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F9028-C35F-441C-8956-FA039C20BA24}" v="24" dt="2020-07-10T15:18:33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대현" userId="6ea4dd38-2a66-4cc1-a2c6-ddb9da6c6d34" providerId="ADAL" clId="{3F6F9028-C35F-441C-8956-FA039C20BA24}"/>
    <pc:docChg chg="custSel addSld modSld">
      <pc:chgData name="정대현" userId="6ea4dd38-2a66-4cc1-a2c6-ddb9da6c6d34" providerId="ADAL" clId="{3F6F9028-C35F-441C-8956-FA039C20BA24}" dt="2020-07-10T15:18:40.312" v="182" actId="1076"/>
      <pc:docMkLst>
        <pc:docMk/>
      </pc:docMkLst>
      <pc:sldChg chg="addSp delSp modSp add mod">
        <pc:chgData name="정대현" userId="6ea4dd38-2a66-4cc1-a2c6-ddb9da6c6d34" providerId="ADAL" clId="{3F6F9028-C35F-441C-8956-FA039C20BA24}" dt="2020-07-10T15:18:40.312" v="182" actId="1076"/>
        <pc:sldMkLst>
          <pc:docMk/>
          <pc:sldMk cId="3660936352" sldId="257"/>
        </pc:sldMkLst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4" creationId="{564FD33F-9C1D-4DAF-A295-89F96556D684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5" creationId="{ACB8740F-A225-4F15-B78A-F342521ABBE1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12" creationId="{702D2EB9-0142-44E3-8912-071EC2DCCF9B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14" creationId="{908D6A85-1904-4799-A126-5CA9D271F37B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21" creationId="{CF7FD199-4C4E-4775-B749-3F00F8FC8AA9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26" creationId="{DD456801-7EA2-4933-90A2-65D67402679E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29" creationId="{EBE8875C-3B4F-41F4-BE5B-790B6F026B39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36" creationId="{BB7B4CAD-E6EE-4B36-AF62-DAF78DC71E60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47" creationId="{2657E140-DB99-4AD8-BD37-34B62411A4D7}"/>
          </ac:spMkLst>
        </pc:spChg>
        <pc:spChg chg="add mod">
          <ac:chgData name="정대현" userId="6ea4dd38-2a66-4cc1-a2c6-ddb9da6c6d34" providerId="ADAL" clId="{3F6F9028-C35F-441C-8956-FA039C20BA24}" dt="2020-07-10T15:18:33.766" v="180" actId="20577"/>
          <ac:spMkLst>
            <pc:docMk/>
            <pc:sldMk cId="3660936352" sldId="257"/>
            <ac:spMk id="48" creationId="{ADF57935-34CB-4F0E-8B80-6A5699A0282C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52" creationId="{F33A0F22-879D-441C-9141-A6532F364B56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54" creationId="{9CE085AD-0B62-4421-8AAB-68D83A15F4CA}"/>
          </ac:spMkLst>
        </pc:spChg>
        <pc:spChg chg="add mod">
          <ac:chgData name="정대현" userId="6ea4dd38-2a66-4cc1-a2c6-ddb9da6c6d34" providerId="ADAL" clId="{3F6F9028-C35F-441C-8956-FA039C20BA24}" dt="2020-07-10T15:18:12.930" v="135" actId="1076"/>
          <ac:spMkLst>
            <pc:docMk/>
            <pc:sldMk cId="3660936352" sldId="257"/>
            <ac:spMk id="56" creationId="{18727824-51D8-462E-8466-2932AB7B1358}"/>
          </ac:spMkLst>
        </pc:spChg>
        <pc:spChg chg="add mod">
          <ac:chgData name="정대현" userId="6ea4dd38-2a66-4cc1-a2c6-ddb9da6c6d34" providerId="ADAL" clId="{3F6F9028-C35F-441C-8956-FA039C20BA24}" dt="2020-07-10T15:18:12.930" v="135" actId="1076"/>
          <ac:spMkLst>
            <pc:docMk/>
            <pc:sldMk cId="3660936352" sldId="257"/>
            <ac:spMk id="61" creationId="{7F79C882-6025-43AB-B969-00DB8F21A34F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64" creationId="{4F67BB68-73DB-4374-B071-949308F00FB2}"/>
          </ac:spMkLst>
        </pc:spChg>
        <pc:spChg chg="add mod">
          <ac:chgData name="정대현" userId="6ea4dd38-2a66-4cc1-a2c6-ddb9da6c6d34" providerId="ADAL" clId="{3F6F9028-C35F-441C-8956-FA039C20BA24}" dt="2020-07-10T15:18:12.930" v="135" actId="1076"/>
          <ac:spMkLst>
            <pc:docMk/>
            <pc:sldMk cId="3660936352" sldId="257"/>
            <ac:spMk id="66" creationId="{5B2EA535-BBFD-4D5A-810A-2B65BC52C1D1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71" creationId="{FC4F3264-DDD4-4A59-B8BB-86BB87495985}"/>
          </ac:spMkLst>
        </pc:spChg>
        <pc:spChg chg="add mod">
          <ac:chgData name="정대현" userId="6ea4dd38-2a66-4cc1-a2c6-ddb9da6c6d34" providerId="ADAL" clId="{3F6F9028-C35F-441C-8956-FA039C20BA24}" dt="2020-07-10T15:18:12.930" v="135" actId="1076"/>
          <ac:spMkLst>
            <pc:docMk/>
            <pc:sldMk cId="3660936352" sldId="257"/>
            <ac:spMk id="72" creationId="{4D5EF518-9A50-46FD-89E9-757DFB52A2E0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75" creationId="{DB2E75F4-FC01-4FB0-B477-3E0277A35336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84" creationId="{16D8AF7E-1442-4191-9DF3-EEBFAD4C9D90}"/>
          </ac:spMkLst>
        </pc:spChg>
        <pc:spChg chg="add mod">
          <ac:chgData name="정대현" userId="6ea4dd38-2a66-4cc1-a2c6-ddb9da6c6d34" providerId="ADAL" clId="{3F6F9028-C35F-441C-8956-FA039C20BA24}" dt="2020-07-10T15:18:40.312" v="182" actId="1076"/>
          <ac:spMkLst>
            <pc:docMk/>
            <pc:sldMk cId="3660936352" sldId="257"/>
            <ac:spMk id="86" creationId="{2961442C-B6F4-48AA-BAC7-136FB9FCDAF7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95" creationId="{7C7BF3A9-D58C-4308-858E-CA0972190C04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108" creationId="{4A37EC51-DA18-4466-97E1-A666217A1495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109" creationId="{D75E8AC2-0B46-443B-911F-5CCB8EE7FAF7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113" creationId="{245EA790-A474-4B78-9418-09DCF6C16F9A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116" creationId="{E472A700-8991-4F0C-B4B2-D10BA9D6A64F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120" creationId="{42661608-AC9B-4AAB-BA71-362EBA3EBC45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124" creationId="{6E1790A7-BED0-4042-9099-E72645A60FD4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131" creationId="{7F1B18C5-6CA8-4C71-9F07-FA93F5F4928E}"/>
          </ac:spMkLst>
        </pc:spChg>
        <pc:spChg chg="del">
          <ac:chgData name="정대현" userId="6ea4dd38-2a66-4cc1-a2c6-ddb9da6c6d34" providerId="ADAL" clId="{3F6F9028-C35F-441C-8956-FA039C20BA24}" dt="2020-07-10T15:14:27.708" v="1" actId="478"/>
          <ac:spMkLst>
            <pc:docMk/>
            <pc:sldMk cId="3660936352" sldId="257"/>
            <ac:spMk id="134" creationId="{DB84FDB5-624A-456F-A1DC-12258D082ADD}"/>
          </ac:spMkLst>
        </pc:sp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7" creationId="{4126B269-391B-40DA-B18D-CCFCA587F6C5}"/>
          </ac:cxnSpMkLst>
        </pc:cxnChg>
        <pc:cxnChg chg="add mod">
          <ac:chgData name="정대현" userId="6ea4dd38-2a66-4cc1-a2c6-ddb9da6c6d34" providerId="ADAL" clId="{3F6F9028-C35F-441C-8956-FA039C20BA24}" dt="2020-07-10T15:18:12.930" v="135" actId="1076"/>
          <ac:cxnSpMkLst>
            <pc:docMk/>
            <pc:sldMk cId="3660936352" sldId="257"/>
            <ac:cxnSpMk id="8" creationId="{27B2EADC-C57E-443F-9E5A-C2D5F05C576A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9" creationId="{4568492B-A289-4A10-B7A7-323C7B544506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15" creationId="{01C19B30-5329-437D-93DF-7222345E37D3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18" creationId="{9D674884-B189-4A80-B3A6-A34B60F9548D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23" creationId="{EEF1ABAF-D352-4777-9788-FFE84C457D36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30" creationId="{37901440-08D5-40F5-A92D-0042D5EB318E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33" creationId="{8C1825AE-6429-4FB1-9AE0-86853330944C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44" creationId="{9EA960F7-C0D6-43A6-A669-53BF51DEA5BD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49" creationId="{097D6D38-9F79-4A82-82C1-370EFF6ADDF9}"/>
          </ac:cxnSpMkLst>
        </pc:cxnChg>
        <pc:cxnChg chg="add del mod">
          <ac:chgData name="정대현" userId="6ea4dd38-2a66-4cc1-a2c6-ddb9da6c6d34" providerId="ADAL" clId="{3F6F9028-C35F-441C-8956-FA039C20BA24}" dt="2020-07-10T15:15:31.642" v="33" actId="478"/>
          <ac:cxnSpMkLst>
            <pc:docMk/>
            <pc:sldMk cId="3660936352" sldId="257"/>
            <ac:cxnSpMk id="50" creationId="{7AF469AF-60FC-4566-BDAD-3085AE8C6693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55" creationId="{01A15DE6-CE37-404C-B9F5-5ED7AC617B5D}"/>
          </ac:cxnSpMkLst>
        </pc:cxnChg>
        <pc:cxnChg chg="add mod">
          <ac:chgData name="정대현" userId="6ea4dd38-2a66-4cc1-a2c6-ddb9da6c6d34" providerId="ADAL" clId="{3F6F9028-C35F-441C-8956-FA039C20BA24}" dt="2020-07-10T15:18:12.930" v="135" actId="1076"/>
          <ac:cxnSpMkLst>
            <pc:docMk/>
            <pc:sldMk cId="3660936352" sldId="257"/>
            <ac:cxnSpMk id="57" creationId="{67A6DF1A-5617-49C1-B085-437F93449177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60" creationId="{F782089A-ECF0-422A-A189-BD9E603E23A2}"/>
          </ac:cxnSpMkLst>
        </pc:cxnChg>
        <pc:cxnChg chg="add mod">
          <ac:chgData name="정대현" userId="6ea4dd38-2a66-4cc1-a2c6-ddb9da6c6d34" providerId="ADAL" clId="{3F6F9028-C35F-441C-8956-FA039C20BA24}" dt="2020-07-10T15:18:12.930" v="135" actId="1076"/>
          <ac:cxnSpMkLst>
            <pc:docMk/>
            <pc:sldMk cId="3660936352" sldId="257"/>
            <ac:cxnSpMk id="62" creationId="{3507469B-4EDF-46FF-82F0-FBBECA7DEB44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65" creationId="{D69B029C-530C-4444-8554-66CD2A1123EA}"/>
          </ac:cxnSpMkLst>
        </pc:cxnChg>
        <pc:cxnChg chg="add mod">
          <ac:chgData name="정대현" userId="6ea4dd38-2a66-4cc1-a2c6-ddb9da6c6d34" providerId="ADAL" clId="{3F6F9028-C35F-441C-8956-FA039C20BA24}" dt="2020-07-10T15:18:12.930" v="135" actId="1076"/>
          <ac:cxnSpMkLst>
            <pc:docMk/>
            <pc:sldMk cId="3660936352" sldId="257"/>
            <ac:cxnSpMk id="67" creationId="{5B675BBE-673F-4A92-9401-0D3B817FD3EE}"/>
          </ac:cxnSpMkLst>
        </pc:cxnChg>
        <pc:cxnChg chg="add mod">
          <ac:chgData name="정대현" userId="6ea4dd38-2a66-4cc1-a2c6-ddb9da6c6d34" providerId="ADAL" clId="{3F6F9028-C35F-441C-8956-FA039C20BA24}" dt="2020-07-10T15:18:12.930" v="135" actId="1076"/>
          <ac:cxnSpMkLst>
            <pc:docMk/>
            <pc:sldMk cId="3660936352" sldId="257"/>
            <ac:cxnSpMk id="69" creationId="{0C82FB72-9803-45C2-BEED-CE34FF2B0B26}"/>
          </ac:cxnSpMkLst>
        </pc:cxnChg>
        <pc:cxnChg chg="add mod">
          <ac:chgData name="정대현" userId="6ea4dd38-2a66-4cc1-a2c6-ddb9da6c6d34" providerId="ADAL" clId="{3F6F9028-C35F-441C-8956-FA039C20BA24}" dt="2020-07-10T15:18:12.930" v="135" actId="1076"/>
          <ac:cxnSpMkLst>
            <pc:docMk/>
            <pc:sldMk cId="3660936352" sldId="257"/>
            <ac:cxnSpMk id="76" creationId="{02FCC380-23D1-4F2C-AC44-C101E7155034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80" creationId="{560DF3AF-C879-46C7-95E2-76A324AB666F}"/>
          </ac:cxnSpMkLst>
        </pc:cxnChg>
        <pc:cxnChg chg="add mod">
          <ac:chgData name="정대현" userId="6ea4dd38-2a66-4cc1-a2c6-ddb9da6c6d34" providerId="ADAL" clId="{3F6F9028-C35F-441C-8956-FA039C20BA24}" dt="2020-07-10T15:18:19.443" v="139" actId="14100"/>
          <ac:cxnSpMkLst>
            <pc:docMk/>
            <pc:sldMk cId="3660936352" sldId="257"/>
            <ac:cxnSpMk id="83" creationId="{703BD546-4C1F-4E50-8918-2DF39E13ACB7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85" creationId="{B4895995-3D48-4695-80AC-418F8BC794AA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96" creationId="{563F2D91-C8A7-4AD1-9CA5-67DE86E134B8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99" creationId="{5CC16B39-A50C-4084-8436-EBACFE2CAE98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110" creationId="{8EAFE725-9AEF-4F2D-BF31-261E69B1D51E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117" creationId="{D1DC239A-50CD-481C-BC35-1E054630BEA6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121" creationId="{3D5359B7-75BF-41F8-BE77-F4F73C8AFF56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125" creationId="{95FE3A79-65DA-4F93-B034-D732F4595446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128" creationId="{2E554B5F-47F3-4C9B-9219-BC887337BA13}"/>
          </ac:cxnSpMkLst>
        </pc:cxnChg>
        <pc:cxnChg chg="del mod">
          <ac:chgData name="정대현" userId="6ea4dd38-2a66-4cc1-a2c6-ddb9da6c6d34" providerId="ADAL" clId="{3F6F9028-C35F-441C-8956-FA039C20BA24}" dt="2020-07-10T15:14:27.708" v="1" actId="478"/>
          <ac:cxnSpMkLst>
            <pc:docMk/>
            <pc:sldMk cId="3660936352" sldId="257"/>
            <ac:cxnSpMk id="135" creationId="{88330A48-2D32-496B-8764-D5B82E1A8A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04908-1676-479C-9CB8-D067E3396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F01A5C-7D8B-4EC6-9854-405204485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AA295-0D8A-4AFF-BDAF-20BA527A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E5BE-C625-401F-971F-5261A6BC8648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1DF24-94FE-4488-BE14-4D085397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9E312-62DC-4371-9964-C4F38F61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365A-7DE8-4D17-A6C2-B66CA2189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5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7EDC2-2754-43E3-B266-5F965314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8F572C-CDE8-4069-A74A-9762D83BD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84184-BAA3-4CE3-A909-3369F0D7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E5BE-C625-401F-971F-5261A6BC8648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8BA-B22B-49C5-9F58-25F3A200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2856E-00DE-4D3D-B8BD-85B8FC1C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365A-7DE8-4D17-A6C2-B66CA2189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1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78303B-2A3F-4F61-85F6-CF062F3C7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2D06C-0D5C-4F11-8582-2F264F72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1F01E-E62E-459A-A36A-762E363C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E5BE-C625-401F-971F-5261A6BC8648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963AC-7409-4C83-B4A3-E618ECF3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1CFF1-3B5E-43E2-8E83-7CC0B646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365A-7DE8-4D17-A6C2-B66CA2189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8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1036-8BF0-4DA6-B0EB-918F7E58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C6214-293F-48CD-845E-EED32FF8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54365-0276-491B-B6A7-2901F291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E5BE-C625-401F-971F-5261A6BC8648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96CDD-2B35-4EBF-8ACA-8A76D40E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EBC67-64EB-4640-A028-6AFE0129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365A-7DE8-4D17-A6C2-B66CA2189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7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FC8E2-9A49-44C5-B895-CC1DBD5F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E7206-30E1-42A4-A3BC-F82189531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41E3C-5037-406A-97ED-F32D6EEA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E5BE-C625-401F-971F-5261A6BC8648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CB37-3CF2-4AAF-B68E-52162639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3D1B1-1307-42A3-AABA-D56BEFE2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365A-7DE8-4D17-A6C2-B66CA2189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6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987D6-9F99-4EE2-A453-BD5E10A0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D2FF0-D912-4140-A15A-F69C57AE2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07B64-5CD2-4354-91A1-1CC88D44A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A27B17-51E3-4611-86B1-C4D9012E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E5BE-C625-401F-971F-5261A6BC8648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141DA-0146-42EF-A649-7688E34F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8316C-BD19-4817-BF5A-8FCCF3A8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365A-7DE8-4D17-A6C2-B66CA2189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557A5-4A65-4D25-AFD4-E8586798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24C17-06B9-4204-97AF-150A96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8971BD-E5EE-4A40-B652-EB8B4819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3D323A-D596-4FFE-A740-94639A4F2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14C36F-874E-4B42-AB44-60CCE9B06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D95A69-79D1-4AAC-85F8-E39CF721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E5BE-C625-401F-971F-5261A6BC8648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5FF16-805C-4BE2-B9C8-31079983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59322-8D88-45CC-ACE2-C2CC5C44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365A-7DE8-4D17-A6C2-B66CA2189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4015F-6E20-4B96-97D3-B95CBBBA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64251B-F438-484C-90D1-17505F9B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E5BE-C625-401F-971F-5261A6BC8648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9F5FEE-6B19-49CD-A457-A11E4E84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74A76C-8967-4276-8C41-EBC7331E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365A-7DE8-4D17-A6C2-B66CA2189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62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B52C51-C55B-4E36-B4CF-308D35D3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E5BE-C625-401F-971F-5261A6BC8648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961C5F-674D-4ADA-8520-1033E7F8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E90CC5-E992-46F2-BFE7-F1FE8FE7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365A-7DE8-4D17-A6C2-B66CA2189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7CDB1-26FF-4C5F-8D35-A2079913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0B1AA-E2B6-4B41-9A54-D2519A7F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021495-2EF2-4352-B074-FE7C3C8BF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25636-6047-4321-A9E3-9319DD69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E5BE-C625-401F-971F-5261A6BC8648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9A6FF-7037-42F5-92F3-623CE0F5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841CC-83CD-4D22-B599-4AAA275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365A-7DE8-4D17-A6C2-B66CA2189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8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1A8A2-9879-4896-A833-2681A253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E39017-D8D1-4889-B493-2F5A7A992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A004AF-19C6-49FA-A9CB-DD267F1E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CC993-1FAF-4C4A-939C-A7A45C49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E5BE-C625-401F-971F-5261A6BC8648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7F5AF-929B-4963-B5DD-C26BA97D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470EC-7AF5-4DDE-B36D-29E00EF9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365A-7DE8-4D17-A6C2-B66CA2189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4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0DC443-6F43-4BCF-BAA6-43E9186F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B04B9-CDC7-48B7-872C-DC3BF12CA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4AAE2-EE78-46C7-BEC1-A04914AAF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E5BE-C625-401F-971F-5261A6BC8648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43E06-631D-4575-A42E-17937142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CF757-1C6A-4731-9DC0-E6BACC05A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365A-7DE8-4D17-A6C2-B66CA2189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8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4FD33F-9C1D-4DAF-A295-89F96556D684}"/>
              </a:ext>
            </a:extLst>
          </p:cNvPr>
          <p:cNvSpPr/>
          <p:nvPr/>
        </p:nvSpPr>
        <p:spPr>
          <a:xfrm>
            <a:off x="5976291" y="1749289"/>
            <a:ext cx="1174585" cy="59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CB8740F-A225-4F15-B78A-F342521ABBE1}"/>
              </a:ext>
            </a:extLst>
          </p:cNvPr>
          <p:cNvSpPr/>
          <p:nvPr/>
        </p:nvSpPr>
        <p:spPr>
          <a:xfrm>
            <a:off x="4086968" y="230589"/>
            <a:ext cx="1671984" cy="731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26B269-391B-40DA-B18D-CCFCA587F6C5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4922960" y="962109"/>
            <a:ext cx="1640624" cy="78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68492B-A289-4A10-B7A7-323C7B544506}"/>
              </a:ext>
            </a:extLst>
          </p:cNvPr>
          <p:cNvCxnSpPr>
            <a:cxnSpLocks/>
            <a:stCxn id="12" idx="4"/>
            <a:endCxn id="4" idx="0"/>
          </p:cNvCxnSpPr>
          <p:nvPr/>
        </p:nvCxnSpPr>
        <p:spPr>
          <a:xfrm flipH="1">
            <a:off x="6563584" y="962109"/>
            <a:ext cx="133842" cy="78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02D2EB9-0142-44E3-8912-071EC2DCCF9B}"/>
              </a:ext>
            </a:extLst>
          </p:cNvPr>
          <p:cNvSpPr/>
          <p:nvPr/>
        </p:nvSpPr>
        <p:spPr>
          <a:xfrm>
            <a:off x="5861434" y="230589"/>
            <a:ext cx="1671984" cy="731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08D6A85-1904-4799-A126-5CA9D271F37B}"/>
              </a:ext>
            </a:extLst>
          </p:cNvPr>
          <p:cNvSpPr/>
          <p:nvPr/>
        </p:nvSpPr>
        <p:spPr>
          <a:xfrm>
            <a:off x="7635900" y="230589"/>
            <a:ext cx="1671984" cy="731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생년월일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C19B30-5329-437D-93DF-7222345E37D3}"/>
              </a:ext>
            </a:extLst>
          </p:cNvPr>
          <p:cNvCxnSpPr>
            <a:cxnSpLocks/>
            <a:stCxn id="14" idx="4"/>
            <a:endCxn id="4" idx="0"/>
          </p:cNvCxnSpPr>
          <p:nvPr/>
        </p:nvCxnSpPr>
        <p:spPr>
          <a:xfrm flipH="1">
            <a:off x="6563584" y="962109"/>
            <a:ext cx="1908308" cy="78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674884-B189-4A80-B3A6-A34B60F9548D}"/>
              </a:ext>
            </a:extLst>
          </p:cNvPr>
          <p:cNvCxnSpPr>
            <a:cxnSpLocks/>
            <a:stCxn id="21" idx="4"/>
            <a:endCxn id="4" idx="0"/>
          </p:cNvCxnSpPr>
          <p:nvPr/>
        </p:nvCxnSpPr>
        <p:spPr>
          <a:xfrm flipH="1">
            <a:off x="6563584" y="962109"/>
            <a:ext cx="3693375" cy="78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CF7FD199-4C4E-4775-B749-3F00F8FC8AA9}"/>
              </a:ext>
            </a:extLst>
          </p:cNvPr>
          <p:cNvSpPr/>
          <p:nvPr/>
        </p:nvSpPr>
        <p:spPr>
          <a:xfrm>
            <a:off x="9420967" y="230589"/>
            <a:ext cx="1671984" cy="731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회원번호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EF1ABAF-D352-4777-9788-FFE84C457D36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 flipH="1">
            <a:off x="6563584" y="1472318"/>
            <a:ext cx="2977978" cy="27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DD456801-7EA2-4933-90A2-65D67402679E}"/>
              </a:ext>
            </a:extLst>
          </p:cNvPr>
          <p:cNvSpPr/>
          <p:nvPr/>
        </p:nvSpPr>
        <p:spPr>
          <a:xfrm>
            <a:off x="9541562" y="1106558"/>
            <a:ext cx="1765194" cy="731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BE8875C-3B4F-41F4-BE5B-790B6F026B39}"/>
              </a:ext>
            </a:extLst>
          </p:cNvPr>
          <p:cNvSpPr/>
          <p:nvPr/>
        </p:nvSpPr>
        <p:spPr>
          <a:xfrm>
            <a:off x="9541562" y="1949838"/>
            <a:ext cx="1765194" cy="731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7901440-08D5-40F5-A92D-0042D5EB318E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 flipH="1" flipV="1">
            <a:off x="6563584" y="1749289"/>
            <a:ext cx="2977978" cy="566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C1825AE-6429-4FB1-9AE0-86853330944C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 flipV="1">
            <a:off x="6563583" y="2339452"/>
            <a:ext cx="1" cy="47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BB7B4CAD-E6EE-4B36-AF62-DAF78DC71E60}"/>
              </a:ext>
            </a:extLst>
          </p:cNvPr>
          <p:cNvSpPr/>
          <p:nvPr/>
        </p:nvSpPr>
        <p:spPr>
          <a:xfrm rot="10800000">
            <a:off x="6049397" y="2814321"/>
            <a:ext cx="1028372" cy="8666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EA960F7-C0D6-43A6-A669-53BF51DEA5BD}"/>
              </a:ext>
            </a:extLst>
          </p:cNvPr>
          <p:cNvCxnSpPr>
            <a:cxnSpLocks/>
            <a:stCxn id="47" idx="0"/>
            <a:endCxn id="36" idx="5"/>
          </p:cNvCxnSpPr>
          <p:nvPr/>
        </p:nvCxnSpPr>
        <p:spPr>
          <a:xfrm flipV="1">
            <a:off x="5632095" y="3247667"/>
            <a:ext cx="674395" cy="31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657E140-DB99-4AD8-BD37-34B62411A4D7}"/>
              </a:ext>
            </a:extLst>
          </p:cNvPr>
          <p:cNvSpPr/>
          <p:nvPr/>
        </p:nvSpPr>
        <p:spPr>
          <a:xfrm>
            <a:off x="5044802" y="3567596"/>
            <a:ext cx="1174585" cy="59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97D6D38-9F79-4A82-82C1-370EFF6ADDF9}"/>
              </a:ext>
            </a:extLst>
          </p:cNvPr>
          <p:cNvCxnSpPr>
            <a:cxnSpLocks/>
            <a:stCxn id="52" idx="0"/>
            <a:endCxn id="36" idx="1"/>
          </p:cNvCxnSpPr>
          <p:nvPr/>
        </p:nvCxnSpPr>
        <p:spPr>
          <a:xfrm flipH="1" flipV="1">
            <a:off x="6820676" y="3247667"/>
            <a:ext cx="771275" cy="31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3A0F22-879D-441C-9141-A6532F364B56}"/>
              </a:ext>
            </a:extLst>
          </p:cNvPr>
          <p:cNvSpPr/>
          <p:nvPr/>
        </p:nvSpPr>
        <p:spPr>
          <a:xfrm>
            <a:off x="7004658" y="3565719"/>
            <a:ext cx="1174585" cy="59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사업자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CE085AD-0B62-4421-8AAB-68D83A15F4CA}"/>
              </a:ext>
            </a:extLst>
          </p:cNvPr>
          <p:cNvSpPr/>
          <p:nvPr/>
        </p:nvSpPr>
        <p:spPr>
          <a:xfrm>
            <a:off x="8522751" y="3129281"/>
            <a:ext cx="1919358" cy="731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사업자번호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1A15DE6-CE37-404C-B9F5-5ED7AC617B5D}"/>
              </a:ext>
            </a:extLst>
          </p:cNvPr>
          <p:cNvCxnSpPr>
            <a:cxnSpLocks/>
            <a:stCxn id="54" idx="2"/>
            <a:endCxn id="52" idx="3"/>
          </p:cNvCxnSpPr>
          <p:nvPr/>
        </p:nvCxnSpPr>
        <p:spPr>
          <a:xfrm flipH="1">
            <a:off x="8179243" y="3495041"/>
            <a:ext cx="343508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82089A-ECF0-422A-A189-BD9E603E23A2}"/>
              </a:ext>
            </a:extLst>
          </p:cNvPr>
          <p:cNvCxnSpPr>
            <a:cxnSpLocks/>
            <a:stCxn id="71" idx="3"/>
            <a:endCxn id="4" idx="1"/>
          </p:cNvCxnSpPr>
          <p:nvPr/>
        </p:nvCxnSpPr>
        <p:spPr>
          <a:xfrm flipV="1">
            <a:off x="5535215" y="2044371"/>
            <a:ext cx="441076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4F67BB68-73DB-4374-B071-949308F00FB2}"/>
              </a:ext>
            </a:extLst>
          </p:cNvPr>
          <p:cNvSpPr/>
          <p:nvPr/>
        </p:nvSpPr>
        <p:spPr>
          <a:xfrm>
            <a:off x="739471" y="2709077"/>
            <a:ext cx="1667789" cy="712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거래날짜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69B029C-530C-4444-8554-66CD2A1123EA}"/>
              </a:ext>
            </a:extLst>
          </p:cNvPr>
          <p:cNvCxnSpPr>
            <a:cxnSpLocks/>
            <a:stCxn id="75" idx="3"/>
            <a:endCxn id="71" idx="1"/>
          </p:cNvCxnSpPr>
          <p:nvPr/>
        </p:nvCxnSpPr>
        <p:spPr>
          <a:xfrm>
            <a:off x="3671958" y="2044371"/>
            <a:ext cx="514185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판단 70">
            <a:extLst>
              <a:ext uri="{FF2B5EF4-FFF2-40B4-BE49-F238E27FC236}">
                <a16:creationId xmlns:a16="http://schemas.microsoft.com/office/drawing/2014/main" id="{FC4F3264-DDD4-4A59-B8BB-86BB87495985}"/>
              </a:ext>
            </a:extLst>
          </p:cNvPr>
          <p:cNvSpPr/>
          <p:nvPr/>
        </p:nvSpPr>
        <p:spPr>
          <a:xfrm>
            <a:off x="4186143" y="1456748"/>
            <a:ext cx="1349072" cy="11787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B2E75F4-FC01-4FB0-B477-3E0277A35336}"/>
              </a:ext>
            </a:extLst>
          </p:cNvPr>
          <p:cNvSpPr/>
          <p:nvPr/>
        </p:nvSpPr>
        <p:spPr>
          <a:xfrm>
            <a:off x="2497373" y="1749289"/>
            <a:ext cx="1174585" cy="59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거래내역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60DF3AF-C879-46C7-95E2-76A324AB666F}"/>
              </a:ext>
            </a:extLst>
          </p:cNvPr>
          <p:cNvCxnSpPr>
            <a:cxnSpLocks/>
            <a:stCxn id="64" idx="0"/>
            <a:endCxn id="75" idx="2"/>
          </p:cNvCxnSpPr>
          <p:nvPr/>
        </p:nvCxnSpPr>
        <p:spPr>
          <a:xfrm flipV="1">
            <a:off x="1573366" y="2339452"/>
            <a:ext cx="1511300" cy="36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16D8AF7E-1442-4191-9DF3-EEBFAD4C9D90}"/>
              </a:ext>
            </a:extLst>
          </p:cNvPr>
          <p:cNvSpPr/>
          <p:nvPr/>
        </p:nvSpPr>
        <p:spPr>
          <a:xfrm>
            <a:off x="2566794" y="2701791"/>
            <a:ext cx="2037621" cy="7199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번호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4895995-3D48-4695-80AC-418F8BC794AA}"/>
              </a:ext>
            </a:extLst>
          </p:cNvPr>
          <p:cNvCxnSpPr>
            <a:cxnSpLocks/>
            <a:stCxn id="84" idx="0"/>
            <a:endCxn id="75" idx="2"/>
          </p:cNvCxnSpPr>
          <p:nvPr/>
        </p:nvCxnSpPr>
        <p:spPr>
          <a:xfrm flipH="1" flipV="1">
            <a:off x="3084666" y="2339452"/>
            <a:ext cx="500939" cy="362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7C7BF3A9-D58C-4308-858E-CA0972190C04}"/>
              </a:ext>
            </a:extLst>
          </p:cNvPr>
          <p:cNvSpPr/>
          <p:nvPr/>
        </p:nvSpPr>
        <p:spPr>
          <a:xfrm>
            <a:off x="5984245" y="4151355"/>
            <a:ext cx="1349072" cy="11787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63F2D91-C8A7-4AD1-9CA5-67DE86E134B8}"/>
              </a:ext>
            </a:extLst>
          </p:cNvPr>
          <p:cNvCxnSpPr>
            <a:cxnSpLocks/>
            <a:stCxn id="47" idx="2"/>
            <a:endCxn id="95" idx="1"/>
          </p:cNvCxnSpPr>
          <p:nvPr/>
        </p:nvCxnSpPr>
        <p:spPr>
          <a:xfrm>
            <a:off x="5632095" y="4157759"/>
            <a:ext cx="352150" cy="58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CC16B39-A50C-4084-8436-EBACFE2CAE98}"/>
              </a:ext>
            </a:extLst>
          </p:cNvPr>
          <p:cNvCxnSpPr>
            <a:cxnSpLocks/>
            <a:stCxn id="95" idx="3"/>
            <a:endCxn id="52" idx="2"/>
          </p:cNvCxnSpPr>
          <p:nvPr/>
        </p:nvCxnSpPr>
        <p:spPr>
          <a:xfrm flipV="1">
            <a:off x="7333317" y="4155882"/>
            <a:ext cx="258634" cy="584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A37EC51-DA18-4466-97E1-A666217A1495}"/>
              </a:ext>
            </a:extLst>
          </p:cNvPr>
          <p:cNvSpPr txBox="1"/>
          <p:nvPr/>
        </p:nvSpPr>
        <p:spPr>
          <a:xfrm>
            <a:off x="5445237" y="4291145"/>
            <a:ext cx="37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5E8AC2-0B46-443B-911F-5CCB8EE7FAF7}"/>
              </a:ext>
            </a:extLst>
          </p:cNvPr>
          <p:cNvSpPr txBox="1"/>
          <p:nvPr/>
        </p:nvSpPr>
        <p:spPr>
          <a:xfrm>
            <a:off x="7498610" y="4288514"/>
            <a:ext cx="37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EAFE725-9AEF-4F2D-BF31-261E69B1D51E}"/>
              </a:ext>
            </a:extLst>
          </p:cNvPr>
          <p:cNvCxnSpPr>
            <a:cxnSpLocks/>
            <a:stCxn id="113" idx="3"/>
            <a:endCxn id="95" idx="2"/>
          </p:cNvCxnSpPr>
          <p:nvPr/>
        </p:nvCxnSpPr>
        <p:spPr>
          <a:xfrm>
            <a:off x="5220878" y="5063744"/>
            <a:ext cx="1437903" cy="26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45EA790-A474-4B78-9418-09DCF6C16F9A}"/>
              </a:ext>
            </a:extLst>
          </p:cNvPr>
          <p:cNvSpPr/>
          <p:nvPr/>
        </p:nvSpPr>
        <p:spPr>
          <a:xfrm>
            <a:off x="4046293" y="4768662"/>
            <a:ext cx="1174585" cy="59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자동차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472A700-8991-4F0C-B4B2-D10BA9D6A64F}"/>
              </a:ext>
            </a:extLst>
          </p:cNvPr>
          <p:cNvSpPr/>
          <p:nvPr/>
        </p:nvSpPr>
        <p:spPr>
          <a:xfrm>
            <a:off x="2377584" y="3799563"/>
            <a:ext cx="1667789" cy="712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등록일자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1DC239A-50CD-481C-BC35-1E054630BEA6}"/>
              </a:ext>
            </a:extLst>
          </p:cNvPr>
          <p:cNvCxnSpPr>
            <a:cxnSpLocks/>
            <a:stCxn id="116" idx="4"/>
            <a:endCxn id="113" idx="1"/>
          </p:cNvCxnSpPr>
          <p:nvPr/>
        </p:nvCxnSpPr>
        <p:spPr>
          <a:xfrm>
            <a:off x="3211479" y="4512200"/>
            <a:ext cx="834814" cy="55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42661608-AC9B-4AAB-BA71-362EBA3EBC45}"/>
              </a:ext>
            </a:extLst>
          </p:cNvPr>
          <p:cNvSpPr/>
          <p:nvPr/>
        </p:nvSpPr>
        <p:spPr>
          <a:xfrm>
            <a:off x="1341175" y="4512668"/>
            <a:ext cx="1667789" cy="712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차종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3D5359B7-75BF-41F8-BE77-F4F73C8AFF56}"/>
              </a:ext>
            </a:extLst>
          </p:cNvPr>
          <p:cNvCxnSpPr>
            <a:cxnSpLocks/>
            <a:stCxn id="120" idx="6"/>
            <a:endCxn id="113" idx="1"/>
          </p:cNvCxnSpPr>
          <p:nvPr/>
        </p:nvCxnSpPr>
        <p:spPr>
          <a:xfrm>
            <a:off x="3008964" y="4868987"/>
            <a:ext cx="1037329" cy="19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6E1790A7-BED0-4042-9099-E72645A60FD4}"/>
              </a:ext>
            </a:extLst>
          </p:cNvPr>
          <p:cNvSpPr/>
          <p:nvPr/>
        </p:nvSpPr>
        <p:spPr>
          <a:xfrm>
            <a:off x="996378" y="5330134"/>
            <a:ext cx="1921903" cy="712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게시글번호</a:t>
            </a:r>
            <a:endParaRPr lang="ko-KR" altLang="en-US" dirty="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5FE3A79-65DA-4F93-B034-D732F4595446}"/>
              </a:ext>
            </a:extLst>
          </p:cNvPr>
          <p:cNvCxnSpPr>
            <a:cxnSpLocks/>
            <a:stCxn id="124" idx="6"/>
            <a:endCxn id="113" idx="1"/>
          </p:cNvCxnSpPr>
          <p:nvPr/>
        </p:nvCxnSpPr>
        <p:spPr>
          <a:xfrm flipV="1">
            <a:off x="2918281" y="5063744"/>
            <a:ext cx="1128012" cy="622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E554B5F-47F3-4C9B-9219-BC887337BA13}"/>
              </a:ext>
            </a:extLst>
          </p:cNvPr>
          <p:cNvCxnSpPr>
            <a:cxnSpLocks/>
            <a:stCxn id="131" idx="0"/>
            <a:endCxn id="113" idx="1"/>
          </p:cNvCxnSpPr>
          <p:nvPr/>
        </p:nvCxnSpPr>
        <p:spPr>
          <a:xfrm flipV="1">
            <a:off x="3546209" y="5063744"/>
            <a:ext cx="500084" cy="87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7F1B18C5-6CA8-4C71-9F07-FA93F5F4928E}"/>
              </a:ext>
            </a:extLst>
          </p:cNvPr>
          <p:cNvSpPr/>
          <p:nvPr/>
        </p:nvSpPr>
        <p:spPr>
          <a:xfrm>
            <a:off x="2585257" y="5935510"/>
            <a:ext cx="1921903" cy="712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사고</a:t>
            </a:r>
            <a:r>
              <a:rPr lang="en-US" altLang="ko-KR" dirty="0"/>
              <a:t>/</a:t>
            </a:r>
            <a:r>
              <a:rPr lang="ko-KR" altLang="en-US" dirty="0"/>
              <a:t>수리이력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84FDB5-624A-456F-A1DC-12258D082ADD}"/>
              </a:ext>
            </a:extLst>
          </p:cNvPr>
          <p:cNvSpPr/>
          <p:nvPr/>
        </p:nvSpPr>
        <p:spPr>
          <a:xfrm>
            <a:off x="4633585" y="5814148"/>
            <a:ext cx="1921903" cy="712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키로수</a:t>
            </a:r>
            <a:endParaRPr lang="ko-KR" altLang="en-US" dirty="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8330A48-2D32-496B-8764-D5B82E1A8A77}"/>
              </a:ext>
            </a:extLst>
          </p:cNvPr>
          <p:cNvCxnSpPr>
            <a:cxnSpLocks/>
            <a:stCxn id="134" idx="2"/>
            <a:endCxn id="113" idx="1"/>
          </p:cNvCxnSpPr>
          <p:nvPr/>
        </p:nvCxnSpPr>
        <p:spPr>
          <a:xfrm flipH="1" flipV="1">
            <a:off x="4046293" y="5063744"/>
            <a:ext cx="587292" cy="110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9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F57935-34CB-4F0E-8B80-6A5699A0282C}"/>
              </a:ext>
            </a:extLst>
          </p:cNvPr>
          <p:cNvSpPr/>
          <p:nvPr/>
        </p:nvSpPr>
        <p:spPr>
          <a:xfrm>
            <a:off x="1280822" y="539807"/>
            <a:ext cx="1947405" cy="52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차량등록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B2EADC-C57E-443F-9E5A-C2D5F05C576A}"/>
              </a:ext>
            </a:extLst>
          </p:cNvPr>
          <p:cNvCxnSpPr>
            <a:cxnSpLocks/>
          </p:cNvCxnSpPr>
          <p:nvPr/>
        </p:nvCxnSpPr>
        <p:spPr>
          <a:xfrm>
            <a:off x="2254526" y="1105231"/>
            <a:ext cx="1" cy="82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727824-51D8-462E-8466-2932AB7B1358}"/>
              </a:ext>
            </a:extLst>
          </p:cNvPr>
          <p:cNvSpPr/>
          <p:nvPr/>
        </p:nvSpPr>
        <p:spPr>
          <a:xfrm>
            <a:off x="1667233" y="1932167"/>
            <a:ext cx="1174585" cy="59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정보입력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A6DF1A-5617-49C1-B085-437F93449177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2254525" y="2522330"/>
            <a:ext cx="1" cy="71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79C882-6025-43AB-B969-00DB8F21A34F}"/>
              </a:ext>
            </a:extLst>
          </p:cNvPr>
          <p:cNvSpPr/>
          <p:nvPr/>
        </p:nvSpPr>
        <p:spPr>
          <a:xfrm>
            <a:off x="1667233" y="5185573"/>
            <a:ext cx="1174585" cy="5901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입력성공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507469B-4EDF-46FF-82F0-FBBECA7DEB44}"/>
              </a:ext>
            </a:extLst>
          </p:cNvPr>
          <p:cNvCxnSpPr>
            <a:cxnSpLocks/>
            <a:stCxn id="72" idx="2"/>
            <a:endCxn id="61" idx="0"/>
          </p:cNvCxnSpPr>
          <p:nvPr/>
        </p:nvCxnSpPr>
        <p:spPr>
          <a:xfrm>
            <a:off x="2254525" y="4416948"/>
            <a:ext cx="1" cy="76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B2EA535-BBFD-4D5A-810A-2B65BC52C1D1}"/>
              </a:ext>
            </a:extLst>
          </p:cNvPr>
          <p:cNvSpPr/>
          <p:nvPr/>
        </p:nvSpPr>
        <p:spPr>
          <a:xfrm>
            <a:off x="3291839" y="3556442"/>
            <a:ext cx="1174585" cy="5901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입력실패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B675BBE-673F-4A92-9401-0D3B817FD3EE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841818" y="2227248"/>
            <a:ext cx="9737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C82FB72-9803-45C2-BEED-CE34FF2B0B26}"/>
              </a:ext>
            </a:extLst>
          </p:cNvPr>
          <p:cNvCxnSpPr>
            <a:cxnSpLocks/>
          </p:cNvCxnSpPr>
          <p:nvPr/>
        </p:nvCxnSpPr>
        <p:spPr>
          <a:xfrm>
            <a:off x="3815521" y="2227248"/>
            <a:ext cx="14797" cy="132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4D5EF518-9A50-46FD-89E9-757DFB52A2E0}"/>
              </a:ext>
            </a:extLst>
          </p:cNvPr>
          <p:cNvSpPr/>
          <p:nvPr/>
        </p:nvSpPr>
        <p:spPr>
          <a:xfrm>
            <a:off x="1579989" y="3238169"/>
            <a:ext cx="1349072" cy="1178779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판단</a:t>
            </a:r>
            <a:endParaRPr lang="en-US" altLang="ko-KR" dirty="0"/>
          </a:p>
          <a:p>
            <a:pPr algn="ctr"/>
            <a:r>
              <a:rPr lang="en-US" altLang="ko-KR" dirty="0"/>
              <a:t>Y/N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2FCC380-23D1-4F2C-AC44-C101E7155034}"/>
              </a:ext>
            </a:extLst>
          </p:cNvPr>
          <p:cNvCxnSpPr>
            <a:cxnSpLocks/>
            <a:stCxn id="72" idx="3"/>
            <a:endCxn id="66" idx="1"/>
          </p:cNvCxnSpPr>
          <p:nvPr/>
        </p:nvCxnSpPr>
        <p:spPr>
          <a:xfrm>
            <a:off x="2929061" y="3827559"/>
            <a:ext cx="362778" cy="2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03BD546-4C1F-4E50-8918-2DF39E13ACB7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2841818" y="5475798"/>
            <a:ext cx="2270871" cy="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961442C-B6F4-48AA-BAC7-136FB9FCDAF7}"/>
              </a:ext>
            </a:extLst>
          </p:cNvPr>
          <p:cNvSpPr/>
          <p:nvPr/>
        </p:nvSpPr>
        <p:spPr>
          <a:xfrm>
            <a:off x="5112689" y="5185573"/>
            <a:ext cx="2067314" cy="63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등록 안내</a:t>
            </a:r>
          </a:p>
        </p:txBody>
      </p:sp>
    </p:spTree>
    <p:extLst>
      <p:ext uri="{BB962C8B-B14F-4D97-AF65-F5344CB8AC3E}">
        <p14:creationId xmlns:p14="http://schemas.microsoft.com/office/powerpoint/2010/main" val="366093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0724B013192EB49BDAD7A3B9721512E" ma:contentTypeVersion="10" ma:contentTypeDescription="새 문서를 만듭니다." ma:contentTypeScope="" ma:versionID="6142bc7b843328eb49f885f7c6d6c77f">
  <xsd:schema xmlns:xsd="http://www.w3.org/2001/XMLSchema" xmlns:xs="http://www.w3.org/2001/XMLSchema" xmlns:p="http://schemas.microsoft.com/office/2006/metadata/properties" xmlns:ns3="968f4151-b128-40fa-9a6e-f47f4a08ddab" targetNamespace="http://schemas.microsoft.com/office/2006/metadata/properties" ma:root="true" ma:fieldsID="82744ac28b0e86b611754918fcef1953" ns3:_="">
    <xsd:import namespace="968f4151-b128-40fa-9a6e-f47f4a08dd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f4151-b128-40fa-9a6e-f47f4a08dd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840696-8C3E-4B46-99B8-A8884A8FF2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8f4151-b128-40fa-9a6e-f47f4a08dd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9E4BCA-A5AA-4015-9386-1F5071B0AE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87E2F0-B175-4D34-A781-A674F0EB19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대현</dc:creator>
  <cp:lastModifiedBy>정 대현</cp:lastModifiedBy>
  <cp:revision>3</cp:revision>
  <dcterms:created xsi:type="dcterms:W3CDTF">2020-07-10T14:29:08Z</dcterms:created>
  <dcterms:modified xsi:type="dcterms:W3CDTF">2020-07-10T15:19:08Z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0x01010020724B013192EB49BDAD7A3B9721512E</vt:lpwstr>
  </property>
</Properties>
</file>