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B7338-7A62-4D81-AA4A-D298E3382839}" v="44" dt="2022-04-03T14:44:4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ehyeon Jeong" userId="7b1b57b7c6611655" providerId="LiveId" clId="{1C4B7338-7A62-4D81-AA4A-D298E3382839}"/>
    <pc:docChg chg="undo custSel addSld delSld modSld">
      <pc:chgData name="Daehyeon Jeong" userId="7b1b57b7c6611655" providerId="LiveId" clId="{1C4B7338-7A62-4D81-AA4A-D298E3382839}" dt="2022-04-03T14:41:50.478" v="546" actId="1076"/>
      <pc:docMkLst>
        <pc:docMk/>
      </pc:docMkLst>
      <pc:sldChg chg="add del">
        <pc:chgData name="Daehyeon Jeong" userId="7b1b57b7c6611655" providerId="LiveId" clId="{1C4B7338-7A62-4D81-AA4A-D298E3382839}" dt="2022-04-03T14:24:41.589" v="17" actId="47"/>
        <pc:sldMkLst>
          <pc:docMk/>
          <pc:sldMk cId="2397693332" sldId="257"/>
        </pc:sldMkLst>
      </pc:sldChg>
      <pc:sldChg chg="modSp add mod">
        <pc:chgData name="Daehyeon Jeong" userId="7b1b57b7c6611655" providerId="LiveId" clId="{1C4B7338-7A62-4D81-AA4A-D298E3382839}" dt="2022-04-03T14:24:25.710" v="16" actId="20577"/>
        <pc:sldMkLst>
          <pc:docMk/>
          <pc:sldMk cId="0" sldId="258"/>
        </pc:sldMkLst>
        <pc:spChg chg="mod">
          <ac:chgData name="Daehyeon Jeong" userId="7b1b57b7c6611655" providerId="LiveId" clId="{1C4B7338-7A62-4D81-AA4A-D298E3382839}" dt="2022-04-03T14:24:25.710" v="16" actId="20577"/>
          <ac:spMkLst>
            <pc:docMk/>
            <pc:sldMk cId="0" sldId="258"/>
            <ac:spMk id="11" creationId="{00000000-0000-0000-0000-000000000000}"/>
          </ac:spMkLst>
        </pc:spChg>
      </pc:sldChg>
      <pc:sldChg chg="addSp delSp modSp add mod">
        <pc:chgData name="Daehyeon Jeong" userId="7b1b57b7c6611655" providerId="LiveId" clId="{1C4B7338-7A62-4D81-AA4A-D298E3382839}" dt="2022-04-03T14:27:40.265" v="99" actId="1076"/>
        <pc:sldMkLst>
          <pc:docMk/>
          <pc:sldMk cId="4151474365" sldId="259"/>
        </pc:sldMkLst>
        <pc:spChg chg="del">
          <ac:chgData name="Daehyeon Jeong" userId="7b1b57b7c6611655" providerId="LiveId" clId="{1C4B7338-7A62-4D81-AA4A-D298E3382839}" dt="2022-04-03T14:25:01.647" v="19" actId="478"/>
          <ac:spMkLst>
            <pc:docMk/>
            <pc:sldMk cId="4151474365" sldId="259"/>
            <ac:spMk id="2" creationId="{00000000-0000-0000-0000-000000000000}"/>
          </ac:spMkLst>
        </pc:spChg>
        <pc:spChg chg="del">
          <ac:chgData name="Daehyeon Jeong" userId="7b1b57b7c6611655" providerId="LiveId" clId="{1C4B7338-7A62-4D81-AA4A-D298E3382839}" dt="2022-04-03T14:25:04.618" v="21" actId="478"/>
          <ac:spMkLst>
            <pc:docMk/>
            <pc:sldMk cId="4151474365" sldId="259"/>
            <ac:spMk id="3" creationId="{00000000-0000-0000-0000-000000000000}"/>
          </ac:spMkLst>
        </pc:spChg>
        <pc:spChg chg="del">
          <ac:chgData name="Daehyeon Jeong" userId="7b1b57b7c6611655" providerId="LiveId" clId="{1C4B7338-7A62-4D81-AA4A-D298E3382839}" dt="2022-04-03T14:25:02.856" v="20" actId="478"/>
          <ac:spMkLst>
            <pc:docMk/>
            <pc:sldMk cId="4151474365" sldId="259"/>
            <ac:spMk id="10" creationId="{00000000-0000-0000-0000-000000000000}"/>
          </ac:spMkLst>
        </pc:spChg>
        <pc:spChg chg="del">
          <ac:chgData name="Daehyeon Jeong" userId="7b1b57b7c6611655" providerId="LiveId" clId="{1C4B7338-7A62-4D81-AA4A-D298E3382839}" dt="2022-04-03T14:25:07.439" v="23" actId="478"/>
          <ac:spMkLst>
            <pc:docMk/>
            <pc:sldMk cId="4151474365" sldId="259"/>
            <ac:spMk id="11" creationId="{00000000-0000-0000-0000-000000000000}"/>
          </ac:spMkLst>
        </pc:spChg>
        <pc:spChg chg="del">
          <ac:chgData name="Daehyeon Jeong" userId="7b1b57b7c6611655" providerId="LiveId" clId="{1C4B7338-7A62-4D81-AA4A-D298E3382839}" dt="2022-04-03T14:25:05.719" v="22" actId="478"/>
          <ac:spMkLst>
            <pc:docMk/>
            <pc:sldMk cId="4151474365" sldId="259"/>
            <ac:spMk id="15" creationId="{00000000-0000-0000-0000-000000000000}"/>
          </ac:spMkLst>
        </pc:spChg>
        <pc:spChg chg="add mod">
          <ac:chgData name="Daehyeon Jeong" userId="7b1b57b7c6611655" providerId="LiveId" clId="{1C4B7338-7A62-4D81-AA4A-D298E3382839}" dt="2022-04-03T14:27:11.239" v="89" actId="1076"/>
          <ac:spMkLst>
            <pc:docMk/>
            <pc:sldMk cId="4151474365" sldId="259"/>
            <ac:spMk id="17" creationId="{3483AF27-8D00-48C0-9372-F7B03315397D}"/>
          </ac:spMkLst>
        </pc:spChg>
        <pc:graphicFrameChg chg="add del">
          <ac:chgData name="Daehyeon Jeong" userId="7b1b57b7c6611655" providerId="LiveId" clId="{1C4B7338-7A62-4D81-AA4A-D298E3382839}" dt="2022-04-03T14:26:44.387" v="42" actId="478"/>
          <ac:graphicFrameMkLst>
            <pc:docMk/>
            <pc:sldMk cId="4151474365" sldId="259"/>
            <ac:graphicFrameMk id="14" creationId="{723D2830-D07E-4609-A476-C321E7AE5B22}"/>
          </ac:graphicFrameMkLst>
        </pc:graphicFrameChg>
        <pc:picChg chg="add mod">
          <ac:chgData name="Daehyeon Jeong" userId="7b1b57b7c6611655" providerId="LiveId" clId="{1C4B7338-7A62-4D81-AA4A-D298E3382839}" dt="2022-04-03T14:27:33.492" v="97" actId="1076"/>
          <ac:picMkLst>
            <pc:docMk/>
            <pc:sldMk cId="4151474365" sldId="259"/>
            <ac:picMk id="7" creationId="{5ED42017-CFD5-46F9-BCF3-141BBFFC0D2E}"/>
          </ac:picMkLst>
        </pc:picChg>
        <pc:picChg chg="add del mod">
          <ac:chgData name="Daehyeon Jeong" userId="7b1b57b7c6611655" providerId="LiveId" clId="{1C4B7338-7A62-4D81-AA4A-D298E3382839}" dt="2022-04-03T14:27:15.273" v="91" actId="478"/>
          <ac:picMkLst>
            <pc:docMk/>
            <pc:sldMk cId="4151474365" sldId="259"/>
            <ac:picMk id="9" creationId="{3AC08348-D6D9-4DC7-8549-EEF101DEB65F}"/>
          </ac:picMkLst>
        </pc:picChg>
        <pc:picChg chg="add mod">
          <ac:chgData name="Daehyeon Jeong" userId="7b1b57b7c6611655" providerId="LiveId" clId="{1C4B7338-7A62-4D81-AA4A-D298E3382839}" dt="2022-04-03T14:27:18.136" v="92" actId="1076"/>
          <ac:picMkLst>
            <pc:docMk/>
            <pc:sldMk cId="4151474365" sldId="259"/>
            <ac:picMk id="13" creationId="{DABDF0CD-5E4F-4ADE-9F68-B3B96911B159}"/>
          </ac:picMkLst>
        </pc:picChg>
        <pc:picChg chg="add mod">
          <ac:chgData name="Daehyeon Jeong" userId="7b1b57b7c6611655" providerId="LiveId" clId="{1C4B7338-7A62-4D81-AA4A-D298E3382839}" dt="2022-04-03T14:27:40.265" v="99" actId="1076"/>
          <ac:picMkLst>
            <pc:docMk/>
            <pc:sldMk cId="4151474365" sldId="259"/>
            <ac:picMk id="20" creationId="{BE89959D-66DF-45B2-8F57-08D532312719}"/>
          </ac:picMkLst>
        </pc:picChg>
      </pc:sldChg>
      <pc:sldChg chg="addSp delSp modSp add mod">
        <pc:chgData name="Daehyeon Jeong" userId="7b1b57b7c6611655" providerId="LiveId" clId="{1C4B7338-7A62-4D81-AA4A-D298E3382839}" dt="2022-04-03T14:41:50.478" v="546" actId="1076"/>
        <pc:sldMkLst>
          <pc:docMk/>
          <pc:sldMk cId="4205275333" sldId="260"/>
        </pc:sldMkLst>
        <pc:spChg chg="add mod">
          <ac:chgData name="Daehyeon Jeong" userId="7b1b57b7c6611655" providerId="LiveId" clId="{1C4B7338-7A62-4D81-AA4A-D298E3382839}" dt="2022-04-03T14:32:42.964" v="186" actId="14100"/>
          <ac:spMkLst>
            <pc:docMk/>
            <pc:sldMk cId="4205275333" sldId="260"/>
            <ac:spMk id="9" creationId="{054CF4C6-D30D-4B4A-ADBB-555C46336F4C}"/>
          </ac:spMkLst>
        </pc:spChg>
        <pc:spChg chg="mod">
          <ac:chgData name="Daehyeon Jeong" userId="7b1b57b7c6611655" providerId="LiveId" clId="{1C4B7338-7A62-4D81-AA4A-D298E3382839}" dt="2022-04-03T14:28:56.108" v="155" actId="20577"/>
          <ac:spMkLst>
            <pc:docMk/>
            <pc:sldMk cId="4205275333" sldId="260"/>
            <ac:spMk id="17" creationId="{3483AF27-8D00-48C0-9372-F7B03315397D}"/>
          </ac:spMkLst>
        </pc:spChg>
        <pc:spChg chg="add mod">
          <ac:chgData name="Daehyeon Jeong" userId="7b1b57b7c6611655" providerId="LiveId" clId="{1C4B7338-7A62-4D81-AA4A-D298E3382839}" dt="2022-04-03T14:41:48.115" v="545" actId="1076"/>
          <ac:spMkLst>
            <pc:docMk/>
            <pc:sldMk cId="4205275333" sldId="260"/>
            <ac:spMk id="21" creationId="{23E0D85F-6BAB-418B-A852-21D9939F5414}"/>
          </ac:spMkLst>
        </pc:spChg>
        <pc:picChg chg="add mod">
          <ac:chgData name="Daehyeon Jeong" userId="7b1b57b7c6611655" providerId="LiveId" clId="{1C4B7338-7A62-4D81-AA4A-D298E3382839}" dt="2022-04-03T14:32:34.560" v="184" actId="1076"/>
          <ac:picMkLst>
            <pc:docMk/>
            <pc:sldMk cId="4205275333" sldId="260"/>
            <ac:picMk id="3" creationId="{DDF8C364-AC80-4448-8E57-987E7FF39B32}"/>
          </ac:picMkLst>
        </pc:picChg>
        <pc:picChg chg="del">
          <ac:chgData name="Daehyeon Jeong" userId="7b1b57b7c6611655" providerId="LiveId" clId="{1C4B7338-7A62-4D81-AA4A-D298E3382839}" dt="2022-04-03T14:29:20.384" v="156" actId="478"/>
          <ac:picMkLst>
            <pc:docMk/>
            <pc:sldMk cId="4205275333" sldId="260"/>
            <ac:picMk id="7" creationId="{5ED42017-CFD5-46F9-BCF3-141BBFFC0D2E}"/>
          </ac:picMkLst>
        </pc:picChg>
        <pc:picChg chg="add mod">
          <ac:chgData name="Daehyeon Jeong" userId="7b1b57b7c6611655" providerId="LiveId" clId="{1C4B7338-7A62-4D81-AA4A-D298E3382839}" dt="2022-04-03T14:32:32.896" v="183" actId="1076"/>
          <ac:picMkLst>
            <pc:docMk/>
            <pc:sldMk cId="4205275333" sldId="260"/>
            <ac:picMk id="8" creationId="{349D6BAF-3280-4B98-B42B-24A2EFB80FFD}"/>
          </ac:picMkLst>
        </pc:picChg>
        <pc:picChg chg="del">
          <ac:chgData name="Daehyeon Jeong" userId="7b1b57b7c6611655" providerId="LiveId" clId="{1C4B7338-7A62-4D81-AA4A-D298E3382839}" dt="2022-04-03T14:29:24.342" v="160" actId="478"/>
          <ac:picMkLst>
            <pc:docMk/>
            <pc:sldMk cId="4205275333" sldId="260"/>
            <ac:picMk id="13" creationId="{DABDF0CD-5E4F-4ADE-9F68-B3B96911B159}"/>
          </ac:picMkLst>
        </pc:picChg>
        <pc:picChg chg="del">
          <ac:chgData name="Daehyeon Jeong" userId="7b1b57b7c6611655" providerId="LiveId" clId="{1C4B7338-7A62-4D81-AA4A-D298E3382839}" dt="2022-04-03T14:29:23.832" v="159" actId="478"/>
          <ac:picMkLst>
            <pc:docMk/>
            <pc:sldMk cId="4205275333" sldId="260"/>
            <ac:picMk id="20" creationId="{BE89959D-66DF-45B2-8F57-08D532312719}"/>
          </ac:picMkLst>
        </pc:picChg>
        <pc:picChg chg="add mod">
          <ac:chgData name="Daehyeon Jeong" userId="7b1b57b7c6611655" providerId="LiveId" clId="{1C4B7338-7A62-4D81-AA4A-D298E3382839}" dt="2022-04-03T14:41:50.478" v="546" actId="1076"/>
          <ac:picMkLst>
            <pc:docMk/>
            <pc:sldMk cId="4205275333" sldId="260"/>
            <ac:picMk id="22" creationId="{99C2ABA8-BB93-4449-94F9-E53DA1BE9B07}"/>
          </ac:picMkLst>
        </pc:picChg>
        <pc:cxnChg chg="add mod">
          <ac:chgData name="Daehyeon Jeong" userId="7b1b57b7c6611655" providerId="LiveId" clId="{1C4B7338-7A62-4D81-AA4A-D298E3382839}" dt="2022-04-03T14:32:47.182" v="187" actId="14100"/>
          <ac:cxnSpMkLst>
            <pc:docMk/>
            <pc:sldMk cId="4205275333" sldId="260"/>
            <ac:cxnSpMk id="11" creationId="{0B23612C-A31B-411C-9B4A-D50B80F0B234}"/>
          </ac:cxnSpMkLst>
        </pc:cxnChg>
      </pc:sldChg>
      <pc:sldChg chg="addSp delSp modSp add mod">
        <pc:chgData name="Daehyeon Jeong" userId="7b1b57b7c6611655" providerId="LiveId" clId="{1C4B7338-7A62-4D81-AA4A-D298E3382839}" dt="2022-04-03T14:39:18.273" v="540" actId="1076"/>
        <pc:sldMkLst>
          <pc:docMk/>
          <pc:sldMk cId="1081807974" sldId="261"/>
        </pc:sldMkLst>
        <pc:spChg chg="mod">
          <ac:chgData name="Daehyeon Jeong" userId="7b1b57b7c6611655" providerId="LiveId" clId="{1C4B7338-7A62-4D81-AA4A-D298E3382839}" dt="2022-04-03T14:39:10.320" v="537" actId="1076"/>
          <ac:spMkLst>
            <pc:docMk/>
            <pc:sldMk cId="1081807974" sldId="261"/>
            <ac:spMk id="9" creationId="{054CF4C6-D30D-4B4A-ADBB-555C46336F4C}"/>
          </ac:spMkLst>
        </pc:spChg>
        <pc:spChg chg="mod">
          <ac:chgData name="Daehyeon Jeong" userId="7b1b57b7c6611655" providerId="LiveId" clId="{1C4B7338-7A62-4D81-AA4A-D298E3382839}" dt="2022-04-03T14:35:54.849" v="356" actId="20577"/>
          <ac:spMkLst>
            <pc:docMk/>
            <pc:sldMk cId="1081807974" sldId="261"/>
            <ac:spMk id="17" creationId="{3483AF27-8D00-48C0-9372-F7B03315397D}"/>
          </ac:spMkLst>
        </pc:spChg>
        <pc:spChg chg="add del mod">
          <ac:chgData name="Daehyeon Jeong" userId="7b1b57b7c6611655" providerId="LiveId" clId="{1C4B7338-7A62-4D81-AA4A-D298E3382839}" dt="2022-04-03T14:38:05.650" v="515"/>
          <ac:spMkLst>
            <pc:docMk/>
            <pc:sldMk cId="1081807974" sldId="261"/>
            <ac:spMk id="19" creationId="{7C3786F9-9F8A-4B4E-BC9A-C1C6F5FACD77}"/>
          </ac:spMkLst>
        </pc:spChg>
        <pc:spChg chg="mod">
          <ac:chgData name="Daehyeon Jeong" userId="7b1b57b7c6611655" providerId="LiveId" clId="{1C4B7338-7A62-4D81-AA4A-D298E3382839}" dt="2022-04-03T14:39:18.273" v="540" actId="1076"/>
          <ac:spMkLst>
            <pc:docMk/>
            <pc:sldMk cId="1081807974" sldId="261"/>
            <ac:spMk id="21" creationId="{23E0D85F-6BAB-418B-A852-21D9939F5414}"/>
          </ac:spMkLst>
        </pc:spChg>
        <pc:picChg chg="del">
          <ac:chgData name="Daehyeon Jeong" userId="7b1b57b7c6611655" providerId="LiveId" clId="{1C4B7338-7A62-4D81-AA4A-D298E3382839}" dt="2022-04-03T14:36:00.797" v="358" actId="478"/>
          <ac:picMkLst>
            <pc:docMk/>
            <pc:sldMk cId="1081807974" sldId="261"/>
            <ac:picMk id="3" creationId="{DDF8C364-AC80-4448-8E57-987E7FF39B32}"/>
          </ac:picMkLst>
        </pc:picChg>
        <pc:picChg chg="add mod ord">
          <ac:chgData name="Daehyeon Jeong" userId="7b1b57b7c6611655" providerId="LiveId" clId="{1C4B7338-7A62-4D81-AA4A-D298E3382839}" dt="2022-04-03T14:39:03.580" v="536" actId="1076"/>
          <ac:picMkLst>
            <pc:docMk/>
            <pc:sldMk cId="1081807974" sldId="261"/>
            <ac:picMk id="5" creationId="{C4BA0447-3376-41F7-83AC-D458B3DFEFF0}"/>
          </ac:picMkLst>
        </pc:picChg>
        <pc:picChg chg="del">
          <ac:chgData name="Daehyeon Jeong" userId="7b1b57b7c6611655" providerId="LiveId" clId="{1C4B7338-7A62-4D81-AA4A-D298E3382839}" dt="2022-04-03T14:35:57.726" v="357" actId="478"/>
          <ac:picMkLst>
            <pc:docMk/>
            <pc:sldMk cId="1081807974" sldId="261"/>
            <ac:picMk id="8" creationId="{349D6BAF-3280-4B98-B42B-24A2EFB80FFD}"/>
          </ac:picMkLst>
        </pc:picChg>
        <pc:picChg chg="add mod">
          <ac:chgData name="Daehyeon Jeong" userId="7b1b57b7c6611655" providerId="LiveId" clId="{1C4B7338-7A62-4D81-AA4A-D298E3382839}" dt="2022-04-03T14:39:15.574" v="539" actId="1076"/>
          <ac:picMkLst>
            <pc:docMk/>
            <pc:sldMk cId="1081807974" sldId="261"/>
            <ac:picMk id="15" creationId="{A25992CB-E1A7-49D3-B4F5-D550FB2A6F08}"/>
          </ac:picMkLst>
        </pc:picChg>
        <pc:picChg chg="del">
          <ac:chgData name="Daehyeon Jeong" userId="7b1b57b7c6611655" providerId="LiveId" clId="{1C4B7338-7A62-4D81-AA4A-D298E3382839}" dt="2022-04-03T14:36:01.545" v="359" actId="478"/>
          <ac:picMkLst>
            <pc:docMk/>
            <pc:sldMk cId="1081807974" sldId="261"/>
            <ac:picMk id="22" creationId="{99C2ABA8-BB93-4449-94F9-E53DA1BE9B07}"/>
          </ac:picMkLst>
        </pc:picChg>
        <pc:picChg chg="add mod">
          <ac:chgData name="Daehyeon Jeong" userId="7b1b57b7c6611655" providerId="LiveId" clId="{1C4B7338-7A62-4D81-AA4A-D298E3382839}" dt="2022-04-03T14:39:00.160" v="534" actId="1076"/>
          <ac:picMkLst>
            <pc:docMk/>
            <pc:sldMk cId="1081807974" sldId="261"/>
            <ac:picMk id="23" creationId="{BC50EF6C-DA28-4779-896A-16F93D38279C}"/>
          </ac:picMkLst>
        </pc:picChg>
        <pc:cxnChg chg="mod">
          <ac:chgData name="Daehyeon Jeong" userId="7b1b57b7c6611655" providerId="LiveId" clId="{1C4B7338-7A62-4D81-AA4A-D298E3382839}" dt="2022-04-03T14:39:10.320" v="537" actId="1076"/>
          <ac:cxnSpMkLst>
            <pc:docMk/>
            <pc:sldMk cId="1081807974" sldId="261"/>
            <ac:cxnSpMk id="11" creationId="{0B23612C-A31B-411C-9B4A-D50B80F0B2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7DE4B-6EC5-4527-9C13-4E79D416A6C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7F6A9-A2E4-415C-82A3-A364DE5BA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44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2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1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6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4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1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0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C803-A569-4D45-AF44-0BDDF79462A3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C4651-A04E-4A69-96BA-D99367828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5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kypwk@daum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사이트 구현 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제출 문서</a:t>
            </a:r>
            <a:r>
              <a:rPr lang="en-US" altLang="ko-KR" dirty="0"/>
              <a:t>: </a:t>
            </a:r>
            <a:r>
              <a:rPr lang="en-US" altLang="ko-KR" dirty="0" err="1"/>
              <a:t>ppt</a:t>
            </a:r>
            <a:r>
              <a:rPr lang="en-US" altLang="ko-KR" dirty="0"/>
              <a:t>, </a:t>
            </a:r>
            <a:r>
              <a:rPr lang="ko-KR" altLang="en-US" dirty="0"/>
              <a:t>구현 소스</a:t>
            </a:r>
            <a:endParaRPr lang="en-US" altLang="ko-KR" dirty="0"/>
          </a:p>
          <a:p>
            <a:r>
              <a:rPr lang="ko-KR" altLang="en-US" dirty="0" err="1"/>
              <a:t>제출파일명</a:t>
            </a:r>
            <a:r>
              <a:rPr lang="en-US" altLang="ko-KR" dirty="0"/>
              <a:t>: </a:t>
            </a:r>
            <a:r>
              <a:rPr lang="ko-KR" altLang="en-US" dirty="0"/>
              <a:t>부산대</a:t>
            </a:r>
            <a:r>
              <a:rPr lang="en-US" altLang="ko-KR" dirty="0"/>
              <a:t>_</a:t>
            </a:r>
            <a:r>
              <a:rPr lang="ko-KR" altLang="en-US" dirty="0"/>
              <a:t>빅데이터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</a:t>
            </a:r>
          </a:p>
          <a:p>
            <a:r>
              <a:rPr lang="ko-KR" altLang="en-US" dirty="0"/>
              <a:t>제출 이메일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skypwk@daum.net</a:t>
            </a:r>
            <a:endParaRPr lang="en-US" altLang="ko-KR" dirty="0"/>
          </a:p>
          <a:p>
            <a:r>
              <a:rPr lang="ko-KR" altLang="en-US" dirty="0"/>
              <a:t>제출기간 </a:t>
            </a:r>
            <a:r>
              <a:rPr lang="en-US" altLang="ko-KR" dirty="0"/>
              <a:t>: 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오후 </a:t>
            </a:r>
            <a:r>
              <a:rPr lang="en-US" altLang="ko-KR" dirty="0"/>
              <a:t>12</a:t>
            </a:r>
            <a:r>
              <a:rPr lang="ko-KR" altLang="en-US" dirty="0"/>
              <a:t>시까지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0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08067" y="4149070"/>
            <a:ext cx="5158568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블로그  만들기</a:t>
            </a:r>
          </a:p>
          <a:p>
            <a:pPr algn="r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이름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정대현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rPr>
              <a:t>부산대학교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59896" y="2367345"/>
            <a:ext cx="6768751" cy="60445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개인 웹 사이트 만들기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D42017-CFD5-46F9-BCF3-141BBFFC0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64" y="965606"/>
            <a:ext cx="5586836" cy="3244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BDF0CD-5E4F-4ADE-9F68-B3B96911B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602" y="781195"/>
            <a:ext cx="5414613" cy="3429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83AF27-8D00-48C0-9372-F7B03315397D}"/>
              </a:ext>
            </a:extLst>
          </p:cNvPr>
          <p:cNvSpPr/>
          <p:nvPr/>
        </p:nvSpPr>
        <p:spPr>
          <a:xfrm>
            <a:off x="216746" y="469437"/>
            <a:ext cx="3346027" cy="385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ko-KR" altLang="en-US" dirty="0"/>
              <a:t>외부 라이브러리 추가하기</a:t>
            </a:r>
            <a:endParaRPr lang="en-US" dirty="0"/>
          </a:p>
        </p:txBody>
      </p: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89959D-66DF-45B2-8F57-08D532312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12" y="3689534"/>
            <a:ext cx="3762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3AF27-8D00-48C0-9372-F7B03315397D}"/>
              </a:ext>
            </a:extLst>
          </p:cNvPr>
          <p:cNvSpPr/>
          <p:nvPr/>
        </p:nvSpPr>
        <p:spPr>
          <a:xfrm>
            <a:off x="216746" y="469437"/>
            <a:ext cx="3346027" cy="385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ko-KR" altLang="en-US" dirty="0"/>
              <a:t>태그 페이지 기능 추가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8C364-AC80-4448-8E57-987E7FF39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11" y="1089539"/>
            <a:ext cx="415290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D6BAF-3280-4B98-B42B-24A2EFB80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1" y="2499973"/>
            <a:ext cx="8343900" cy="2343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4CF4C6-D30D-4B4A-ADBB-555C46336F4C}"/>
              </a:ext>
            </a:extLst>
          </p:cNvPr>
          <p:cNvSpPr/>
          <p:nvPr/>
        </p:nvSpPr>
        <p:spPr>
          <a:xfrm>
            <a:off x="3766429" y="1332002"/>
            <a:ext cx="419678" cy="4199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23612C-A31B-411C-9B4A-D50B80F0B23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76268" y="1751949"/>
            <a:ext cx="0" cy="1419090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E0D85F-6BAB-418B-A852-21D9939F5414}"/>
              </a:ext>
            </a:extLst>
          </p:cNvPr>
          <p:cNvSpPr/>
          <p:nvPr/>
        </p:nvSpPr>
        <p:spPr>
          <a:xfrm>
            <a:off x="442973" y="4418721"/>
            <a:ext cx="3684136" cy="1590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urls</a:t>
            </a:r>
            <a:r>
              <a:rPr lang="ko-KR" altLang="en-US" dirty="0"/>
              <a:t>를 수정 </a:t>
            </a:r>
            <a:r>
              <a:rPr lang="en-US" altLang="ko-KR" dirty="0"/>
              <a:t>+ Tags.html</a:t>
            </a:r>
          </a:p>
          <a:p>
            <a:pPr algn="ctr"/>
            <a:r>
              <a:rPr lang="en-US" altLang="ko-KR" dirty="0"/>
              <a:t>Tag</a:t>
            </a:r>
            <a:r>
              <a:rPr lang="ko-KR" altLang="en-US" dirty="0"/>
              <a:t>만 모아둔 페이지를 생성</a:t>
            </a:r>
            <a:r>
              <a:rPr lang="en-US" altLang="ko-KR" dirty="0"/>
              <a:t> 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C2ABA8-BB93-4449-94F9-E53DA1BE9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875" y="1061396"/>
            <a:ext cx="7079911" cy="13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A0447-3376-41F7-83AC-D458B3DF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86" y="1195862"/>
            <a:ext cx="2876550" cy="251460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 algn="ctr">
              <a:defRPr/>
            </a:pPr>
            <a:r>
              <a:rPr lang="en-US" altLang="ko-KR" sz="1600" spc="60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83AF27-8D00-48C0-9372-F7B03315397D}"/>
              </a:ext>
            </a:extLst>
          </p:cNvPr>
          <p:cNvSpPr/>
          <p:nvPr/>
        </p:nvSpPr>
        <p:spPr>
          <a:xfrm>
            <a:off x="216746" y="469437"/>
            <a:ext cx="3642190" cy="385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</a:t>
            </a:r>
            <a:r>
              <a:rPr lang="ko-KR" altLang="en-US" dirty="0"/>
              <a:t>카테고리 페이지 기능 추가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CF4C6-D30D-4B4A-ADBB-555C46336F4C}"/>
              </a:ext>
            </a:extLst>
          </p:cNvPr>
          <p:cNvSpPr/>
          <p:nvPr/>
        </p:nvSpPr>
        <p:spPr>
          <a:xfrm>
            <a:off x="1287704" y="1339718"/>
            <a:ext cx="1057241" cy="41994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23612C-A31B-411C-9B4A-D50B80F0B23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344945" y="1549692"/>
            <a:ext cx="2483142" cy="0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E0D85F-6BAB-418B-A852-21D9939F5414}"/>
              </a:ext>
            </a:extLst>
          </p:cNvPr>
          <p:cNvSpPr/>
          <p:nvPr/>
        </p:nvSpPr>
        <p:spPr>
          <a:xfrm>
            <a:off x="420808" y="3835126"/>
            <a:ext cx="4311831" cy="1590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r>
              <a:rPr lang="ko-KR" altLang="en-US" dirty="0"/>
              <a:t>와 </a:t>
            </a:r>
            <a:r>
              <a:rPr lang="en-US" altLang="ko-KR" dirty="0" err="1"/>
              <a:t>urls</a:t>
            </a:r>
            <a:r>
              <a:rPr lang="ko-KR" altLang="en-US" dirty="0"/>
              <a:t>를 수정 </a:t>
            </a:r>
            <a:r>
              <a:rPr lang="en-US" altLang="ko-KR" dirty="0"/>
              <a:t>+ categories.html</a:t>
            </a:r>
          </a:p>
          <a:p>
            <a:pPr algn="ctr"/>
            <a:r>
              <a:rPr lang="ko-KR" altLang="en-US" dirty="0"/>
              <a:t>글 내용을 제외한 리스트 형태로 카테고리와 해당하는 포스트 리스트 출력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5992CB-E1A7-49D3-B4F5-D550FB2A6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177" y="662376"/>
            <a:ext cx="3699545" cy="5549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50EF6C-DA28-4779-896A-16F93D382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759" y="927625"/>
            <a:ext cx="4369836" cy="22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112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웹 사이트 구현 프로젝트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사이트 구현 프로젝트</dc:title>
  <dc:creator>skypwk@naver.com</dc:creator>
  <cp:lastModifiedBy>정대현</cp:lastModifiedBy>
  <cp:revision>2</cp:revision>
  <dcterms:created xsi:type="dcterms:W3CDTF">2022-03-29T02:13:44Z</dcterms:created>
  <dcterms:modified xsi:type="dcterms:W3CDTF">2022-04-03T14:45:16Z</dcterms:modified>
</cp:coreProperties>
</file>