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1"/>
  </p:notesMasterIdLst>
  <p:handoutMasterIdLst>
    <p:handoutMasterId r:id="rId12"/>
  </p:handoutMasterIdLst>
  <p:sldIdLst>
    <p:sldId id="282" r:id="rId2"/>
    <p:sldId id="283" r:id="rId3"/>
    <p:sldId id="285" r:id="rId4"/>
    <p:sldId id="289" r:id="rId5"/>
    <p:sldId id="287" r:id="rId6"/>
    <p:sldId id="290" r:id="rId7"/>
    <p:sldId id="288" r:id="rId8"/>
    <p:sldId id="291" r:id="rId9"/>
    <p:sldId id="28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6405"/>
  </p:normalViewPr>
  <p:slideViewPr>
    <p:cSldViewPr snapToGrid="0" snapToObjects="1">
      <p:cViewPr varScale="1">
        <p:scale>
          <a:sx n="114" d="100"/>
          <a:sy n="114" d="100"/>
        </p:scale>
        <p:origin x="1794" y="96"/>
      </p:cViewPr>
      <p:guideLst/>
    </p:cSldViewPr>
  </p:slideViewPr>
  <p:notesTextViewPr>
    <p:cViewPr>
      <p:scale>
        <a:sx n="1" d="1"/>
        <a:sy n="1" d="1"/>
      </p:scale>
      <p:origin x="0" y="0"/>
    </p:cViewPr>
  </p:notesTextViewPr>
  <p:notesViewPr>
    <p:cSldViewPr snapToGrid="0" snapToObjects="1">
      <p:cViewPr varScale="1">
        <p:scale>
          <a:sx n="164" d="100"/>
          <a:sy n="164" d="100"/>
        </p:scale>
        <p:origin x="50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7/22/2021</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7/22/2021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5933959" cy="738664"/>
          </a:xfrm>
          <a:prstGeom prst="rect">
            <a:avLst/>
          </a:prstGeom>
          <a:noFill/>
          <a:ln w="38100">
            <a:noFill/>
          </a:ln>
        </p:spPr>
        <p:txBody>
          <a:bodyPr wrap="square" lIns="0" tIns="0" rIns="0" bIns="0" anchor="t" anchorCtr="0">
            <a:spAutoFit/>
          </a:bodyPr>
          <a:lstStyle>
            <a:lvl1pPr algn="l">
              <a:lnSpc>
                <a:spcPct val="80000"/>
              </a:lnSpc>
              <a:defRPr sz="6000" b="0" i="1" cap="none" spc="0" baseline="0">
                <a:solidFill>
                  <a:schemeClr val="bg1"/>
                </a:solidFill>
                <a:latin typeface="Franklin Gothic Medium" panose="020B0603020102020204" pitchFamily="34" charset="0"/>
              </a:defRPr>
            </a:lvl1pPr>
          </a:lstStyle>
          <a:p>
            <a:r>
              <a:rPr lang="en-US" dirty="0"/>
              <a:t>Presentation Title</a:t>
            </a:r>
          </a:p>
        </p:txBody>
      </p:sp>
      <p:sp>
        <p:nvSpPr>
          <p:cNvPr id="3" name="Subtitle"/>
          <p:cNvSpPr>
            <a:spLocks noGrp="1"/>
          </p:cNvSpPr>
          <p:nvPr>
            <p:ph type="subTitle" idx="1" hasCustomPrompt="1"/>
          </p:nvPr>
        </p:nvSpPr>
        <p:spPr>
          <a:xfrm>
            <a:off x="1116116" y="3429000"/>
            <a:ext cx="5322202" cy="336015"/>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9" name="Slide Number"/>
          <p:cNvSpPr>
            <a:spLocks noGrp="1"/>
          </p:cNvSpPr>
          <p:nvPr>
            <p:ph type="sldNum" sz="quarter" idx="12"/>
          </p:nvPr>
        </p:nvSpPr>
        <p:spPr/>
        <p:txBody>
          <a:bodyPr/>
          <a:lstStyle>
            <a:lvl1pPr>
              <a:defRPr b="0" i="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12" name="Picture 11">
            <a:extLst>
              <a:ext uri="{FF2B5EF4-FFF2-40B4-BE49-F238E27FC236}">
                <a16:creationId xmlns:a16="http://schemas.microsoft.com/office/drawing/2014/main" id="{ABD91E9D-E919-1E44-B072-294CE034EEF7}"/>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5" name="Text Placeholder 4">
            <a:extLst>
              <a:ext uri="{FF2B5EF4-FFF2-40B4-BE49-F238E27FC236}">
                <a16:creationId xmlns:a16="http://schemas.microsoft.com/office/drawing/2014/main" id="{D3F10C25-56DC-8142-853C-007A1E9C8E2F}"/>
              </a:ext>
            </a:extLst>
          </p:cNvPr>
          <p:cNvSpPr>
            <a:spLocks noGrp="1"/>
          </p:cNvSpPr>
          <p:nvPr>
            <p:ph type="body" sz="quarter" idx="13" hasCustomPrompt="1"/>
          </p:nvPr>
        </p:nvSpPr>
        <p:spPr>
          <a:xfrm>
            <a:off x="1116115" y="3904615"/>
            <a:ext cx="5321808" cy="338328"/>
          </a:xfrm>
        </p:spPr>
        <p:txBody>
          <a:bodyPr lIns="0" tIns="0" rIns="0" bIns="0"/>
          <a:lstStyle>
            <a:lvl1pPr marL="4763" indent="0">
              <a:buNone/>
              <a:tabLst/>
              <a:defRPr sz="2200" b="1" i="0">
                <a:solidFill>
                  <a:schemeClr val="tx1"/>
                </a:solidFill>
                <a:latin typeface="Franklin Gothic Demi Cond" panose="020B0603020102020204" pitchFamily="34" charset="0"/>
              </a:defRPr>
            </a:lvl1pPr>
          </a:lstStyle>
          <a:p>
            <a:pPr lvl="0"/>
            <a:r>
              <a:rPr lang="en-US" dirty="0"/>
              <a:t>Your Name</a:t>
            </a:r>
          </a:p>
        </p:txBody>
      </p:sp>
      <p:sp>
        <p:nvSpPr>
          <p:cNvPr id="16" name="Text Placeholder 4">
            <a:extLst>
              <a:ext uri="{FF2B5EF4-FFF2-40B4-BE49-F238E27FC236}">
                <a16:creationId xmlns:a16="http://schemas.microsoft.com/office/drawing/2014/main" id="{B4C41F22-9002-BF4A-9978-33C9664C0BB6}"/>
              </a:ext>
            </a:extLst>
          </p:cNvPr>
          <p:cNvSpPr>
            <a:spLocks noGrp="1"/>
          </p:cNvSpPr>
          <p:nvPr>
            <p:ph type="body" sz="quarter" idx="14" hasCustomPrompt="1"/>
          </p:nvPr>
        </p:nvSpPr>
        <p:spPr>
          <a:xfrm>
            <a:off x="1116115" y="4239707"/>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a:t>Your Title</a:t>
            </a:r>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3960" userDrawn="1">
          <p15:clr>
            <a:srgbClr val="FBAE40"/>
          </p15:clr>
        </p15:guide>
        <p15:guide id="4" pos="4464" userDrawn="1">
          <p15:clr>
            <a:srgbClr val="FBAE40"/>
          </p15:clr>
        </p15:guide>
        <p15:guide id="5" pos="5136" userDrawn="1">
          <p15:clr>
            <a:srgbClr val="FBAE40"/>
          </p15:clr>
        </p15:guide>
        <p15:guide id="6" orient="horz" pos="4080" userDrawn="1">
          <p15:clr>
            <a:srgbClr val="FBAE40"/>
          </p15:clr>
        </p15:guide>
        <p15:guide id="8"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2"/>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1117213" y="1345166"/>
            <a:ext cx="6925733" cy="341599"/>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580826" y="1962540"/>
            <a:ext cx="646211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panose="020B06030201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p:txBody>
      </p: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picture)">
    <p:bg>
      <p:bgPr>
        <a:solidFill>
          <a:schemeClr val="accent2"/>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userDrawn="1"/>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43198"/>
          </a:xfrm>
          <a:prstGeom prst="rect">
            <a:avLst/>
          </a:prstGeom>
          <a:noFill/>
          <a:ln w="38100">
            <a:noFill/>
          </a:ln>
        </p:spPr>
        <p:txBody>
          <a:bodyPr wrap="square" lIns="0" tIns="0" rIns="0" bIns="0" anchor="t" anchorCtr="0">
            <a:spAutoFit/>
          </a:bodyPr>
          <a:lstStyle>
            <a:lvl1pPr algn="l">
              <a:defRPr sz="3200" b="0" i="1" cap="none" spc="0">
                <a:solidFill>
                  <a:schemeClr val="tx2"/>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1128501" y="1345166"/>
            <a:ext cx="6914445" cy="338554"/>
          </a:xfrm>
          <a:noFill/>
        </p:spPr>
        <p:txBody>
          <a:bodyPr wrap="square" lIns="0" tIns="0" rIns="0" bIns="0" anchor="t" anchorCtr="0">
            <a:spAutoFit/>
          </a:bodyPr>
          <a:lstStyle>
            <a:lvl1pPr marL="0" indent="0" algn="l">
              <a:buNone/>
              <a:defRPr sz="2200" b="1" i="0">
                <a:solidFill>
                  <a:schemeClr val="bg2"/>
                </a:solidFill>
                <a:latin typeface="Franklin Gothic Demi Cond"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Franklin Gothic Medium Cond" panose="020B06060304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br>
              <a:rPr lang="en-US" dirty="0"/>
            </a:br>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lang="en-US" dirty="0"/>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icture)">
    <p:bg>
      <p:bgPr>
        <a:solidFill>
          <a:schemeClr val="accent2"/>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565518" y="1258349"/>
            <a:ext cx="8038355" cy="4233696"/>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65518" y="304800"/>
            <a:ext cx="2879168" cy="747897"/>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Franklin Gothic Medium Cond" panose="020B0606030402020204" pitchFamily="34" charset="0"/>
              </a:defRPr>
            </a:lvl1pPr>
          </a:lstStyle>
          <a:p>
            <a:r>
              <a:rPr lang="en-US" dirty="0"/>
              <a:t>Brief photo caption. Place in top left or right corner.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a:off x="419100" y="318798"/>
            <a:ext cx="10737" cy="5173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318798"/>
            <a:ext cx="0" cy="13101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old Triangle">
            <a:extLst>
              <a:ext uri="{FF2B5EF4-FFF2-40B4-BE49-F238E27FC236}">
                <a16:creationId xmlns:a16="http://schemas.microsoft.com/office/drawing/2014/main" id="{6C3B8210-1510-C644-9CE9-0E6E1BA9961F}"/>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userDrawn="1">
          <p15:clr>
            <a:srgbClr val="FBAE40"/>
          </p15:clr>
        </p15:guide>
        <p15:guide id="8" orient="horz" pos="1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300">
                <a:solidFill>
                  <a:schemeClr val="bg2"/>
                </a:solidFill>
                <a:latin typeface="Impact" panose="020B080603090205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0" y="2811027"/>
            <a:ext cx="5171597" cy="307777"/>
          </a:xfrm>
          <a:noFill/>
        </p:spPr>
        <p:txBody>
          <a:bodyPr wrap="square" lIns="0" tIns="0" rIns="0" bIns="0" anchor="t" anchorCtr="0">
            <a:spAutoFit/>
          </a:bodyPr>
          <a:lstStyle>
            <a:lvl1pPr marL="0" indent="0" algn="ctr">
              <a:buNone/>
              <a:defRPr sz="2000" b="1" i="0" spc="300">
                <a:solidFill>
                  <a:schemeClr val="accent2"/>
                </a:solidFill>
                <a:latin typeface="Impact" panose="020B080603090205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Franklin Gothic Medium" panose="020B0603020102020204" pitchFamily="34" charset="0"/>
              </a:defRPr>
            </a:lvl1pPr>
          </a:lstStyle>
          <a:p>
            <a:pPr lvl="0"/>
            <a:r>
              <a:rPr lang="en-US" dirty="0"/>
              <a:t>Fact or highlight.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11" name="Picture 10">
            <a:extLst>
              <a:ext uri="{FF2B5EF4-FFF2-40B4-BE49-F238E27FC236}">
                <a16:creationId xmlns:a16="http://schemas.microsoft.com/office/drawing/2014/main" id="{9FCD1DC3-C143-EE4D-A499-5C31D0F6FA3C}"/>
              </a:ext>
            </a:extLst>
          </p:cNvPr>
          <p:cNvPicPr>
            <a:picLocks noChangeAspect="1"/>
          </p:cNvPicPr>
          <p:nvPr userDrawn="1"/>
        </p:nvPicPr>
        <p:blipFill>
          <a:blip r:embed="rId3"/>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Info">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userDrawn="1"/>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089144" y="1557666"/>
            <a:ext cx="5500897" cy="854080"/>
          </a:xfrm>
          <a:prstGeom prst="rect">
            <a:avLst/>
          </a:prstGeom>
          <a:noFill/>
          <a:ln w="38100">
            <a:noFill/>
          </a:ln>
        </p:spPr>
        <p:txBody>
          <a:bodyPr wrap="square" lIns="0" tIns="0" rIns="0" bIns="0" anchor="t" anchorCtr="0">
            <a:spAutoFit/>
          </a:bodyPr>
          <a:lstStyle>
            <a:lvl1pPr algn="l">
              <a:defRPr sz="6000" b="0" i="1" cap="none" spc="0" baseline="0">
                <a:solidFill>
                  <a:schemeClr val="bg1"/>
                </a:solidFill>
                <a:latin typeface="Franklin Gothic Medium" panose="020B0603020102020204" pitchFamily="34" charset="0"/>
              </a:defRPr>
            </a:lvl1pPr>
          </a:lstStyle>
          <a:p>
            <a:r>
              <a:rPr lang="en-US" dirty="0"/>
              <a:t>Thank You</a:t>
            </a:r>
          </a:p>
        </p:txBody>
      </p:sp>
      <p:pic>
        <p:nvPicPr>
          <p:cNvPr id="21" name="Black Triangle">
            <a:extLst>
              <a:ext uri="{FF2B5EF4-FFF2-40B4-BE49-F238E27FC236}">
                <a16:creationId xmlns:a16="http://schemas.microsoft.com/office/drawing/2014/main" id="{237F821D-D4B4-C442-814B-E1605BD7539E}"/>
              </a:ext>
            </a:extLst>
          </p:cNvPr>
          <p:cNvPicPr>
            <a:picLocks noChangeAspect="1"/>
          </p:cNvPicPr>
          <p:nvPr userDrawn="1"/>
        </p:nvPicPr>
        <p:blipFill>
          <a:blip r:embed="rId2"/>
          <a:stretch>
            <a:fillRect/>
          </a:stretch>
        </p:blipFill>
        <p:spPr>
          <a:xfrm>
            <a:off x="7366000" y="0"/>
            <a:ext cx="1778000" cy="6858000"/>
          </a:xfrm>
          <a:prstGeom prst="rect">
            <a:avLst/>
          </a:prstGeom>
        </p:spPr>
      </p:pic>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6181281"/>
            <a:ext cx="365760" cy="36576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10" name="Picture 9">
            <a:extLst>
              <a:ext uri="{FF2B5EF4-FFF2-40B4-BE49-F238E27FC236}">
                <a16:creationId xmlns:a16="http://schemas.microsoft.com/office/drawing/2014/main" id="{053DF361-4A5B-984D-AF5B-5AA76E12424B}"/>
              </a:ext>
            </a:extLst>
          </p:cNvPr>
          <p:cNvPicPr>
            <a:picLocks noChangeAspect="1"/>
          </p:cNvPicPr>
          <p:nvPr userDrawn="1"/>
        </p:nvPicPr>
        <p:blipFill>
          <a:blip r:embed="rId3"/>
          <a:stretch>
            <a:fillRect/>
          </a:stretch>
        </p:blipFill>
        <p:spPr>
          <a:xfrm>
            <a:off x="410543" y="6160385"/>
            <a:ext cx="3454400" cy="365760"/>
          </a:xfrm>
          <a:prstGeom prst="rect">
            <a:avLst/>
          </a:prstGeom>
        </p:spPr>
      </p:pic>
      <p:sp>
        <p:nvSpPr>
          <p:cNvPr id="26" name="Text Placeholder 8">
            <a:extLst>
              <a:ext uri="{FF2B5EF4-FFF2-40B4-BE49-F238E27FC236}">
                <a16:creationId xmlns:a16="http://schemas.microsoft.com/office/drawing/2014/main" id="{8AD8BBF2-2579-5B4F-8005-9E4A00177E7E}"/>
              </a:ext>
            </a:extLst>
          </p:cNvPr>
          <p:cNvSpPr txBox="1">
            <a:spLocks/>
          </p:cNvSpPr>
          <p:nvPr userDrawn="1"/>
        </p:nvSpPr>
        <p:spPr>
          <a:xfrm>
            <a:off x="1021645" y="4647678"/>
            <a:ext cx="5635893" cy="619602"/>
          </a:xfrm>
          <a:prstGeom prst="rect">
            <a:avLst/>
          </a:prstGeom>
        </p:spPr>
        <p:txBody>
          <a:bodyPr vert="horz" lIns="68580" tIns="34290" rIns="68580" bIns="34290" rtlCol="0" anchor="t">
            <a:noAutofit/>
          </a:bodyPr>
          <a:lstStyle>
            <a:lvl1pPr marL="0" indent="0" algn="l" defTabSz="457200" rtl="0" eaLnBrk="1" latinLnBrk="0" hangingPunct="1">
              <a:lnSpc>
                <a:spcPct val="90000"/>
              </a:lnSpc>
              <a:spcBef>
                <a:spcPct val="20000"/>
              </a:spcBef>
              <a:buFontTx/>
              <a:buNone/>
              <a:defRPr sz="1300" kern="1200">
                <a:solidFill>
                  <a:schemeClr val="bg1">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1329929" algn="l"/>
              </a:tabLst>
            </a:pPr>
            <a:r>
              <a:rPr lang="en-US" sz="1200" dirty="0" err="1">
                <a:latin typeface="Franklin Gothic Medium" panose="020B0603020102020204" pitchFamily="34" charset="0"/>
              </a:rPr>
              <a:t>polytechnic.purdue.edu</a:t>
            </a:r>
            <a:endParaRPr lang="en-US" sz="1200" dirty="0">
              <a:latin typeface="Franklin Gothic Medium" panose="020B0603020102020204" pitchFamily="34" charset="0"/>
            </a:endParaRPr>
          </a:p>
          <a:p>
            <a:pPr>
              <a:tabLst>
                <a:tab pos="1329929" algn="l"/>
              </a:tabLst>
            </a:pPr>
            <a:endParaRPr lang="en-US" sz="900" dirty="0">
              <a:latin typeface="Franklin Gothic Medium" panose="020B0603020102020204" pitchFamily="34" charset="0"/>
            </a:endParaRPr>
          </a:p>
          <a:p>
            <a:pPr marL="0" indent="0">
              <a:tabLst>
                <a:tab pos="1425575" algn="l"/>
                <a:tab pos="1598613" algn="l"/>
              </a:tabLst>
            </a:pPr>
            <a:r>
              <a:rPr lang="en-US" sz="1050" dirty="0">
                <a:latin typeface="Franklin Gothic Medium" panose="020B0603020102020204" pitchFamily="34" charset="0"/>
              </a:rPr>
              <a:t>	</a:t>
            </a:r>
            <a:r>
              <a:rPr lang="en-US" sz="1200" dirty="0">
                <a:latin typeface="Franklin Gothic Medium" panose="020B0603020102020204" pitchFamily="34" charset="0"/>
              </a:rPr>
              <a:t>/ 	</a:t>
            </a:r>
            <a:r>
              <a:rPr lang="en-US" sz="1200" dirty="0" err="1">
                <a:latin typeface="Franklin Gothic Medium" panose="020B0603020102020204" pitchFamily="34" charset="0"/>
              </a:rPr>
              <a:t>TechPurdue</a:t>
            </a:r>
            <a:endParaRPr lang="en-US" sz="1200" dirty="0">
              <a:latin typeface="Franklin Gothic Medium" panose="020B0603020102020204" pitchFamily="34" charset="0"/>
            </a:endParaRPr>
          </a:p>
          <a:p>
            <a:pPr>
              <a:tabLst>
                <a:tab pos="1329929" algn="l"/>
              </a:tabLst>
            </a:pPr>
            <a:endParaRPr lang="en-US" sz="1050" dirty="0">
              <a:latin typeface="Franklin Gothic Medium" panose="020B0603020102020204" pitchFamily="34" charset="0"/>
            </a:endParaRPr>
          </a:p>
        </p:txBody>
      </p:sp>
      <p:pic>
        <p:nvPicPr>
          <p:cNvPr id="27" name="Picture 26">
            <a:extLst>
              <a:ext uri="{FF2B5EF4-FFF2-40B4-BE49-F238E27FC236}">
                <a16:creationId xmlns:a16="http://schemas.microsoft.com/office/drawing/2014/main" id="{553D6B6F-D7FF-2A40-8370-C69415ED507C}"/>
              </a:ext>
            </a:extLst>
          </p:cNvPr>
          <p:cNvPicPr>
            <a:picLocks noChangeAspect="1"/>
          </p:cNvPicPr>
          <p:nvPr userDrawn="1"/>
        </p:nvPicPr>
        <p:blipFill>
          <a:blip r:embed="rId4">
            <a:biLevel thresh="75000"/>
          </a:blip>
          <a:stretch>
            <a:fillRect/>
          </a:stretch>
        </p:blipFill>
        <p:spPr>
          <a:xfrm>
            <a:off x="1086285" y="4996114"/>
            <a:ext cx="1283716" cy="224028"/>
          </a:xfrm>
          <a:prstGeom prst="rect">
            <a:avLst/>
          </a:prstGeom>
        </p:spPr>
      </p:pic>
      <p:sp>
        <p:nvSpPr>
          <p:cNvPr id="28" name="Text Placeholder 4">
            <a:extLst>
              <a:ext uri="{FF2B5EF4-FFF2-40B4-BE49-F238E27FC236}">
                <a16:creationId xmlns:a16="http://schemas.microsoft.com/office/drawing/2014/main" id="{AF0D9BF2-CC1D-2849-845E-6A8A63C4A4CB}"/>
              </a:ext>
            </a:extLst>
          </p:cNvPr>
          <p:cNvSpPr>
            <a:spLocks noGrp="1"/>
          </p:cNvSpPr>
          <p:nvPr>
            <p:ph type="body" sz="quarter" idx="13" hasCustomPrompt="1"/>
          </p:nvPr>
        </p:nvSpPr>
        <p:spPr>
          <a:xfrm>
            <a:off x="1086285" y="2966523"/>
            <a:ext cx="5321808" cy="338328"/>
          </a:xfrm>
        </p:spPr>
        <p:txBody>
          <a:bodyPr lIns="0" tIns="0" rIns="0" bIns="0"/>
          <a:lstStyle>
            <a:lvl1pPr marL="4763" indent="0">
              <a:buNone/>
              <a:tabLst/>
              <a:defRPr sz="2200" b="1" i="0">
                <a:solidFill>
                  <a:schemeClr val="bg1"/>
                </a:solidFill>
                <a:latin typeface="Franklin Gothic Demi Cond" panose="020B0603020102020204" pitchFamily="34" charset="0"/>
              </a:defRPr>
            </a:lvl1pPr>
          </a:lstStyle>
          <a:p>
            <a:pPr lvl="0"/>
            <a:r>
              <a:rPr lang="en-US" dirty="0"/>
              <a:t>Your Name</a:t>
            </a:r>
          </a:p>
        </p:txBody>
      </p:sp>
      <p:sp>
        <p:nvSpPr>
          <p:cNvPr id="29" name="Text Placeholder 4">
            <a:extLst>
              <a:ext uri="{FF2B5EF4-FFF2-40B4-BE49-F238E27FC236}">
                <a16:creationId xmlns:a16="http://schemas.microsoft.com/office/drawing/2014/main" id="{9D4392CA-F360-BB4D-8735-CC02EA6BF736}"/>
              </a:ext>
            </a:extLst>
          </p:cNvPr>
          <p:cNvSpPr>
            <a:spLocks noGrp="1"/>
          </p:cNvSpPr>
          <p:nvPr>
            <p:ph type="body" sz="quarter" idx="14" hasCustomPrompt="1"/>
          </p:nvPr>
        </p:nvSpPr>
        <p:spPr>
          <a:xfrm>
            <a:off x="1086285" y="3301615"/>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a:t>Your Title</a:t>
            </a:r>
          </a:p>
        </p:txBody>
      </p:sp>
      <p:sp>
        <p:nvSpPr>
          <p:cNvPr id="30" name="Text Placeholder 4">
            <a:extLst>
              <a:ext uri="{FF2B5EF4-FFF2-40B4-BE49-F238E27FC236}">
                <a16:creationId xmlns:a16="http://schemas.microsoft.com/office/drawing/2014/main" id="{BFB0BAA0-29C0-B345-B95A-FCF294CB7428}"/>
              </a:ext>
            </a:extLst>
          </p:cNvPr>
          <p:cNvSpPr>
            <a:spLocks noGrp="1"/>
          </p:cNvSpPr>
          <p:nvPr>
            <p:ph type="body" sz="quarter" idx="15" hasCustomPrompt="1"/>
          </p:nvPr>
        </p:nvSpPr>
        <p:spPr>
          <a:xfrm>
            <a:off x="1086285" y="3521300"/>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a:t>Your School/Department/Office</a:t>
            </a:r>
          </a:p>
        </p:txBody>
      </p:sp>
      <p:sp>
        <p:nvSpPr>
          <p:cNvPr id="31" name="Text Placeholder 4">
            <a:extLst>
              <a:ext uri="{FF2B5EF4-FFF2-40B4-BE49-F238E27FC236}">
                <a16:creationId xmlns:a16="http://schemas.microsoft.com/office/drawing/2014/main" id="{4C5C1FD7-4419-8745-90CB-49EB95276C8F}"/>
              </a:ext>
            </a:extLst>
          </p:cNvPr>
          <p:cNvSpPr>
            <a:spLocks noGrp="1"/>
          </p:cNvSpPr>
          <p:nvPr>
            <p:ph type="body" sz="quarter" idx="16" hasCustomPrompt="1"/>
          </p:nvPr>
        </p:nvSpPr>
        <p:spPr>
          <a:xfrm>
            <a:off x="1086285" y="3761883"/>
            <a:ext cx="5321808" cy="338328"/>
          </a:xfrm>
        </p:spPr>
        <p:txBody>
          <a:bodyPr lIns="0" tIns="0" rIns="0" bIns="0">
            <a:normAutofit/>
          </a:bodyPr>
          <a:lstStyle>
            <a:lvl1pPr marL="4763" indent="0">
              <a:buNone/>
              <a:tabLst/>
              <a:defRPr sz="1400" b="1" i="0">
                <a:solidFill>
                  <a:schemeClr val="bg2"/>
                </a:solidFill>
                <a:latin typeface="Franklin Gothic Demi Cond" panose="020B0603020102020204" pitchFamily="34" charset="0"/>
              </a:defRPr>
            </a:lvl1pPr>
          </a:lstStyle>
          <a:p>
            <a:pPr lvl="0"/>
            <a:r>
              <a:rPr lang="en-US" dirty="0" err="1"/>
              <a:t>email@purdue.edu</a:t>
            </a:r>
            <a:endParaRPr lang="en-US" dirty="0"/>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74334" y="6181281"/>
            <a:ext cx="365760" cy="365760"/>
          </a:xfrm>
          <a:prstGeom prst="ellipse">
            <a:avLst/>
          </a:prstGeom>
          <a:noFill/>
        </p:spPr>
        <p:txBody>
          <a:bodyPr vert="horz" lIns="18288" tIns="45720" rIns="18288" bIns="45720" rtlCol="0" anchor="ctr">
            <a:noAutofit/>
          </a:bodyPr>
          <a:lstStyle>
            <a:lvl1pPr algn="ctr">
              <a:defRPr sz="1000" b="0" i="0" spc="0" baseline="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8" name="Picture 7">
            <a:extLst>
              <a:ext uri="{FF2B5EF4-FFF2-40B4-BE49-F238E27FC236}">
                <a16:creationId xmlns:a16="http://schemas.microsoft.com/office/drawing/2014/main" id="{2D853589-3193-A04C-88F5-5B0437794117}"/>
              </a:ext>
            </a:extLst>
          </p:cNvPr>
          <p:cNvPicPr>
            <a:picLocks noChangeAspect="1"/>
          </p:cNvPicPr>
          <p:nvPr userDrawn="1"/>
        </p:nvPicPr>
        <p:blipFill>
          <a:blip r:embed="rId8"/>
          <a:stretch>
            <a:fillRect/>
          </a:stretch>
        </p:blipFill>
        <p:spPr>
          <a:xfrm>
            <a:off x="410543" y="6160385"/>
            <a:ext cx="3454400" cy="365760"/>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21" r:id="rId3"/>
    <p:sldLayoutId id="2147483722" r:id="rId4"/>
    <p:sldLayoutId id="2147483723" r:id="rId5"/>
    <p:sldLayoutId id="2147483724" r:id="rId6"/>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Franklin Gothic Medium"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epforest.readthedocs.io/en/latest/land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5213-C76F-4A45-B965-D8994CB33A6B}"/>
              </a:ext>
            </a:extLst>
          </p:cNvPr>
          <p:cNvSpPr>
            <a:spLocks noGrp="1"/>
          </p:cNvSpPr>
          <p:nvPr>
            <p:ph type="ctrTitle"/>
          </p:nvPr>
        </p:nvSpPr>
        <p:spPr>
          <a:xfrm>
            <a:off x="1116116" y="1626244"/>
            <a:ext cx="5933959" cy="2363724"/>
          </a:xfrm>
        </p:spPr>
        <p:txBody>
          <a:bodyPr/>
          <a:lstStyle/>
          <a:p>
            <a:r>
              <a:rPr lang="en-US" altLang="ko-KR" sz="6600" b="1" i="0" dirty="0">
                <a:solidFill>
                  <a:srgbClr val="C9D1D9"/>
                </a:solidFill>
                <a:effectLst/>
                <a:latin typeface="-apple-system"/>
              </a:rPr>
              <a:t>UAV Ground </a:t>
            </a:r>
            <a:r>
              <a:rPr lang="en-US" altLang="ko-KR" sz="6600" b="1" i="0" dirty="0">
                <a:solidFill>
                  <a:srgbClr val="C9D1D9"/>
                </a:solidFill>
                <a:latin typeface="-apple-system"/>
              </a:rPr>
              <a:t>D</a:t>
            </a:r>
            <a:r>
              <a:rPr lang="en-US" altLang="ko-KR" sz="6600" b="1" i="0" dirty="0">
                <a:solidFill>
                  <a:srgbClr val="C9D1D9"/>
                </a:solidFill>
                <a:effectLst/>
                <a:latin typeface="-apple-system"/>
              </a:rPr>
              <a:t>etection</a:t>
            </a:r>
            <a:br>
              <a:rPr lang="en-US" altLang="ko-KR" b="1" i="0" dirty="0">
                <a:solidFill>
                  <a:srgbClr val="C9D1D9"/>
                </a:solidFill>
                <a:effectLst/>
                <a:latin typeface="-apple-system"/>
              </a:rPr>
            </a:br>
            <a:endParaRPr lang="en-US" dirty="0"/>
          </a:p>
        </p:txBody>
      </p:sp>
      <p:sp>
        <p:nvSpPr>
          <p:cNvPr id="3" name="Subtitle 2">
            <a:extLst>
              <a:ext uri="{FF2B5EF4-FFF2-40B4-BE49-F238E27FC236}">
                <a16:creationId xmlns:a16="http://schemas.microsoft.com/office/drawing/2014/main" id="{4D7A6969-BC48-7946-A229-7F7ECCB1A500}"/>
              </a:ext>
            </a:extLst>
          </p:cNvPr>
          <p:cNvSpPr>
            <a:spLocks noGrp="1"/>
          </p:cNvSpPr>
          <p:nvPr>
            <p:ph type="subTitle" idx="1"/>
          </p:nvPr>
        </p:nvSpPr>
        <p:spPr>
          <a:xfrm>
            <a:off x="1116116" y="3429000"/>
            <a:ext cx="5322202" cy="338554"/>
          </a:xfrm>
        </p:spPr>
        <p:txBody>
          <a:bodyPr/>
          <a:lstStyle/>
          <a:p>
            <a:r>
              <a:rPr lang="en-US" dirty="0"/>
              <a:t>Distinguish Tree Species</a:t>
            </a:r>
          </a:p>
        </p:txBody>
      </p:sp>
      <p:sp>
        <p:nvSpPr>
          <p:cNvPr id="4" name="Slide Number Placeholder 3">
            <a:extLst>
              <a:ext uri="{FF2B5EF4-FFF2-40B4-BE49-F238E27FC236}">
                <a16:creationId xmlns:a16="http://schemas.microsoft.com/office/drawing/2014/main" id="{6D0B7BD6-8079-4641-970F-A9457147C5CF}"/>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
        <p:nvSpPr>
          <p:cNvPr id="5" name="Text Placeholder 4">
            <a:extLst>
              <a:ext uri="{FF2B5EF4-FFF2-40B4-BE49-F238E27FC236}">
                <a16:creationId xmlns:a16="http://schemas.microsoft.com/office/drawing/2014/main" id="{758CADFE-CE64-F940-8FC7-705D726D9FFD}"/>
              </a:ext>
            </a:extLst>
          </p:cNvPr>
          <p:cNvSpPr>
            <a:spLocks noGrp="1"/>
          </p:cNvSpPr>
          <p:nvPr>
            <p:ph type="body" sz="quarter" idx="13"/>
          </p:nvPr>
        </p:nvSpPr>
        <p:spPr>
          <a:xfrm>
            <a:off x="1116115" y="3820804"/>
            <a:ext cx="5321808" cy="338328"/>
          </a:xfrm>
        </p:spPr>
        <p:txBody>
          <a:bodyPr>
            <a:noAutofit/>
          </a:bodyPr>
          <a:lstStyle/>
          <a:p>
            <a:r>
              <a:rPr lang="en-US" sz="1400" dirty="0">
                <a:latin typeface="+mj-lt"/>
              </a:rPr>
              <a:t>Christian Ekeigwe, </a:t>
            </a:r>
            <a:r>
              <a:rPr lang="en-US" sz="1400" b="1" i="0" dirty="0" err="1">
                <a:solidFill>
                  <a:srgbClr val="1D1C1D"/>
                </a:solidFill>
                <a:effectLst/>
                <a:latin typeface="+mj-lt"/>
              </a:rPr>
              <a:t>Daehyeon</a:t>
            </a:r>
            <a:r>
              <a:rPr lang="en-US" sz="1400" b="1" i="0" dirty="0">
                <a:solidFill>
                  <a:srgbClr val="1D1C1D"/>
                </a:solidFill>
                <a:effectLst/>
                <a:latin typeface="+mj-lt"/>
              </a:rPr>
              <a:t> </a:t>
            </a:r>
            <a:r>
              <a:rPr lang="en-US" sz="1400" b="1" i="0" dirty="0" err="1">
                <a:solidFill>
                  <a:srgbClr val="1D1C1D"/>
                </a:solidFill>
                <a:effectLst/>
                <a:latin typeface="+mj-lt"/>
              </a:rPr>
              <a:t>Jeong</a:t>
            </a:r>
            <a:r>
              <a:rPr lang="en-US" sz="1400" b="1" i="0" dirty="0">
                <a:solidFill>
                  <a:srgbClr val="1D1C1D"/>
                </a:solidFill>
                <a:effectLst/>
                <a:latin typeface="+mj-lt"/>
              </a:rPr>
              <a:t>, </a:t>
            </a:r>
            <a:r>
              <a:rPr lang="en-US" sz="1400" b="1" i="0" dirty="0" err="1">
                <a:solidFill>
                  <a:srgbClr val="1D1C1D"/>
                </a:solidFill>
                <a:effectLst/>
                <a:latin typeface="+mj-lt"/>
              </a:rPr>
              <a:t>Jaeyeong</a:t>
            </a:r>
            <a:r>
              <a:rPr lang="en-US" sz="1400" b="1" i="0" dirty="0">
                <a:solidFill>
                  <a:srgbClr val="1D1C1D"/>
                </a:solidFill>
                <a:effectLst/>
                <a:latin typeface="+mj-lt"/>
              </a:rPr>
              <a:t> Shim, </a:t>
            </a:r>
            <a:br>
              <a:rPr lang="en-US" sz="1400" b="1" i="0" dirty="0">
                <a:solidFill>
                  <a:srgbClr val="1D1C1D"/>
                </a:solidFill>
                <a:effectLst/>
                <a:latin typeface="+mj-lt"/>
              </a:rPr>
            </a:br>
            <a:r>
              <a:rPr lang="en-US" sz="1400" b="1" i="0" dirty="0" err="1">
                <a:solidFill>
                  <a:srgbClr val="1D1C1D"/>
                </a:solidFill>
                <a:effectLst/>
                <a:latin typeface="+mj-lt"/>
              </a:rPr>
              <a:t>Jeonghwan</a:t>
            </a:r>
            <a:r>
              <a:rPr lang="en-US" sz="1400" b="1" i="0" dirty="0">
                <a:solidFill>
                  <a:srgbClr val="1D1C1D"/>
                </a:solidFill>
                <a:effectLst/>
                <a:latin typeface="+mj-lt"/>
              </a:rPr>
              <a:t> Kang, </a:t>
            </a:r>
            <a:r>
              <a:rPr lang="en-US" sz="1400" b="1" i="0" dirty="0" err="1">
                <a:solidFill>
                  <a:srgbClr val="1D1C1D"/>
                </a:solidFill>
                <a:effectLst/>
                <a:latin typeface="+mj-lt"/>
              </a:rPr>
              <a:t>Seoungheong</a:t>
            </a:r>
            <a:r>
              <a:rPr lang="en-US" sz="1400" b="1" i="0" dirty="0">
                <a:solidFill>
                  <a:srgbClr val="1D1C1D"/>
                </a:solidFill>
                <a:effectLst/>
                <a:latin typeface="+mj-lt"/>
              </a:rPr>
              <a:t> </a:t>
            </a:r>
            <a:r>
              <a:rPr lang="en-US" sz="1400" b="1" i="0" dirty="0" err="1">
                <a:solidFill>
                  <a:srgbClr val="1D1C1D"/>
                </a:solidFill>
                <a:effectLst/>
                <a:latin typeface="+mj-lt"/>
              </a:rPr>
              <a:t>Jeong</a:t>
            </a:r>
            <a:br>
              <a:rPr lang="en-US" sz="1400" b="0" i="0" dirty="0">
                <a:solidFill>
                  <a:srgbClr val="1D1C1D"/>
                </a:solidFill>
                <a:effectLst/>
                <a:latin typeface="+mj-lt"/>
              </a:rPr>
            </a:br>
            <a:endParaRPr lang="en-US" sz="1400" dirty="0">
              <a:latin typeface="+mj-lt"/>
            </a:endParaRPr>
          </a:p>
        </p:txBody>
      </p:sp>
      <p:sp>
        <p:nvSpPr>
          <p:cNvPr id="6" name="Text Placeholder 5">
            <a:extLst>
              <a:ext uri="{FF2B5EF4-FFF2-40B4-BE49-F238E27FC236}">
                <a16:creationId xmlns:a16="http://schemas.microsoft.com/office/drawing/2014/main" id="{EE03A10C-5296-3942-9199-4D3D27F7F9E6}"/>
              </a:ext>
            </a:extLst>
          </p:cNvPr>
          <p:cNvSpPr>
            <a:spLocks noGrp="1"/>
          </p:cNvSpPr>
          <p:nvPr>
            <p:ph type="body" sz="quarter" idx="14"/>
          </p:nvPr>
        </p:nvSpPr>
        <p:spPr>
          <a:xfrm>
            <a:off x="1116115" y="4381386"/>
            <a:ext cx="5321808" cy="338328"/>
          </a:xfrm>
        </p:spPr>
        <p:txBody>
          <a:bodyPr/>
          <a:lstStyle/>
          <a:p>
            <a:r>
              <a:rPr lang="en-US" dirty="0"/>
              <a:t>Project 17</a:t>
            </a:r>
          </a:p>
        </p:txBody>
      </p:sp>
      <p:sp>
        <p:nvSpPr>
          <p:cNvPr id="8" name="Text Placeholder 4">
            <a:extLst>
              <a:ext uri="{FF2B5EF4-FFF2-40B4-BE49-F238E27FC236}">
                <a16:creationId xmlns:a16="http://schemas.microsoft.com/office/drawing/2014/main" id="{34C0A585-E1D3-4BAB-B97C-A4398CA60699}"/>
              </a:ext>
            </a:extLst>
          </p:cNvPr>
          <p:cNvSpPr txBox="1">
            <a:spLocks/>
          </p:cNvSpPr>
          <p:nvPr/>
        </p:nvSpPr>
        <p:spPr>
          <a:xfrm>
            <a:off x="1116115" y="4212222"/>
            <a:ext cx="5321808" cy="338328"/>
          </a:xfrm>
          <a:prstGeom prst="rect">
            <a:avLst/>
          </a:prstGeom>
        </p:spPr>
        <p:txBody>
          <a:bodyPr vert="horz" lIns="0" tIns="0" rIns="0" bIns="0" rtlCol="0">
            <a:normAutofit/>
          </a:bodyPr>
          <a:lstStyle>
            <a:lvl1pPr marL="4763" indent="0" algn="l" defTabSz="914400" rtl="0" eaLnBrk="1" latinLnBrk="0" hangingPunct="1">
              <a:lnSpc>
                <a:spcPct val="100000"/>
              </a:lnSpc>
              <a:spcBef>
                <a:spcPts val="1000"/>
              </a:spcBef>
              <a:buClr>
                <a:schemeClr val="accent2"/>
              </a:buClr>
              <a:buFont typeface="Arial" panose="020B0604020202020204" pitchFamily="34" charset="0"/>
              <a:buNone/>
              <a:tabLst/>
              <a:defRPr sz="2200" b="1" i="0" kern="1200">
                <a:solidFill>
                  <a:schemeClr val="tx1"/>
                </a:solidFill>
                <a:latin typeface="Franklin Gothic Demi Cond"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9" name="Text Placeholder 5">
            <a:extLst>
              <a:ext uri="{FF2B5EF4-FFF2-40B4-BE49-F238E27FC236}">
                <a16:creationId xmlns:a16="http://schemas.microsoft.com/office/drawing/2014/main" id="{A4D1529E-B482-442F-8B35-10B07C194E44}"/>
              </a:ext>
            </a:extLst>
          </p:cNvPr>
          <p:cNvSpPr txBox="1">
            <a:spLocks/>
          </p:cNvSpPr>
          <p:nvPr/>
        </p:nvSpPr>
        <p:spPr>
          <a:xfrm>
            <a:off x="1116115" y="4547314"/>
            <a:ext cx="5321808" cy="338328"/>
          </a:xfrm>
          <a:prstGeom prst="rect">
            <a:avLst/>
          </a:prstGeom>
        </p:spPr>
        <p:txBody>
          <a:bodyPr vert="horz" lIns="0" tIns="0" rIns="0" bIns="0" rtlCol="0">
            <a:normAutofit/>
          </a:bodyPr>
          <a:lstStyle>
            <a:lvl1pPr marL="4763" indent="0" algn="l" defTabSz="914400" rtl="0" eaLnBrk="1" latinLnBrk="0" hangingPunct="1">
              <a:lnSpc>
                <a:spcPct val="100000"/>
              </a:lnSpc>
              <a:spcBef>
                <a:spcPts val="1000"/>
              </a:spcBef>
              <a:buClr>
                <a:schemeClr val="accent2"/>
              </a:buClr>
              <a:buFont typeface="Arial" panose="020B0604020202020204" pitchFamily="34" charset="0"/>
              <a:buNone/>
              <a:tabLst/>
              <a:defRPr sz="1400" b="1" i="0" kern="1200">
                <a:solidFill>
                  <a:schemeClr val="bg2"/>
                </a:solidFill>
                <a:latin typeface="Franklin Gothic Demi Cond" panose="020B06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Franklin Gothic Medium" panose="020B06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6365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77B1-4B55-A242-8B59-746A49F23172}"/>
              </a:ext>
            </a:extLst>
          </p:cNvPr>
          <p:cNvSpPr>
            <a:spLocks noGrp="1"/>
          </p:cNvSpPr>
          <p:nvPr>
            <p:ph type="ctrTitle"/>
          </p:nvPr>
        </p:nvSpPr>
        <p:spPr/>
        <p:txBody>
          <a:bodyPr/>
          <a:lstStyle/>
          <a:p>
            <a:r>
              <a:rPr lang="en-US" dirty="0"/>
              <a:t>Detecting Tree model</a:t>
            </a:r>
          </a:p>
        </p:txBody>
      </p:sp>
      <p:sp>
        <p:nvSpPr>
          <p:cNvPr id="3" name="Subtitle 2">
            <a:extLst>
              <a:ext uri="{FF2B5EF4-FFF2-40B4-BE49-F238E27FC236}">
                <a16:creationId xmlns:a16="http://schemas.microsoft.com/office/drawing/2014/main" id="{FB34A825-395A-4F4F-B819-51E21A3F1543}"/>
              </a:ext>
            </a:extLst>
          </p:cNvPr>
          <p:cNvSpPr>
            <a:spLocks noGrp="1"/>
          </p:cNvSpPr>
          <p:nvPr>
            <p:ph type="subTitle" idx="1"/>
          </p:nvPr>
        </p:nvSpPr>
        <p:spPr/>
        <p:txBody>
          <a:bodyPr/>
          <a:lstStyle/>
          <a:p>
            <a:r>
              <a:rPr lang="en-US" dirty="0"/>
              <a:t>Deep Forest</a:t>
            </a:r>
          </a:p>
        </p:txBody>
      </p:sp>
      <p:sp>
        <p:nvSpPr>
          <p:cNvPr id="4" name="Text Placeholder 3">
            <a:extLst>
              <a:ext uri="{FF2B5EF4-FFF2-40B4-BE49-F238E27FC236}">
                <a16:creationId xmlns:a16="http://schemas.microsoft.com/office/drawing/2014/main" id="{F1EADA44-5041-9443-9404-EDBD15A7CC1E}"/>
              </a:ext>
            </a:extLst>
          </p:cNvPr>
          <p:cNvSpPr>
            <a:spLocks noGrp="1"/>
          </p:cNvSpPr>
          <p:nvPr>
            <p:ph type="body" sz="quarter" idx="14"/>
          </p:nvPr>
        </p:nvSpPr>
        <p:spPr>
          <a:xfrm>
            <a:off x="1580826" y="1962540"/>
            <a:ext cx="6462119" cy="3819951"/>
          </a:xfrm>
        </p:spPr>
        <p:txBody>
          <a:bodyPr>
            <a:normAutofit/>
          </a:bodyPr>
          <a:lstStyle/>
          <a:p>
            <a:r>
              <a:rPr lang="en-US" altLang="ko-KR" b="0" i="0" dirty="0">
                <a:solidFill>
                  <a:srgbClr val="404040"/>
                </a:solidFill>
                <a:effectLst/>
                <a:latin typeface="Lato"/>
              </a:rPr>
              <a:t> Training and predicting individual tree airborne RGB image</a:t>
            </a: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endParaRPr lang="en-US" altLang="ko-KR" dirty="0">
              <a:solidFill>
                <a:srgbClr val="404040"/>
              </a:solidFill>
              <a:latin typeface="Lato"/>
            </a:endParaRPr>
          </a:p>
          <a:p>
            <a:endParaRPr lang="en-US" altLang="ko-KR" b="0" i="0" dirty="0">
              <a:solidFill>
                <a:srgbClr val="404040"/>
              </a:solidFill>
              <a:effectLst/>
              <a:latin typeface="Lato"/>
            </a:endParaRPr>
          </a:p>
          <a:p>
            <a:pPr marL="685800" lvl="3" indent="0" algn="ctr">
              <a:buNone/>
            </a:pPr>
            <a:endParaRPr lang="en-US" altLang="ko-KR" dirty="0">
              <a:solidFill>
                <a:srgbClr val="404040"/>
              </a:solidFill>
              <a:latin typeface="Lato"/>
            </a:endParaRPr>
          </a:p>
          <a:p>
            <a:pPr marL="45720" indent="0" algn="ctr">
              <a:buNone/>
            </a:pPr>
            <a:r>
              <a:rPr lang="en-US" altLang="ko-KR" sz="1100" b="0" i="0" dirty="0">
                <a:solidFill>
                  <a:srgbClr val="7030A0"/>
                </a:solidFill>
                <a:effectLst/>
                <a:latin typeface="Lato"/>
              </a:rPr>
              <a:t>https://deepforest.readthedocs.io/en/latest/landing.html</a:t>
            </a:r>
          </a:p>
          <a:p>
            <a:endParaRPr lang="en-US" altLang="ko-KR" b="0" i="0" dirty="0">
              <a:solidFill>
                <a:srgbClr val="404040"/>
              </a:solidFill>
              <a:effectLst/>
              <a:latin typeface="Lato"/>
            </a:endParaRPr>
          </a:p>
          <a:p>
            <a:endParaRPr lang="en-US" dirty="0"/>
          </a:p>
        </p:txBody>
      </p:sp>
      <p:sp>
        <p:nvSpPr>
          <p:cNvPr id="5" name="Slide Number Placeholder 4">
            <a:extLst>
              <a:ext uri="{FF2B5EF4-FFF2-40B4-BE49-F238E27FC236}">
                <a16:creationId xmlns:a16="http://schemas.microsoft.com/office/drawing/2014/main" id="{55B2B550-1237-A249-BBC0-24B0BEA890EE}"/>
              </a:ext>
            </a:extLst>
          </p:cNvPr>
          <p:cNvSpPr>
            <a:spLocks noGrp="1"/>
          </p:cNvSpPr>
          <p:nvPr>
            <p:ph type="sldNum" sz="quarter" idx="4"/>
          </p:nvPr>
        </p:nvSpPr>
        <p:spPr/>
        <p:txBody>
          <a:bodyPr/>
          <a:lstStyle/>
          <a:p>
            <a:fld id="{8A7A6979-0714-4377-B894-6BE4C2D6E202}" type="slidenum">
              <a:rPr lang="en-US" smtClean="0"/>
              <a:pPr/>
              <a:t>2</a:t>
            </a:fld>
            <a:endParaRPr lang="en-US" dirty="0"/>
          </a:p>
        </p:txBody>
      </p:sp>
      <p:pic>
        <p:nvPicPr>
          <p:cNvPr id="1028" name="Picture 4">
            <a:hlinkClick r:id="rId2"/>
            <a:extLst>
              <a:ext uri="{FF2B5EF4-FFF2-40B4-BE49-F238E27FC236}">
                <a16:creationId xmlns:a16="http://schemas.microsoft.com/office/drawing/2014/main" id="{C53CF8C2-86ED-4A6F-AB79-319A54E26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770" y="2451929"/>
            <a:ext cx="3788229" cy="284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32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Detect Objects in Real Time</a:t>
            </a:r>
          </a:p>
        </p:txBody>
      </p:sp>
      <p:sp>
        <p:nvSpPr>
          <p:cNvPr id="3" name="Subtitle 2">
            <a:extLst>
              <a:ext uri="{FF2B5EF4-FFF2-40B4-BE49-F238E27FC236}">
                <a16:creationId xmlns:a16="http://schemas.microsoft.com/office/drawing/2014/main" id="{99A0F9B0-7737-FA42-AE72-C17412A3AABB}"/>
              </a:ext>
            </a:extLst>
          </p:cNvPr>
          <p:cNvSpPr>
            <a:spLocks noGrp="1"/>
          </p:cNvSpPr>
          <p:nvPr>
            <p:ph type="subTitle" idx="1"/>
          </p:nvPr>
        </p:nvSpPr>
        <p:spPr/>
        <p:txBody>
          <a:bodyPr/>
          <a:lstStyle/>
          <a:p>
            <a:r>
              <a:rPr lang="en-US" dirty="0"/>
              <a:t>Using OpenCV and Python</a:t>
            </a:r>
          </a:p>
        </p:txBody>
      </p:sp>
      <p:sp>
        <p:nvSpPr>
          <p:cNvPr id="4" name="Text Placeholder 3">
            <a:extLst>
              <a:ext uri="{FF2B5EF4-FFF2-40B4-BE49-F238E27FC236}">
                <a16:creationId xmlns:a16="http://schemas.microsoft.com/office/drawing/2014/main" id="{877F9AE0-727A-8245-A635-F759D13A23ED}"/>
              </a:ext>
            </a:extLst>
          </p:cNvPr>
          <p:cNvSpPr>
            <a:spLocks noGrp="1"/>
          </p:cNvSpPr>
          <p:nvPr>
            <p:ph type="body" sz="quarter" idx="14"/>
          </p:nvPr>
        </p:nvSpPr>
        <p:spPr/>
        <p:txBody>
          <a:bodyPr/>
          <a:lstStyle/>
          <a:p>
            <a:r>
              <a:rPr lang="en-US" dirty="0"/>
              <a:t>When using UAV ground detecting we need to use real time object detection</a:t>
            </a:r>
          </a:p>
          <a:p>
            <a:endParaRPr lang="en-US" dirty="0"/>
          </a:p>
          <a:p>
            <a:r>
              <a:rPr lang="en-US" dirty="0"/>
              <a:t>OpenCV?</a:t>
            </a:r>
          </a:p>
          <a:p>
            <a:r>
              <a:rPr lang="en-US" altLang="ko-KR" b="0" i="0" u="none" strike="noStrike" dirty="0">
                <a:solidFill>
                  <a:srgbClr val="0645AD"/>
                </a:solidFill>
                <a:effectLst/>
                <a:latin typeface="Arial" panose="020B0604020202020204" pitchFamily="34" charset="0"/>
              </a:rPr>
              <a:t>library of programming functions</a:t>
            </a:r>
            <a:r>
              <a:rPr lang="en-US" altLang="ko-KR" b="0" i="0" dirty="0">
                <a:solidFill>
                  <a:srgbClr val="202122"/>
                </a:solidFill>
                <a:effectLst/>
                <a:latin typeface="Arial" panose="020B0604020202020204" pitchFamily="34" charset="0"/>
              </a:rPr>
              <a:t> mainly aimed at real-time </a:t>
            </a:r>
            <a:r>
              <a:rPr lang="en-US" altLang="ko-KR" b="0" i="0" u="none" strike="noStrike" dirty="0">
                <a:solidFill>
                  <a:srgbClr val="0645AD"/>
                </a:solidFill>
                <a:effectLst/>
                <a:latin typeface="Arial" panose="020B0604020202020204" pitchFamily="34" charset="0"/>
              </a:rPr>
              <a:t>computer vision</a:t>
            </a:r>
            <a:r>
              <a:rPr lang="en-US" altLang="ko-KR" b="0" i="0" dirty="0">
                <a:solidFill>
                  <a:srgbClr val="202122"/>
                </a:solidFill>
                <a:effectLst/>
                <a:latin typeface="Arial" panose="020B0604020202020204" pitchFamily="34" charset="0"/>
              </a:rPr>
              <a:t>.</a:t>
            </a:r>
            <a:endParaRPr lang="en-US" dirty="0"/>
          </a:p>
          <a:p>
            <a:endParaRPr lang="en-US" dirty="0"/>
          </a:p>
          <a:p>
            <a:endParaRPr lang="en-US" dirty="0"/>
          </a:p>
          <a:p>
            <a:endParaRPr lang="en-US" dirty="0"/>
          </a:p>
        </p:txBody>
      </p:sp>
      <p:pic>
        <p:nvPicPr>
          <p:cNvPr id="7" name="내용 개체 틀 6">
            <a:extLst>
              <a:ext uri="{FF2B5EF4-FFF2-40B4-BE49-F238E27FC236}">
                <a16:creationId xmlns:a16="http://schemas.microsoft.com/office/drawing/2014/main" id="{6911A162-1F2E-467B-B312-97966D1BD7E8}"/>
              </a:ext>
            </a:extLst>
          </p:cNvPr>
          <p:cNvPicPr>
            <a:picLocks noGrp="1" noChangeAspect="1"/>
          </p:cNvPicPr>
          <p:nvPr>
            <p:ph sz="quarter" idx="13"/>
          </p:nvPr>
        </p:nvPicPr>
        <p:blipFill>
          <a:blip r:embed="rId2"/>
          <a:stretch>
            <a:fillRect/>
          </a:stretch>
        </p:blipFill>
        <p:spPr>
          <a:xfrm>
            <a:off x="4765675" y="2108205"/>
            <a:ext cx="3708659" cy="2439272"/>
          </a:xfrm>
          <a:prstGeom prst="rect">
            <a:avLst/>
          </a:prstGeom>
        </p:spPr>
      </p:pic>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77621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Detect Objects in Real Time</a:t>
            </a:r>
          </a:p>
        </p:txBody>
      </p:sp>
      <p:sp>
        <p:nvSpPr>
          <p:cNvPr id="3" name="Subtitle 2">
            <a:extLst>
              <a:ext uri="{FF2B5EF4-FFF2-40B4-BE49-F238E27FC236}">
                <a16:creationId xmlns:a16="http://schemas.microsoft.com/office/drawing/2014/main" id="{99A0F9B0-7737-FA42-AE72-C17412A3AABB}"/>
              </a:ext>
            </a:extLst>
          </p:cNvPr>
          <p:cNvSpPr>
            <a:spLocks noGrp="1"/>
          </p:cNvSpPr>
          <p:nvPr>
            <p:ph type="subTitle" idx="1"/>
          </p:nvPr>
        </p:nvSpPr>
        <p:spPr/>
        <p:txBody>
          <a:bodyPr/>
          <a:lstStyle/>
          <a:p>
            <a:r>
              <a:rPr lang="en-US" dirty="0"/>
              <a:t>Using OpenCV and Python</a:t>
            </a:r>
          </a:p>
        </p:txBody>
      </p:sp>
      <p:sp>
        <p:nvSpPr>
          <p:cNvPr id="4" name="Text Placeholder 3">
            <a:extLst>
              <a:ext uri="{FF2B5EF4-FFF2-40B4-BE49-F238E27FC236}">
                <a16:creationId xmlns:a16="http://schemas.microsoft.com/office/drawing/2014/main" id="{877F9AE0-727A-8245-A635-F759D13A23ED}"/>
              </a:ext>
            </a:extLst>
          </p:cNvPr>
          <p:cNvSpPr>
            <a:spLocks noGrp="1"/>
          </p:cNvSpPr>
          <p:nvPr>
            <p:ph type="body" sz="quarter" idx="14"/>
          </p:nvPr>
        </p:nvSpPr>
        <p:spPr/>
        <p:txBody>
          <a:bodyPr/>
          <a:lstStyle/>
          <a:p>
            <a:r>
              <a:rPr lang="en-US" dirty="0"/>
              <a:t>When using UAV ground detecting we need to use real time object detection</a:t>
            </a:r>
          </a:p>
          <a:p>
            <a:endParaRPr lang="en-US" dirty="0"/>
          </a:p>
          <a:p>
            <a:r>
              <a:rPr lang="en-US" dirty="0"/>
              <a:t>OpenCV?</a:t>
            </a:r>
          </a:p>
          <a:p>
            <a:r>
              <a:rPr lang="en-US" altLang="ko-KR" b="0" i="0" u="none" strike="noStrike" dirty="0">
                <a:solidFill>
                  <a:srgbClr val="0645AD"/>
                </a:solidFill>
                <a:effectLst/>
                <a:latin typeface="Arial" panose="020B0604020202020204" pitchFamily="34" charset="0"/>
              </a:rPr>
              <a:t>library of programming functions</a:t>
            </a:r>
            <a:r>
              <a:rPr lang="en-US" altLang="ko-KR" b="0" i="0" dirty="0">
                <a:solidFill>
                  <a:srgbClr val="202122"/>
                </a:solidFill>
                <a:effectLst/>
                <a:latin typeface="Arial" panose="020B0604020202020204" pitchFamily="34" charset="0"/>
              </a:rPr>
              <a:t> mainly aimed at real-time </a:t>
            </a:r>
            <a:r>
              <a:rPr lang="en-US" altLang="ko-KR" b="0" i="0" u="none" strike="noStrike" dirty="0">
                <a:solidFill>
                  <a:srgbClr val="0645AD"/>
                </a:solidFill>
                <a:effectLst/>
                <a:latin typeface="Arial" panose="020B0604020202020204" pitchFamily="34" charset="0"/>
              </a:rPr>
              <a:t>computer vision</a:t>
            </a:r>
            <a:r>
              <a:rPr lang="en-US" altLang="ko-KR" b="0" i="0" dirty="0">
                <a:solidFill>
                  <a:srgbClr val="202122"/>
                </a:solidFill>
                <a:effectLst/>
                <a:latin typeface="Arial" panose="020B0604020202020204" pitchFamily="34" charset="0"/>
              </a:rPr>
              <a:t>.</a:t>
            </a:r>
            <a:endParaRPr lang="en-US" dirty="0"/>
          </a:p>
          <a:p>
            <a:endParaRPr lang="en-US" dirty="0"/>
          </a:p>
          <a:p>
            <a:endParaRPr lang="en-US" dirty="0"/>
          </a:p>
          <a:p>
            <a:endParaRPr lang="en-US" dirty="0"/>
          </a:p>
        </p:txBody>
      </p:sp>
      <p:pic>
        <p:nvPicPr>
          <p:cNvPr id="7" name="내용 개체 틀 6">
            <a:extLst>
              <a:ext uri="{FF2B5EF4-FFF2-40B4-BE49-F238E27FC236}">
                <a16:creationId xmlns:a16="http://schemas.microsoft.com/office/drawing/2014/main" id="{6911A162-1F2E-467B-B312-97966D1BD7E8}"/>
              </a:ext>
            </a:extLst>
          </p:cNvPr>
          <p:cNvPicPr>
            <a:picLocks noGrp="1" noChangeAspect="1"/>
          </p:cNvPicPr>
          <p:nvPr>
            <p:ph sz="quarter" idx="13"/>
          </p:nvPr>
        </p:nvPicPr>
        <p:blipFill>
          <a:blip r:embed="rId2"/>
          <a:stretch>
            <a:fillRect/>
          </a:stretch>
        </p:blipFill>
        <p:spPr>
          <a:xfrm>
            <a:off x="4765675" y="2108205"/>
            <a:ext cx="3708659" cy="2439272"/>
          </a:xfrm>
          <a:prstGeom prst="rect">
            <a:avLst/>
          </a:prstGeom>
        </p:spPr>
      </p:pic>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189792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Tree</a:t>
            </a:r>
            <a:r>
              <a:rPr lang="ko-KR" altLang="en-US" dirty="0"/>
              <a:t> </a:t>
            </a:r>
            <a:r>
              <a:rPr lang="en-US" altLang="ko-KR" dirty="0"/>
              <a:t>data</a:t>
            </a:r>
            <a:r>
              <a:rPr lang="ko-KR" altLang="en-US" dirty="0"/>
              <a:t> </a:t>
            </a:r>
            <a:r>
              <a:rPr lang="en-US" altLang="ko-KR" dirty="0"/>
              <a:t>with</a:t>
            </a:r>
            <a:r>
              <a:rPr lang="ko-KR" altLang="en-US" dirty="0"/>
              <a:t> </a:t>
            </a:r>
            <a:r>
              <a:rPr lang="en-US" altLang="ko-KR" dirty="0"/>
              <a:t>GPS</a:t>
            </a:r>
            <a:endParaRPr lang="en-US" dirty="0"/>
          </a:p>
        </p:txBody>
      </p:sp>
      <p:sp>
        <p:nvSpPr>
          <p:cNvPr id="3" name="Subtitle 2">
            <a:extLst>
              <a:ext uri="{FF2B5EF4-FFF2-40B4-BE49-F238E27FC236}">
                <a16:creationId xmlns:a16="http://schemas.microsoft.com/office/drawing/2014/main" id="{99A0F9B0-7737-FA42-AE72-C17412A3AABB}"/>
              </a:ext>
            </a:extLst>
          </p:cNvPr>
          <p:cNvSpPr>
            <a:spLocks noGrp="1"/>
          </p:cNvSpPr>
          <p:nvPr>
            <p:ph type="subTitle" idx="1"/>
          </p:nvPr>
        </p:nvSpPr>
        <p:spPr/>
        <p:txBody>
          <a:bodyPr/>
          <a:lstStyle/>
          <a:p>
            <a:r>
              <a:rPr lang="en-US" dirty="0"/>
              <a:t>We need to use tree data with GPS</a:t>
            </a:r>
          </a:p>
        </p:txBody>
      </p:sp>
      <p:sp>
        <p:nvSpPr>
          <p:cNvPr id="4" name="Text Placeholder 3">
            <a:extLst>
              <a:ext uri="{FF2B5EF4-FFF2-40B4-BE49-F238E27FC236}">
                <a16:creationId xmlns:a16="http://schemas.microsoft.com/office/drawing/2014/main" id="{877F9AE0-727A-8245-A635-F759D13A23ED}"/>
              </a:ext>
            </a:extLst>
          </p:cNvPr>
          <p:cNvSpPr>
            <a:spLocks noGrp="1"/>
          </p:cNvSpPr>
          <p:nvPr>
            <p:ph type="body" sz="quarter" idx="14"/>
          </p:nvPr>
        </p:nvSpPr>
        <p:spPr/>
        <p:txBody>
          <a:bodyPr/>
          <a:lstStyle/>
          <a:p>
            <a:r>
              <a:rPr lang="en-US" dirty="0"/>
              <a:t>Then we can make GEO charts.</a:t>
            </a:r>
          </a:p>
          <a:p>
            <a:endParaRPr lang="en-US" dirty="0"/>
          </a:p>
          <a:p>
            <a:r>
              <a:rPr lang="en-US" dirty="0"/>
              <a:t>Maybe we can use some libraries like </a:t>
            </a:r>
            <a:r>
              <a:rPr lang="en-US" dirty="0" err="1"/>
              <a:t>pyecharts</a:t>
            </a:r>
            <a:r>
              <a:rPr lang="en-US" dirty="0"/>
              <a:t>.</a:t>
            </a:r>
          </a:p>
          <a:p>
            <a:endParaRPr lang="en-US" dirty="0"/>
          </a:p>
          <a:p>
            <a:r>
              <a:rPr lang="en-US" dirty="0"/>
              <a:t>But, how to get this data?</a:t>
            </a:r>
          </a:p>
          <a:p>
            <a:endParaRPr lang="en-US" dirty="0"/>
          </a:p>
          <a:p>
            <a:endParaRPr lang="en-US" dirty="0"/>
          </a:p>
        </p:txBody>
      </p:sp>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5</a:t>
            </a:fld>
            <a:endParaRPr lang="en-US" dirty="0"/>
          </a:p>
        </p:txBody>
      </p:sp>
      <p:sp>
        <p:nvSpPr>
          <p:cNvPr id="8" name="내용 개체 틀 7">
            <a:extLst>
              <a:ext uri="{FF2B5EF4-FFF2-40B4-BE49-F238E27FC236}">
                <a16:creationId xmlns:a16="http://schemas.microsoft.com/office/drawing/2014/main" id="{F6C43DFF-0DF6-4527-BF9C-DEF04732C0F3}"/>
              </a:ext>
            </a:extLst>
          </p:cNvPr>
          <p:cNvSpPr>
            <a:spLocks noGrp="1"/>
          </p:cNvSpPr>
          <p:nvPr>
            <p:ph sz="quarter" idx="13"/>
          </p:nvPr>
        </p:nvSpPr>
        <p:spPr/>
        <p:txBody>
          <a:bodyPr/>
          <a:lstStyle/>
          <a:p>
            <a:endParaRPr lang="ko-KR" altLang="en-US"/>
          </a:p>
        </p:txBody>
      </p:sp>
      <p:pic>
        <p:nvPicPr>
          <p:cNvPr id="12" name="그림 11">
            <a:extLst>
              <a:ext uri="{FF2B5EF4-FFF2-40B4-BE49-F238E27FC236}">
                <a16:creationId xmlns:a16="http://schemas.microsoft.com/office/drawing/2014/main" id="{73AA16AE-1490-481C-9BD8-64607394292C}"/>
              </a:ext>
            </a:extLst>
          </p:cNvPr>
          <p:cNvPicPr>
            <a:picLocks noChangeAspect="1"/>
          </p:cNvPicPr>
          <p:nvPr/>
        </p:nvPicPr>
        <p:blipFill rotWithShape="1">
          <a:blip r:embed="rId2"/>
          <a:srcRect t="1320"/>
          <a:stretch/>
        </p:blipFill>
        <p:spPr>
          <a:xfrm>
            <a:off x="4708711" y="1863107"/>
            <a:ext cx="4079502" cy="3098448"/>
          </a:xfrm>
          <a:prstGeom prst="rect">
            <a:avLst/>
          </a:prstGeom>
        </p:spPr>
      </p:pic>
    </p:spTree>
    <p:extLst>
      <p:ext uri="{BB962C8B-B14F-4D97-AF65-F5344CB8AC3E}">
        <p14:creationId xmlns:p14="http://schemas.microsoft.com/office/powerpoint/2010/main" val="319598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Collecting data using UAV</a:t>
            </a:r>
          </a:p>
        </p:txBody>
      </p:sp>
      <p:sp>
        <p:nvSpPr>
          <p:cNvPr id="3" name="Subtitle 2">
            <a:extLst>
              <a:ext uri="{FF2B5EF4-FFF2-40B4-BE49-F238E27FC236}">
                <a16:creationId xmlns:a16="http://schemas.microsoft.com/office/drawing/2014/main" id="{99A0F9B0-7737-FA42-AE72-C17412A3AABB}"/>
              </a:ext>
            </a:extLst>
          </p:cNvPr>
          <p:cNvSpPr>
            <a:spLocks noGrp="1"/>
          </p:cNvSpPr>
          <p:nvPr>
            <p:ph type="subTitle" idx="1"/>
          </p:nvPr>
        </p:nvSpPr>
        <p:spPr/>
        <p:txBody>
          <a:bodyPr/>
          <a:lstStyle/>
          <a:p>
            <a:r>
              <a:rPr lang="en-US" dirty="0"/>
              <a:t>Collecting data using UAV</a:t>
            </a:r>
          </a:p>
        </p:txBody>
      </p:sp>
      <p:sp>
        <p:nvSpPr>
          <p:cNvPr id="4" name="Text Placeholder 3">
            <a:extLst>
              <a:ext uri="{FF2B5EF4-FFF2-40B4-BE49-F238E27FC236}">
                <a16:creationId xmlns:a16="http://schemas.microsoft.com/office/drawing/2014/main" id="{877F9AE0-727A-8245-A635-F759D13A23ED}"/>
              </a:ext>
            </a:extLst>
          </p:cNvPr>
          <p:cNvSpPr>
            <a:spLocks noGrp="1"/>
          </p:cNvSpPr>
          <p:nvPr>
            <p:ph type="body" sz="quarter" idx="14"/>
          </p:nvPr>
        </p:nvSpPr>
        <p:spPr/>
        <p:txBody>
          <a:bodyPr/>
          <a:lstStyle/>
          <a:p>
            <a:r>
              <a:rPr lang="en-US" dirty="0"/>
              <a:t>But we think it is hard to use UAV in Korea forest and gathering data.</a:t>
            </a:r>
          </a:p>
          <a:p>
            <a:endParaRPr lang="en-US" dirty="0"/>
          </a:p>
          <a:p>
            <a:r>
              <a:rPr lang="en-US" dirty="0"/>
              <a:t>So, we try to find some new method.</a:t>
            </a:r>
          </a:p>
          <a:p>
            <a:endParaRPr lang="en-US" dirty="0"/>
          </a:p>
          <a:p>
            <a:r>
              <a:rPr lang="en-US" dirty="0"/>
              <a:t>Finally, we find a solution</a:t>
            </a:r>
          </a:p>
          <a:p>
            <a:endParaRPr lang="en-US" dirty="0"/>
          </a:p>
          <a:p>
            <a:endParaRPr lang="en-US" dirty="0"/>
          </a:p>
        </p:txBody>
      </p:sp>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6</a:t>
            </a:fld>
            <a:endParaRPr lang="en-US" dirty="0"/>
          </a:p>
        </p:txBody>
      </p:sp>
      <p:pic>
        <p:nvPicPr>
          <p:cNvPr id="9" name="그림 8">
            <a:extLst>
              <a:ext uri="{FF2B5EF4-FFF2-40B4-BE49-F238E27FC236}">
                <a16:creationId xmlns:a16="http://schemas.microsoft.com/office/drawing/2014/main" id="{4C32E8A9-2995-43CB-B529-554B5EEA3B2A}"/>
              </a:ext>
            </a:extLst>
          </p:cNvPr>
          <p:cNvPicPr>
            <a:picLocks noChangeAspect="1"/>
          </p:cNvPicPr>
          <p:nvPr/>
        </p:nvPicPr>
        <p:blipFill>
          <a:blip r:embed="rId2"/>
          <a:stretch>
            <a:fillRect/>
          </a:stretch>
        </p:blipFill>
        <p:spPr>
          <a:xfrm>
            <a:off x="4730424" y="2357939"/>
            <a:ext cx="4346463" cy="2142122"/>
          </a:xfrm>
          <a:prstGeom prst="rect">
            <a:avLst/>
          </a:prstGeom>
        </p:spPr>
      </p:pic>
    </p:spTree>
    <p:extLst>
      <p:ext uri="{BB962C8B-B14F-4D97-AF65-F5344CB8AC3E}">
        <p14:creationId xmlns:p14="http://schemas.microsoft.com/office/powerpoint/2010/main" val="24588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Google map trick</a:t>
            </a:r>
          </a:p>
        </p:txBody>
      </p:sp>
      <p:sp>
        <p:nvSpPr>
          <p:cNvPr id="3" name="Subtitle 2">
            <a:extLst>
              <a:ext uri="{FF2B5EF4-FFF2-40B4-BE49-F238E27FC236}">
                <a16:creationId xmlns:a16="http://schemas.microsoft.com/office/drawing/2014/main" id="{99A0F9B0-7737-FA42-AE72-C17412A3AABB}"/>
              </a:ext>
            </a:extLst>
          </p:cNvPr>
          <p:cNvSpPr>
            <a:spLocks noGrp="1"/>
          </p:cNvSpPr>
          <p:nvPr>
            <p:ph type="subTitle" idx="1"/>
          </p:nvPr>
        </p:nvSpPr>
        <p:spPr/>
        <p:txBody>
          <a:bodyPr/>
          <a:lstStyle/>
          <a:p>
            <a:r>
              <a:rPr lang="en-US" dirty="0"/>
              <a:t>We’ll use google map </a:t>
            </a:r>
            <a:r>
              <a:rPr lang="en-US" dirty="0" err="1"/>
              <a:t>api</a:t>
            </a:r>
            <a:endParaRPr lang="en-US" dirty="0"/>
          </a:p>
        </p:txBody>
      </p:sp>
      <p:sp>
        <p:nvSpPr>
          <p:cNvPr id="4" name="Text Placeholder 3">
            <a:extLst>
              <a:ext uri="{FF2B5EF4-FFF2-40B4-BE49-F238E27FC236}">
                <a16:creationId xmlns:a16="http://schemas.microsoft.com/office/drawing/2014/main" id="{877F9AE0-727A-8245-A635-F759D13A23ED}"/>
              </a:ext>
            </a:extLst>
          </p:cNvPr>
          <p:cNvSpPr>
            <a:spLocks noGrp="1"/>
          </p:cNvSpPr>
          <p:nvPr>
            <p:ph type="body" sz="quarter" idx="14"/>
          </p:nvPr>
        </p:nvSpPr>
        <p:spPr/>
        <p:txBody>
          <a:bodyPr/>
          <a:lstStyle/>
          <a:p>
            <a:r>
              <a:rPr lang="en-US" dirty="0"/>
              <a:t>We can get satellite picture of forest.</a:t>
            </a:r>
          </a:p>
          <a:p>
            <a:endParaRPr lang="en-US" dirty="0"/>
          </a:p>
          <a:p>
            <a:r>
              <a:rPr lang="en-US" dirty="0"/>
              <a:t>It contains RGB and GPS data.</a:t>
            </a:r>
          </a:p>
          <a:p>
            <a:endParaRPr lang="en-US" dirty="0"/>
          </a:p>
          <a:p>
            <a:r>
              <a:rPr lang="en-US" dirty="0"/>
              <a:t>Then now, we have modeling data.</a:t>
            </a:r>
          </a:p>
          <a:p>
            <a:endParaRPr lang="en-US" dirty="0"/>
          </a:p>
          <a:p>
            <a:endParaRPr lang="en-US" dirty="0"/>
          </a:p>
        </p:txBody>
      </p:sp>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7</a:t>
            </a:fld>
            <a:endParaRPr lang="en-US" dirty="0"/>
          </a:p>
        </p:txBody>
      </p:sp>
      <p:sp>
        <p:nvSpPr>
          <p:cNvPr id="8" name="내용 개체 틀 7">
            <a:extLst>
              <a:ext uri="{FF2B5EF4-FFF2-40B4-BE49-F238E27FC236}">
                <a16:creationId xmlns:a16="http://schemas.microsoft.com/office/drawing/2014/main" id="{F6C43DFF-0DF6-4527-BF9C-DEF04732C0F3}"/>
              </a:ext>
            </a:extLst>
          </p:cNvPr>
          <p:cNvSpPr>
            <a:spLocks noGrp="1"/>
          </p:cNvSpPr>
          <p:nvPr>
            <p:ph sz="quarter" idx="13"/>
          </p:nvPr>
        </p:nvSpPr>
        <p:spPr/>
        <p:txBody>
          <a:bodyPr/>
          <a:lstStyle/>
          <a:p>
            <a:endParaRPr lang="ko-KR" altLang="en-US"/>
          </a:p>
        </p:txBody>
      </p:sp>
      <p:pic>
        <p:nvPicPr>
          <p:cNvPr id="7" name="그림 6">
            <a:extLst>
              <a:ext uri="{FF2B5EF4-FFF2-40B4-BE49-F238E27FC236}">
                <a16:creationId xmlns:a16="http://schemas.microsoft.com/office/drawing/2014/main" id="{B556C5D0-F1B6-4D16-A6FE-D5F6CFEE259F}"/>
              </a:ext>
            </a:extLst>
          </p:cNvPr>
          <p:cNvPicPr>
            <a:picLocks noChangeAspect="1"/>
          </p:cNvPicPr>
          <p:nvPr/>
        </p:nvPicPr>
        <p:blipFill>
          <a:blip r:embed="rId2"/>
          <a:stretch>
            <a:fillRect/>
          </a:stretch>
        </p:blipFill>
        <p:spPr>
          <a:xfrm>
            <a:off x="4762726" y="1795501"/>
            <a:ext cx="3968524" cy="3411538"/>
          </a:xfrm>
          <a:prstGeom prst="rect">
            <a:avLst/>
          </a:prstGeom>
        </p:spPr>
      </p:pic>
    </p:spTree>
    <p:extLst>
      <p:ext uri="{BB962C8B-B14F-4D97-AF65-F5344CB8AC3E}">
        <p14:creationId xmlns:p14="http://schemas.microsoft.com/office/powerpoint/2010/main" val="307908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659-C076-D74B-88A5-023429C1C988}"/>
              </a:ext>
            </a:extLst>
          </p:cNvPr>
          <p:cNvSpPr>
            <a:spLocks noGrp="1"/>
          </p:cNvSpPr>
          <p:nvPr>
            <p:ph type="ctrTitle"/>
          </p:nvPr>
        </p:nvSpPr>
        <p:spPr/>
        <p:txBody>
          <a:bodyPr/>
          <a:lstStyle/>
          <a:p>
            <a:r>
              <a:rPr lang="en-US" dirty="0"/>
              <a:t>Plan</a:t>
            </a:r>
          </a:p>
        </p:txBody>
      </p:sp>
      <p:sp>
        <p:nvSpPr>
          <p:cNvPr id="6" name="Slide Number Placeholder 5">
            <a:extLst>
              <a:ext uri="{FF2B5EF4-FFF2-40B4-BE49-F238E27FC236}">
                <a16:creationId xmlns:a16="http://schemas.microsoft.com/office/drawing/2014/main" id="{B839D334-5007-1747-86F0-750E7BF17DEF}"/>
              </a:ext>
            </a:extLst>
          </p:cNvPr>
          <p:cNvSpPr>
            <a:spLocks noGrp="1"/>
          </p:cNvSpPr>
          <p:nvPr>
            <p:ph type="sldNum" sz="quarter" idx="4"/>
          </p:nvPr>
        </p:nvSpPr>
        <p:spPr/>
        <p:txBody>
          <a:bodyPr/>
          <a:lstStyle/>
          <a:p>
            <a:fld id="{8A7A6979-0714-4377-B894-6BE4C2D6E202}" type="slidenum">
              <a:rPr lang="en-US" smtClean="0"/>
              <a:pPr/>
              <a:t>8</a:t>
            </a:fld>
            <a:endParaRPr lang="en-US" dirty="0"/>
          </a:p>
        </p:txBody>
      </p:sp>
      <p:sp>
        <p:nvSpPr>
          <p:cNvPr id="12" name="직사각형 11">
            <a:extLst>
              <a:ext uri="{FF2B5EF4-FFF2-40B4-BE49-F238E27FC236}">
                <a16:creationId xmlns:a16="http://schemas.microsoft.com/office/drawing/2014/main" id="{40A28C6B-5E78-4300-8309-3AF87B7376FF}"/>
              </a:ext>
            </a:extLst>
          </p:cNvPr>
          <p:cNvSpPr/>
          <p:nvPr/>
        </p:nvSpPr>
        <p:spPr>
          <a:xfrm>
            <a:off x="1761687" y="1865975"/>
            <a:ext cx="2759978" cy="4650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Get data from </a:t>
            </a:r>
            <a:r>
              <a:rPr lang="en-US" altLang="ko-KR" dirty="0" err="1"/>
              <a:t>gMap</a:t>
            </a:r>
            <a:endParaRPr lang="ko-KR" altLang="en-US" dirty="0"/>
          </a:p>
        </p:txBody>
      </p:sp>
      <p:sp>
        <p:nvSpPr>
          <p:cNvPr id="13" name="직사각형 12">
            <a:extLst>
              <a:ext uri="{FF2B5EF4-FFF2-40B4-BE49-F238E27FC236}">
                <a16:creationId xmlns:a16="http://schemas.microsoft.com/office/drawing/2014/main" id="{F6A98189-5C1C-4E22-BF86-DDD32CCA9AE8}"/>
              </a:ext>
            </a:extLst>
          </p:cNvPr>
          <p:cNvSpPr/>
          <p:nvPr/>
        </p:nvSpPr>
        <p:spPr>
          <a:xfrm>
            <a:off x="1761687" y="3037378"/>
            <a:ext cx="2759978" cy="67474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Classify data</a:t>
            </a:r>
          </a:p>
          <a:p>
            <a:pPr algn="ctr"/>
            <a:r>
              <a:rPr lang="en-US" altLang="ko-KR" dirty="0"/>
              <a:t>(Distinguish Tree Species)</a:t>
            </a:r>
            <a:endParaRPr lang="ko-KR" altLang="en-US" dirty="0"/>
          </a:p>
        </p:txBody>
      </p:sp>
      <p:sp>
        <p:nvSpPr>
          <p:cNvPr id="14" name="직사각형 13">
            <a:extLst>
              <a:ext uri="{FF2B5EF4-FFF2-40B4-BE49-F238E27FC236}">
                <a16:creationId xmlns:a16="http://schemas.microsoft.com/office/drawing/2014/main" id="{7AC0EAB2-9067-4BE3-A148-1A0109D8C5AE}"/>
              </a:ext>
            </a:extLst>
          </p:cNvPr>
          <p:cNvSpPr/>
          <p:nvPr/>
        </p:nvSpPr>
        <p:spPr>
          <a:xfrm>
            <a:off x="4855129" y="3037378"/>
            <a:ext cx="2759978" cy="66635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Modeling data</a:t>
            </a:r>
            <a:endParaRPr lang="ko-KR" altLang="en-US" dirty="0"/>
          </a:p>
        </p:txBody>
      </p:sp>
      <p:sp>
        <p:nvSpPr>
          <p:cNvPr id="15" name="직사각형 14">
            <a:extLst>
              <a:ext uri="{FF2B5EF4-FFF2-40B4-BE49-F238E27FC236}">
                <a16:creationId xmlns:a16="http://schemas.microsoft.com/office/drawing/2014/main" id="{7BB3C0FD-BEE5-4F7D-985D-50DB07D811BF}"/>
              </a:ext>
            </a:extLst>
          </p:cNvPr>
          <p:cNvSpPr/>
          <p:nvPr/>
        </p:nvSpPr>
        <p:spPr>
          <a:xfrm>
            <a:off x="1761687" y="4418507"/>
            <a:ext cx="2759978" cy="66635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Real time receive data from UAV</a:t>
            </a:r>
            <a:endParaRPr lang="ko-KR" altLang="en-US" dirty="0"/>
          </a:p>
        </p:txBody>
      </p:sp>
      <p:sp>
        <p:nvSpPr>
          <p:cNvPr id="16" name="직사각형 15">
            <a:extLst>
              <a:ext uri="{FF2B5EF4-FFF2-40B4-BE49-F238E27FC236}">
                <a16:creationId xmlns:a16="http://schemas.microsoft.com/office/drawing/2014/main" id="{94810A18-6A7C-4669-AA21-D9D6878D671C}"/>
              </a:ext>
            </a:extLst>
          </p:cNvPr>
          <p:cNvSpPr/>
          <p:nvPr/>
        </p:nvSpPr>
        <p:spPr>
          <a:xfrm>
            <a:off x="4855129" y="4418507"/>
            <a:ext cx="2759978" cy="66635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Add/Del data from GEO chart</a:t>
            </a:r>
            <a:endParaRPr lang="ko-KR" altLang="en-US" dirty="0"/>
          </a:p>
        </p:txBody>
      </p:sp>
      <p:sp>
        <p:nvSpPr>
          <p:cNvPr id="17" name="직사각형 16">
            <a:extLst>
              <a:ext uri="{FF2B5EF4-FFF2-40B4-BE49-F238E27FC236}">
                <a16:creationId xmlns:a16="http://schemas.microsoft.com/office/drawing/2014/main" id="{F9E40F54-FE04-4124-94A4-50B9906E1584}"/>
              </a:ext>
            </a:extLst>
          </p:cNvPr>
          <p:cNvSpPr/>
          <p:nvPr/>
        </p:nvSpPr>
        <p:spPr>
          <a:xfrm>
            <a:off x="4855129" y="1865975"/>
            <a:ext cx="2759978" cy="4650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Make modeling system</a:t>
            </a:r>
            <a:endParaRPr lang="ko-KR" altLang="en-US" dirty="0"/>
          </a:p>
        </p:txBody>
      </p:sp>
      <p:sp>
        <p:nvSpPr>
          <p:cNvPr id="18" name="TextBox 17">
            <a:extLst>
              <a:ext uri="{FF2B5EF4-FFF2-40B4-BE49-F238E27FC236}">
                <a16:creationId xmlns:a16="http://schemas.microsoft.com/office/drawing/2014/main" id="{1C9BCD1F-FEF5-4E03-B02C-0913E7930360}"/>
              </a:ext>
            </a:extLst>
          </p:cNvPr>
          <p:cNvSpPr txBox="1"/>
          <p:nvPr/>
        </p:nvSpPr>
        <p:spPr>
          <a:xfrm>
            <a:off x="503340" y="1913821"/>
            <a:ext cx="818686" cy="369332"/>
          </a:xfrm>
          <a:prstGeom prst="rect">
            <a:avLst/>
          </a:prstGeom>
          <a:noFill/>
        </p:spPr>
        <p:txBody>
          <a:bodyPr wrap="none" rtlCol="0">
            <a:spAutoFit/>
          </a:bodyPr>
          <a:lstStyle/>
          <a:p>
            <a:r>
              <a:rPr lang="en-US" altLang="ko-KR" dirty="0"/>
              <a:t>Step 1</a:t>
            </a:r>
            <a:endParaRPr lang="ko-KR" altLang="en-US" dirty="0"/>
          </a:p>
        </p:txBody>
      </p:sp>
      <p:sp>
        <p:nvSpPr>
          <p:cNvPr id="19" name="TextBox 18">
            <a:extLst>
              <a:ext uri="{FF2B5EF4-FFF2-40B4-BE49-F238E27FC236}">
                <a16:creationId xmlns:a16="http://schemas.microsoft.com/office/drawing/2014/main" id="{D7C0C8D7-F511-4A37-B4A0-2CC3EF6E6071}"/>
              </a:ext>
            </a:extLst>
          </p:cNvPr>
          <p:cNvSpPr txBox="1"/>
          <p:nvPr/>
        </p:nvSpPr>
        <p:spPr>
          <a:xfrm>
            <a:off x="503340" y="3244334"/>
            <a:ext cx="818686" cy="369332"/>
          </a:xfrm>
          <a:prstGeom prst="rect">
            <a:avLst/>
          </a:prstGeom>
          <a:noFill/>
        </p:spPr>
        <p:txBody>
          <a:bodyPr wrap="none" rtlCol="0">
            <a:spAutoFit/>
          </a:bodyPr>
          <a:lstStyle/>
          <a:p>
            <a:r>
              <a:rPr lang="en-US" altLang="ko-KR" dirty="0"/>
              <a:t>Step 2</a:t>
            </a:r>
            <a:endParaRPr lang="ko-KR" altLang="en-US" dirty="0"/>
          </a:p>
        </p:txBody>
      </p:sp>
      <p:sp>
        <p:nvSpPr>
          <p:cNvPr id="20" name="TextBox 19">
            <a:extLst>
              <a:ext uri="{FF2B5EF4-FFF2-40B4-BE49-F238E27FC236}">
                <a16:creationId xmlns:a16="http://schemas.microsoft.com/office/drawing/2014/main" id="{48789623-EB77-4797-897E-2B84D923929F}"/>
              </a:ext>
            </a:extLst>
          </p:cNvPr>
          <p:cNvSpPr txBox="1"/>
          <p:nvPr/>
        </p:nvSpPr>
        <p:spPr>
          <a:xfrm>
            <a:off x="503340" y="4567020"/>
            <a:ext cx="818686" cy="369332"/>
          </a:xfrm>
          <a:prstGeom prst="rect">
            <a:avLst/>
          </a:prstGeom>
          <a:noFill/>
        </p:spPr>
        <p:txBody>
          <a:bodyPr wrap="none" rtlCol="0">
            <a:spAutoFit/>
          </a:bodyPr>
          <a:lstStyle/>
          <a:p>
            <a:r>
              <a:rPr lang="en-US" altLang="ko-KR" dirty="0"/>
              <a:t>Step 3</a:t>
            </a:r>
            <a:endParaRPr lang="ko-KR" altLang="en-US" dirty="0"/>
          </a:p>
        </p:txBody>
      </p:sp>
    </p:spTree>
    <p:extLst>
      <p:ext uri="{BB962C8B-B14F-4D97-AF65-F5344CB8AC3E}">
        <p14:creationId xmlns:p14="http://schemas.microsoft.com/office/powerpoint/2010/main" val="38896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F4B2-548F-5F42-8B41-4D7FB81CD07E}"/>
              </a:ext>
            </a:extLst>
          </p:cNvPr>
          <p:cNvSpPr>
            <a:spLocks noGrp="1"/>
          </p:cNvSpPr>
          <p:nvPr>
            <p:ph type="ctrTitle"/>
          </p:nvPr>
        </p:nvSpPr>
        <p:spPr/>
        <p:txBody>
          <a:bodyPr/>
          <a:lstStyle/>
          <a:p>
            <a:r>
              <a:rPr lang="en-US" dirty="0"/>
              <a:t>Thank you</a:t>
            </a:r>
          </a:p>
        </p:txBody>
      </p:sp>
      <p:sp>
        <p:nvSpPr>
          <p:cNvPr id="3" name="Slide Number Placeholder 2">
            <a:extLst>
              <a:ext uri="{FF2B5EF4-FFF2-40B4-BE49-F238E27FC236}">
                <a16:creationId xmlns:a16="http://schemas.microsoft.com/office/drawing/2014/main" id="{BF562F0A-A0A6-4441-AC12-76FFCAD42455}"/>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4" name="Text Placeholder 3">
            <a:extLst>
              <a:ext uri="{FF2B5EF4-FFF2-40B4-BE49-F238E27FC236}">
                <a16:creationId xmlns:a16="http://schemas.microsoft.com/office/drawing/2014/main" id="{B3264691-F0FD-A245-BC44-29628B8B1C7A}"/>
              </a:ext>
            </a:extLst>
          </p:cNvPr>
          <p:cNvSpPr>
            <a:spLocks noGrp="1"/>
          </p:cNvSpPr>
          <p:nvPr>
            <p:ph type="body" sz="quarter" idx="13"/>
          </p:nvPr>
        </p:nvSpPr>
        <p:spPr/>
        <p:txBody>
          <a:bodyPr/>
          <a:lstStyle/>
          <a:p>
            <a:r>
              <a:rPr lang="en-US" dirty="0"/>
              <a:t>Questions?</a:t>
            </a:r>
          </a:p>
        </p:txBody>
      </p:sp>
    </p:spTree>
    <p:extLst>
      <p:ext uri="{BB962C8B-B14F-4D97-AF65-F5344CB8AC3E}">
        <p14:creationId xmlns:p14="http://schemas.microsoft.com/office/powerpoint/2010/main" val="1564979424"/>
      </p:ext>
    </p:extLst>
  </p:cSld>
  <p:clrMapOvr>
    <a:masterClrMapping/>
  </p:clrMapOvr>
</p:sld>
</file>

<file path=ppt/theme/theme1.xml><?xml version="1.0" encoding="utf-8"?>
<a:theme xmlns:a="http://schemas.openxmlformats.org/drawingml/2006/main" name="Parcel">
  <a:themeElements>
    <a:clrScheme name="Custom 2">
      <a:dk1>
        <a:srgbClr val="000000"/>
      </a:dk1>
      <a:lt1>
        <a:srgbClr val="000000"/>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8D6F3D"/>
      </a:hlink>
      <a:folHlink>
        <a:srgbClr val="8D6F3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pptx" id="{15472184-1F6E-B94F-8582-FBC685EFAC84}" vid="{7B644FC9-7B5C-F54C-A4D7-3EDC0CF19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1898</TotalTime>
  <Words>280</Words>
  <Application>Microsoft Office PowerPoint</Application>
  <PresentationFormat>화면 슬라이드 쇼(4:3)</PresentationFormat>
  <Paragraphs>76</Paragraphs>
  <Slides>9</Slides>
  <Notes>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9</vt:i4>
      </vt:variant>
    </vt:vector>
  </HeadingPairs>
  <TitlesOfParts>
    <vt:vector size="21" baseType="lpstr">
      <vt:lpstr>Acumin Pro</vt:lpstr>
      <vt:lpstr>-apple-system</vt:lpstr>
      <vt:lpstr>Lato</vt:lpstr>
      <vt:lpstr>Arial</vt:lpstr>
      <vt:lpstr>Calibri</vt:lpstr>
      <vt:lpstr>Franklin Gothic Book</vt:lpstr>
      <vt:lpstr>Franklin Gothic Demi Cond</vt:lpstr>
      <vt:lpstr>Franklin Gothic Medium</vt:lpstr>
      <vt:lpstr>Franklin Gothic Medium Cond</vt:lpstr>
      <vt:lpstr>Impact</vt:lpstr>
      <vt:lpstr>Wingdings</vt:lpstr>
      <vt:lpstr>Parcel</vt:lpstr>
      <vt:lpstr>UAV Ground Detection </vt:lpstr>
      <vt:lpstr>Detecting Tree model</vt:lpstr>
      <vt:lpstr>Detect Objects in Real Time</vt:lpstr>
      <vt:lpstr>Detect Objects in Real Time</vt:lpstr>
      <vt:lpstr>Tree data with GPS</vt:lpstr>
      <vt:lpstr>Collecting data using UAV</vt:lpstr>
      <vt:lpstr>Google map trick</vt:lpstr>
      <vt:lpstr>Plan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dc:title>
  <dc:subject/>
  <dc:creator>Drake, Payton E</dc:creator>
  <cp:keywords/>
  <dc:description/>
  <cp:lastModifiedBy>강 정환</cp:lastModifiedBy>
  <cp:revision>38</cp:revision>
  <dcterms:created xsi:type="dcterms:W3CDTF">2020-02-06T20:42:06Z</dcterms:created>
  <dcterms:modified xsi:type="dcterms:W3CDTF">2021-07-22T13:11:09Z</dcterms:modified>
  <cp:category/>
</cp:coreProperties>
</file>