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516" y="-10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8967895508"/>
          <c:y val="5.9776730835437775E-2"/>
          <c:w val="0.62003082036972046"/>
          <c:h val="0.910346269607543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lumMod val="75000"/>
                  <a:alpha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AA6C0">
                  <a:alpha val="50000"/>
                </a:srgbClr>
              </a:solidFill>
              <a:ln w="19050">
                <a:noFill/>
              </a:ln>
              <a:effectLst/>
            </c:spPr>
          </c:dPt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900" b="1" i="0" u="none">
                    <a:solidFill>
                      <a:schemeClr val="bg1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8967895508"/>
          <c:y val="5.9776730835437775E-2"/>
          <c:w val="0.62003082036972046"/>
          <c:h val="0.910346269607543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lumMod val="75000"/>
                  <a:alpha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AA6C0">
                  <a:alpha val="50000"/>
                </a:srgbClr>
              </a:solidFill>
              <a:ln w="19050">
                <a:noFill/>
              </a:ln>
              <a:effectLst/>
            </c:spPr>
          </c:dPt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900" b="1" i="0" u="none">
                    <a:solidFill>
                      <a:schemeClr val="bg1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8967895508"/>
          <c:y val="5.9776730835437775E-2"/>
          <c:w val="0.62003082036972046"/>
          <c:h val="0.910346269607543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lumMod val="75000"/>
                  <a:alpha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AA6C0">
                  <a:alpha val="50000"/>
                </a:srgbClr>
              </a:solidFill>
              <a:ln w="19050">
                <a:noFill/>
              </a:ln>
              <a:effectLst/>
            </c:spPr>
          </c:dPt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900" b="1" i="0" u="none">
                    <a:solidFill>
                      <a:schemeClr val="bg1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3311352" y="364950"/>
            <a:ext cx="5780962" cy="18558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ko-KR" sz="4700" b="1" i="1" kern="0" dirty="0">
                <a:solidFill>
                  <a:srgbClr val="9AA6C0"/>
                </a:solidFill>
              </a:rPr>
              <a:t>자게 </a:t>
            </a:r>
            <a:r>
              <a:rPr lang="ko-KR" altLang="ko-KR" sz="4700" b="1" i="1" kern="0" dirty="0" err="1">
                <a:solidFill>
                  <a:srgbClr val="9AA6C0"/>
                </a:solidFill>
              </a:rPr>
              <a:t>메이커즈</a:t>
            </a:r>
            <a:endParaRPr lang="ko-KR" altLang="ko-KR" sz="47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609033" y="4148490"/>
            <a:ext cx="568234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11246397" y="5019304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11445090" y="516161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11084519" y="5717230"/>
            <a:ext cx="568234" cy="568234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179" name="타원 178"/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  <p:sp>
        <p:nvSpPr>
          <p:cNvPr id="182" name="사각형: 둥근 모서리 181"/>
          <p:cNvSpPr/>
          <p:nvPr/>
        </p:nvSpPr>
        <p:spPr>
          <a:xfrm>
            <a:off x="6215486" y="5717230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팀 장 </a:t>
            </a:r>
            <a:r>
              <a:rPr lang="en-US" altLang="ko-KR" b="1" kern="0" dirty="0" smtClean="0">
                <a:solidFill>
                  <a:prstClr val="white"/>
                </a:solidFill>
              </a:rPr>
              <a:t>: </a:t>
            </a:r>
            <a:r>
              <a:rPr lang="ko-KR" altLang="en-US" b="1" kern="0" dirty="0" smtClean="0">
                <a:solidFill>
                  <a:prstClr val="white"/>
                </a:solidFill>
              </a:rPr>
              <a:t>정호준</a:t>
            </a:r>
            <a:endParaRPr lang="ko-KR" altLang="en-US" b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팀 원 </a:t>
            </a:r>
            <a:r>
              <a:rPr lang="en-US" altLang="ko-KR" b="1" kern="0" dirty="0">
                <a:solidFill>
                  <a:prstClr val="white"/>
                </a:solidFill>
              </a:rPr>
              <a:t>:</a:t>
            </a:r>
            <a:r>
              <a:rPr lang="ko-KR" altLang="en-US" b="1" kern="0" dirty="0">
                <a:solidFill>
                  <a:prstClr val="white"/>
                </a:solidFill>
              </a:rPr>
              <a:t> 이대승</a:t>
            </a:r>
            <a:r>
              <a:rPr lang="en-US" altLang="ko-KR" b="1" kern="0" dirty="0">
                <a:solidFill>
                  <a:prstClr val="white"/>
                </a:solidFill>
              </a:rPr>
              <a:t>,</a:t>
            </a:r>
            <a:r>
              <a:rPr lang="ko-KR" altLang="en-US" b="1" kern="0" dirty="0">
                <a:solidFill>
                  <a:prstClr val="white"/>
                </a:solidFill>
              </a:rPr>
              <a:t> 유승민 </a:t>
            </a:r>
          </a:p>
        </p:txBody>
      </p:sp>
      <p:sp>
        <p:nvSpPr>
          <p:cNvPr id="183" name="사각형: 둥근 모서리 181"/>
          <p:cNvSpPr/>
          <p:nvPr/>
        </p:nvSpPr>
        <p:spPr>
          <a:xfrm>
            <a:off x="6235595" y="4934768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코세아인재개발원 </a:t>
            </a:r>
            <a:r>
              <a:rPr lang="en-US" altLang="ko-KR" b="1" kern="0">
                <a:solidFill>
                  <a:prstClr val="white"/>
                </a:solidFill>
              </a:rPr>
              <a:t>31</a:t>
            </a:r>
            <a:r>
              <a:rPr lang="ko-KR" altLang="en-US" b="1" kern="0">
                <a:solidFill>
                  <a:prstClr val="white"/>
                </a:solidFill>
              </a:rPr>
              <a:t> 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개발 개요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637341" y="1225039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6567" y="2877479"/>
            <a:ext cx="239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b="1" dirty="0" smtClean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84499" y="1546832"/>
            <a:ext cx="5823002" cy="79441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>
                <a:solidFill>
                  <a:prstClr val="black">
                    <a:lumMod val="65000"/>
                    <a:lumOff val="35000"/>
                  </a:prstClr>
                </a:solidFill>
              </a:rPr>
              <a:t>이사이트는 </a:t>
            </a:r>
            <a:r>
              <a:rPr lang="ko-KR" altLang="en-US" sz="3100" b="1">
                <a:solidFill>
                  <a:srgbClr val="FF0000">
                    <a:lumMod val="65000"/>
                    <a:lumOff val="35000"/>
                  </a:srgbClr>
                </a:solidFill>
              </a:rPr>
              <a:t>무료</a:t>
            </a:r>
            <a:r>
              <a:rPr lang="ko-KR" altLang="en-US" sz="2300">
                <a:solidFill>
                  <a:prstClr val="black">
                    <a:lumMod val="65000"/>
                    <a:lumOff val="35000"/>
                  </a:prstClr>
                </a:solidFill>
              </a:rPr>
              <a:t>로 해줍니다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20973" y="4559165"/>
            <a:ext cx="28514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익명성</a:t>
            </a:r>
            <a:endParaRPr lang="ko-KR" altLang="en-US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642076" y="4558689"/>
            <a:ext cx="28514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00B0F0"/>
                </a:solidFill>
              </a:rPr>
              <a:t>동영상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096130" y="4558213"/>
            <a:ext cx="285145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취미 </a:t>
            </a:r>
            <a:endParaRPr lang="ko-KR" altLang="en-US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660" y="2611887"/>
            <a:ext cx="2880430" cy="1612899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8771" y="2611192"/>
            <a:ext cx="2887486" cy="1603375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19009" y="2359929"/>
            <a:ext cx="3289653" cy="21154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6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>
                <a:solidFill>
                  <a:srgbClr val="9AA6C0"/>
                </a:solidFill>
              </a:rPr>
              <a:t>개발 환경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727957" y="1268896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10892" y="2604727"/>
            <a:ext cx="7770214" cy="2524364"/>
            <a:chOff x="740289" y="2327682"/>
            <a:chExt cx="10713871" cy="3480691"/>
          </a:xfrm>
        </p:grpSpPr>
        <p:sp>
          <p:nvSpPr>
            <p:cNvPr id="2" name="자유형 40"/>
            <p:cNvSpPr/>
            <p:nvPr/>
          </p:nvSpPr>
          <p:spPr>
            <a:xfrm rot="3600000" flipH="1" flipV="1">
              <a:off x="1639081" y="3240761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6C0">
                    <a:shade val="30000"/>
                    <a:satMod val="115000"/>
                  </a:srgbClr>
                </a:gs>
                <a:gs pos="50000">
                  <a:srgbClr val="9AA6C0">
                    <a:shade val="67500"/>
                    <a:satMod val="115000"/>
                  </a:srgbClr>
                </a:gs>
                <a:gs pos="100000">
                  <a:srgbClr val="9AA6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41"/>
            <p:cNvSpPr/>
            <p:nvPr/>
          </p:nvSpPr>
          <p:spPr>
            <a:xfrm rot="18000000" flipV="1">
              <a:off x="-172786" y="3240762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42"/>
            <p:cNvSpPr/>
            <p:nvPr/>
          </p:nvSpPr>
          <p:spPr>
            <a:xfrm rot="3600000" flipH="1" flipV="1">
              <a:off x="5262815" y="3240759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43"/>
            <p:cNvSpPr/>
            <p:nvPr/>
          </p:nvSpPr>
          <p:spPr>
            <a:xfrm rot="18000000" flipV="1">
              <a:off x="3450948" y="3240760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44"/>
            <p:cNvSpPr/>
            <p:nvPr/>
          </p:nvSpPr>
          <p:spPr>
            <a:xfrm rot="3600000" flipH="1" flipV="1">
              <a:off x="8886549" y="3240757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6C0">
                    <a:shade val="30000"/>
                    <a:satMod val="115000"/>
                  </a:srgbClr>
                </a:gs>
                <a:gs pos="50000">
                  <a:srgbClr val="9AA6C0">
                    <a:shade val="67500"/>
                    <a:satMod val="115000"/>
                  </a:srgbClr>
                </a:gs>
                <a:gs pos="100000">
                  <a:srgbClr val="9AA6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45"/>
            <p:cNvSpPr/>
            <p:nvPr/>
          </p:nvSpPr>
          <p:spPr>
            <a:xfrm rot="18000000" flipV="1">
              <a:off x="7074682" y="3240758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660182" y="1863121"/>
            <a:ext cx="297298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dirty="0">
                <a:solidFill>
                  <a:prstClr val="white">
                    <a:lumMod val="50000"/>
                  </a:prstClr>
                </a:solidFill>
              </a:rPr>
              <a:t>JDK-Java Development Kit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prstClr val="white">
                    <a:lumMod val="50000"/>
                  </a:prstClr>
                </a:solidFill>
              </a:rPr>
              <a:t>JAVA SE 7u17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5379" y="1858316"/>
            <a:ext cx="2557656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dirty="0" smtClean="0">
                <a:solidFill>
                  <a:prstClr val="white">
                    <a:lumMod val="50000"/>
                  </a:prstClr>
                </a:solidFill>
              </a:rPr>
              <a:t>Apache </a:t>
            </a:r>
            <a:r>
              <a:rPr lang="en-US" altLang="ko-KR" sz="1700" b="1" dirty="0" smtClean="0">
                <a:solidFill>
                  <a:prstClr val="white">
                    <a:lumMod val="50000"/>
                  </a:prstClr>
                </a:solidFill>
              </a:rPr>
              <a:t>Tomcat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700" dirty="0" smtClean="0">
                <a:solidFill>
                  <a:prstClr val="white">
                    <a:lumMod val="50000"/>
                  </a:prstClr>
                </a:solidFill>
              </a:rPr>
              <a:t>Tomcat </a:t>
            </a:r>
            <a:r>
              <a:rPr lang="en-US" altLang="ko-KR" sz="1700" dirty="0">
                <a:solidFill>
                  <a:prstClr val="white">
                    <a:lumMod val="50000"/>
                  </a:prstClr>
                </a:solidFill>
              </a:rPr>
              <a:t>7.0</a:t>
            </a:r>
            <a:r>
              <a:rPr lang="ko-KR" altLang="en-US" sz="17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61521" y="4835114"/>
            <a:ext cx="2557656" cy="84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Eclipse IDE for Java </a:t>
            </a:r>
            <a:r>
              <a:rPr lang="en-US" altLang="ko-KR" sz="1700" b="1" dirty="0">
                <a:solidFill>
                  <a:prstClr val="white">
                    <a:lumMod val="50000"/>
                  </a:prstClr>
                </a:solidFill>
              </a:rPr>
              <a:t>EE Developers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277233" y="5042864"/>
            <a:ext cx="2557656" cy="43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dirty="0" smtClean="0">
                <a:solidFill>
                  <a:prstClr val="white">
                    <a:lumMod val="50000"/>
                  </a:prstClr>
                </a:solidFill>
              </a:rPr>
              <a:t>Bootstrap-3.1.1</a:t>
            </a:r>
            <a:endParaRPr lang="en-US" altLang="ko-KR" sz="17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7" name="직사각형 51"/>
          <p:cNvSpPr/>
          <p:nvPr/>
        </p:nvSpPr>
        <p:spPr>
          <a:xfrm>
            <a:off x="4817172" y="1858317"/>
            <a:ext cx="2557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dirty="0">
                <a:solidFill>
                  <a:prstClr val="white">
                    <a:lumMod val="50000"/>
                  </a:prstClr>
                </a:solidFill>
              </a:rPr>
              <a:t>O</a:t>
            </a:r>
            <a:r>
              <a:rPr lang="en-US" altLang="en-US" sz="1700" b="1" dirty="0">
                <a:solidFill>
                  <a:prstClr val="white">
                    <a:lumMod val="50000"/>
                  </a:prstClr>
                </a:solidFill>
              </a:rPr>
              <a:t>racle </a:t>
            </a:r>
            <a:r>
              <a:rPr lang="en-US" altLang="en-US" sz="1700" b="1" dirty="0" smtClean="0">
                <a:solidFill>
                  <a:prstClr val="white">
                    <a:lumMod val="50000"/>
                  </a:prstClr>
                </a:solidFill>
              </a:rPr>
              <a:t>Database</a:t>
            </a:r>
            <a:endParaRPr lang="en-US" altLang="en-US" sz="17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prstClr val="white">
                    <a:lumMod val="50000"/>
                  </a:prstClr>
                </a:solidFill>
              </a:rPr>
              <a:t>11g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개발 일정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214008" y="1153533"/>
            <a:ext cx="11763983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68459" y="4510978"/>
            <a:ext cx="2851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아이템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구상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우리가 뭘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만들 것인가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379976" y="4546254"/>
            <a:ext cx="28514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DB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연동 및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전체적인 틀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부트스트랩 디자인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9251833" y="4519796"/>
            <a:ext cx="2851450" cy="774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프로젝트 완성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오류수정</a:t>
            </a:r>
          </a:p>
        </p:txBody>
      </p:sp>
      <p:sp>
        <p:nvSpPr>
          <p:cNvPr id="200" name="자유형: 도형 377"/>
          <p:cNvSpPr/>
          <p:nvPr/>
        </p:nvSpPr>
        <p:spPr>
          <a:xfrm>
            <a:off x="7429657" y="2177155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1" name="자유형: 도형 378"/>
          <p:cNvSpPr/>
          <p:nvPr/>
        </p:nvSpPr>
        <p:spPr>
          <a:xfrm>
            <a:off x="7717104" y="2177155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02" name="자유형: 도형 379"/>
          <p:cNvSpPr/>
          <p:nvPr/>
        </p:nvSpPr>
        <p:spPr>
          <a:xfrm>
            <a:off x="7159970" y="2220035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3" name="자유형: 도형 380"/>
          <p:cNvSpPr/>
          <p:nvPr/>
        </p:nvSpPr>
        <p:spPr>
          <a:xfrm>
            <a:off x="7941999" y="2220035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4" name="자유형: 도형 381"/>
          <p:cNvSpPr/>
          <p:nvPr/>
        </p:nvSpPr>
        <p:spPr>
          <a:xfrm>
            <a:off x="6927488" y="2336123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5" name="자유형: 도형 382"/>
          <p:cNvSpPr/>
          <p:nvPr/>
        </p:nvSpPr>
        <p:spPr>
          <a:xfrm>
            <a:off x="8149909" y="2336123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6" name="자유형: 도형 383"/>
          <p:cNvSpPr/>
          <p:nvPr/>
        </p:nvSpPr>
        <p:spPr>
          <a:xfrm>
            <a:off x="6747411" y="2516200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7" name="자유형: 도형 384"/>
          <p:cNvSpPr/>
          <p:nvPr/>
        </p:nvSpPr>
        <p:spPr>
          <a:xfrm>
            <a:off x="8327163" y="2516200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8" name="자유형: 도형 385"/>
          <p:cNvSpPr/>
          <p:nvPr/>
        </p:nvSpPr>
        <p:spPr>
          <a:xfrm>
            <a:off x="6631323" y="2748683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9" name="자유형: 도형 386"/>
          <p:cNvSpPr/>
          <p:nvPr/>
        </p:nvSpPr>
        <p:spPr>
          <a:xfrm>
            <a:off x="8462032" y="2748683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0" name="자유형: 도형 387"/>
          <p:cNvSpPr/>
          <p:nvPr/>
        </p:nvSpPr>
        <p:spPr>
          <a:xfrm>
            <a:off x="6588443" y="3018368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1" name="자유형: 도형 388"/>
          <p:cNvSpPr/>
          <p:nvPr/>
        </p:nvSpPr>
        <p:spPr>
          <a:xfrm>
            <a:off x="8543407" y="3018368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2" name="자유형: 도형 389"/>
          <p:cNvSpPr/>
          <p:nvPr/>
        </p:nvSpPr>
        <p:spPr>
          <a:xfrm>
            <a:off x="6588443" y="3305816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3" name="자유형: 도형 390"/>
          <p:cNvSpPr/>
          <p:nvPr/>
        </p:nvSpPr>
        <p:spPr>
          <a:xfrm>
            <a:off x="8543407" y="3305816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4" name="자유형: 도형 391"/>
          <p:cNvSpPr/>
          <p:nvPr/>
        </p:nvSpPr>
        <p:spPr>
          <a:xfrm>
            <a:off x="6631323" y="3530711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5" name="자유형: 도형 392"/>
          <p:cNvSpPr/>
          <p:nvPr/>
        </p:nvSpPr>
        <p:spPr>
          <a:xfrm>
            <a:off x="8462032" y="3530711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6" name="자유형: 도형 393"/>
          <p:cNvSpPr/>
          <p:nvPr/>
        </p:nvSpPr>
        <p:spPr>
          <a:xfrm>
            <a:off x="6747411" y="3738620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7" name="자유형: 도형 394"/>
          <p:cNvSpPr/>
          <p:nvPr/>
        </p:nvSpPr>
        <p:spPr>
          <a:xfrm>
            <a:off x="8327163" y="3738620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8" name="자유형: 도형 395"/>
          <p:cNvSpPr/>
          <p:nvPr/>
        </p:nvSpPr>
        <p:spPr>
          <a:xfrm>
            <a:off x="8149909" y="3915875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9" name="자유형: 도형 396"/>
          <p:cNvSpPr/>
          <p:nvPr/>
        </p:nvSpPr>
        <p:spPr>
          <a:xfrm>
            <a:off x="6927488" y="3915875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0" name="자유형: 도형 397"/>
          <p:cNvSpPr/>
          <p:nvPr/>
        </p:nvSpPr>
        <p:spPr>
          <a:xfrm>
            <a:off x="7941997" y="4050745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1" name="자유형: 도형 398"/>
          <p:cNvSpPr/>
          <p:nvPr/>
        </p:nvSpPr>
        <p:spPr>
          <a:xfrm>
            <a:off x="7159970" y="4050745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2" name="자유형: 도형 399"/>
          <p:cNvSpPr/>
          <p:nvPr/>
        </p:nvSpPr>
        <p:spPr>
          <a:xfrm>
            <a:off x="7717104" y="4132119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3" name="자유형: 도형 400"/>
          <p:cNvSpPr/>
          <p:nvPr/>
        </p:nvSpPr>
        <p:spPr>
          <a:xfrm>
            <a:off x="7429657" y="4132119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4" name="직사각형 62"/>
          <p:cNvSpPr/>
          <p:nvPr/>
        </p:nvSpPr>
        <p:spPr>
          <a:xfrm>
            <a:off x="7032671" y="2689015"/>
            <a:ext cx="1373539" cy="110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75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5" name="자유형: 도형 377"/>
          <p:cNvSpPr/>
          <p:nvPr/>
        </p:nvSpPr>
        <p:spPr>
          <a:xfrm>
            <a:off x="10401810" y="2177155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6" name="자유형: 도형 378"/>
          <p:cNvSpPr/>
          <p:nvPr/>
        </p:nvSpPr>
        <p:spPr>
          <a:xfrm>
            <a:off x="10689257" y="2177155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27" name="자유형: 도형 379"/>
          <p:cNvSpPr/>
          <p:nvPr/>
        </p:nvSpPr>
        <p:spPr>
          <a:xfrm>
            <a:off x="10132123" y="2220035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8" name="자유형: 도형 380"/>
          <p:cNvSpPr/>
          <p:nvPr/>
        </p:nvSpPr>
        <p:spPr>
          <a:xfrm>
            <a:off x="10914152" y="2220035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9" name="자유형: 도형 381"/>
          <p:cNvSpPr/>
          <p:nvPr/>
        </p:nvSpPr>
        <p:spPr>
          <a:xfrm>
            <a:off x="9899641" y="2336123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0" name="자유형: 도형 382"/>
          <p:cNvSpPr/>
          <p:nvPr/>
        </p:nvSpPr>
        <p:spPr>
          <a:xfrm>
            <a:off x="11122062" y="2336123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1" name="자유형: 도형 383"/>
          <p:cNvSpPr/>
          <p:nvPr/>
        </p:nvSpPr>
        <p:spPr>
          <a:xfrm>
            <a:off x="9719564" y="2516200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2" name="자유형: 도형 384"/>
          <p:cNvSpPr/>
          <p:nvPr/>
        </p:nvSpPr>
        <p:spPr>
          <a:xfrm>
            <a:off x="11299316" y="2516200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3" name="자유형: 도형 385"/>
          <p:cNvSpPr/>
          <p:nvPr/>
        </p:nvSpPr>
        <p:spPr>
          <a:xfrm>
            <a:off x="9603476" y="2748683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4" name="자유형: 도형 386"/>
          <p:cNvSpPr/>
          <p:nvPr/>
        </p:nvSpPr>
        <p:spPr>
          <a:xfrm>
            <a:off x="11434184" y="2748683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5" name="자유형: 도형 387"/>
          <p:cNvSpPr/>
          <p:nvPr/>
        </p:nvSpPr>
        <p:spPr>
          <a:xfrm>
            <a:off x="9560596" y="3018368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6" name="자유형: 도형 388"/>
          <p:cNvSpPr/>
          <p:nvPr/>
        </p:nvSpPr>
        <p:spPr>
          <a:xfrm>
            <a:off x="11515560" y="3018368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7" name="자유형: 도형 389"/>
          <p:cNvSpPr/>
          <p:nvPr/>
        </p:nvSpPr>
        <p:spPr>
          <a:xfrm>
            <a:off x="9560596" y="3305816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8" name="자유형: 도형 390"/>
          <p:cNvSpPr/>
          <p:nvPr/>
        </p:nvSpPr>
        <p:spPr>
          <a:xfrm>
            <a:off x="11515560" y="3305816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9" name="자유형: 도형 391"/>
          <p:cNvSpPr/>
          <p:nvPr/>
        </p:nvSpPr>
        <p:spPr>
          <a:xfrm>
            <a:off x="9603476" y="3530711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0" name="자유형: 도형 392"/>
          <p:cNvSpPr/>
          <p:nvPr/>
        </p:nvSpPr>
        <p:spPr>
          <a:xfrm>
            <a:off x="11434184" y="3530711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1" name="자유형: 도형 393"/>
          <p:cNvSpPr/>
          <p:nvPr/>
        </p:nvSpPr>
        <p:spPr>
          <a:xfrm>
            <a:off x="9719564" y="3738620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2" name="자유형: 도형 394"/>
          <p:cNvSpPr/>
          <p:nvPr/>
        </p:nvSpPr>
        <p:spPr>
          <a:xfrm>
            <a:off x="11299316" y="3738620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3" name="자유형: 도형 395"/>
          <p:cNvSpPr/>
          <p:nvPr/>
        </p:nvSpPr>
        <p:spPr>
          <a:xfrm>
            <a:off x="11122062" y="3915875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4" name="자유형: 도형 396"/>
          <p:cNvSpPr/>
          <p:nvPr/>
        </p:nvSpPr>
        <p:spPr>
          <a:xfrm>
            <a:off x="9899641" y="3915875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5" name="자유형: 도형 397"/>
          <p:cNvSpPr/>
          <p:nvPr/>
        </p:nvSpPr>
        <p:spPr>
          <a:xfrm>
            <a:off x="10914150" y="4050745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6" name="자유형: 도형 398"/>
          <p:cNvSpPr/>
          <p:nvPr/>
        </p:nvSpPr>
        <p:spPr>
          <a:xfrm>
            <a:off x="10132123" y="4050745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7" name="자유형: 도형 399"/>
          <p:cNvSpPr/>
          <p:nvPr/>
        </p:nvSpPr>
        <p:spPr>
          <a:xfrm>
            <a:off x="10689257" y="4132119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8" name="자유형: 도형 400"/>
          <p:cNvSpPr/>
          <p:nvPr/>
        </p:nvSpPr>
        <p:spPr>
          <a:xfrm>
            <a:off x="10401810" y="4132119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49" name="직사각형 62"/>
          <p:cNvSpPr/>
          <p:nvPr/>
        </p:nvSpPr>
        <p:spPr>
          <a:xfrm>
            <a:off x="10004824" y="2689015"/>
            <a:ext cx="1373539" cy="110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100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250" name="자유형: 도형 377"/>
          <p:cNvSpPr/>
          <p:nvPr/>
        </p:nvSpPr>
        <p:spPr>
          <a:xfrm>
            <a:off x="1739829" y="2177155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1" name="자유형: 도형 378"/>
          <p:cNvSpPr/>
          <p:nvPr/>
        </p:nvSpPr>
        <p:spPr>
          <a:xfrm>
            <a:off x="2027276" y="2177155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52" name="자유형: 도형 379"/>
          <p:cNvSpPr/>
          <p:nvPr/>
        </p:nvSpPr>
        <p:spPr>
          <a:xfrm>
            <a:off x="1470142" y="2220035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3" name="자유형: 도형 380"/>
          <p:cNvSpPr/>
          <p:nvPr/>
        </p:nvSpPr>
        <p:spPr>
          <a:xfrm>
            <a:off x="2252171" y="2220035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4" name="자유형: 도형 381"/>
          <p:cNvSpPr/>
          <p:nvPr/>
        </p:nvSpPr>
        <p:spPr>
          <a:xfrm>
            <a:off x="1237660" y="2336123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5" name="자유형: 도형 382"/>
          <p:cNvSpPr/>
          <p:nvPr/>
        </p:nvSpPr>
        <p:spPr>
          <a:xfrm>
            <a:off x="2460081" y="2336123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6" name="자유형: 도형 383"/>
          <p:cNvSpPr/>
          <p:nvPr/>
        </p:nvSpPr>
        <p:spPr>
          <a:xfrm>
            <a:off x="1057583" y="2516200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7" name="자유형: 도형 384"/>
          <p:cNvSpPr/>
          <p:nvPr/>
        </p:nvSpPr>
        <p:spPr>
          <a:xfrm>
            <a:off x="2637335" y="2516200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8" name="자유형: 도형 385"/>
          <p:cNvSpPr/>
          <p:nvPr/>
        </p:nvSpPr>
        <p:spPr>
          <a:xfrm>
            <a:off x="941495" y="2748683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9" name="자유형: 도형 386"/>
          <p:cNvSpPr/>
          <p:nvPr/>
        </p:nvSpPr>
        <p:spPr>
          <a:xfrm>
            <a:off x="2772204" y="2748683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0" name="자유형: 도형 387"/>
          <p:cNvSpPr/>
          <p:nvPr/>
        </p:nvSpPr>
        <p:spPr>
          <a:xfrm>
            <a:off x="898615" y="3018368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1" name="자유형: 도형 388"/>
          <p:cNvSpPr/>
          <p:nvPr/>
        </p:nvSpPr>
        <p:spPr>
          <a:xfrm>
            <a:off x="2853579" y="3018368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2" name="자유형: 도형 389"/>
          <p:cNvSpPr/>
          <p:nvPr/>
        </p:nvSpPr>
        <p:spPr>
          <a:xfrm>
            <a:off x="898615" y="3305816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3" name="자유형: 도형 390"/>
          <p:cNvSpPr/>
          <p:nvPr/>
        </p:nvSpPr>
        <p:spPr>
          <a:xfrm>
            <a:off x="2853579" y="3305816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4" name="자유형: 도형 391"/>
          <p:cNvSpPr/>
          <p:nvPr/>
        </p:nvSpPr>
        <p:spPr>
          <a:xfrm>
            <a:off x="941495" y="3530711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5" name="자유형: 도형 392"/>
          <p:cNvSpPr/>
          <p:nvPr/>
        </p:nvSpPr>
        <p:spPr>
          <a:xfrm>
            <a:off x="2772204" y="3530711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6" name="자유형: 도형 393"/>
          <p:cNvSpPr/>
          <p:nvPr/>
        </p:nvSpPr>
        <p:spPr>
          <a:xfrm>
            <a:off x="1057583" y="3738620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7" name="자유형: 도형 394"/>
          <p:cNvSpPr/>
          <p:nvPr/>
        </p:nvSpPr>
        <p:spPr>
          <a:xfrm>
            <a:off x="2637335" y="3738620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8" name="자유형: 도형 395"/>
          <p:cNvSpPr/>
          <p:nvPr/>
        </p:nvSpPr>
        <p:spPr>
          <a:xfrm>
            <a:off x="2460081" y="3915875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9" name="자유형: 도형 396"/>
          <p:cNvSpPr/>
          <p:nvPr/>
        </p:nvSpPr>
        <p:spPr>
          <a:xfrm>
            <a:off x="1237660" y="3915875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0" name="자유형: 도형 397"/>
          <p:cNvSpPr/>
          <p:nvPr/>
        </p:nvSpPr>
        <p:spPr>
          <a:xfrm>
            <a:off x="2252169" y="4050745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1" name="자유형: 도형 398"/>
          <p:cNvSpPr/>
          <p:nvPr/>
        </p:nvSpPr>
        <p:spPr>
          <a:xfrm>
            <a:off x="1470142" y="4050745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2" name="자유형: 도형 399"/>
          <p:cNvSpPr/>
          <p:nvPr/>
        </p:nvSpPr>
        <p:spPr>
          <a:xfrm>
            <a:off x="2027276" y="4132119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3" name="자유형: 도형 400"/>
          <p:cNvSpPr/>
          <p:nvPr/>
        </p:nvSpPr>
        <p:spPr>
          <a:xfrm>
            <a:off x="1739829" y="4132119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4" name="직사각형 62"/>
          <p:cNvSpPr/>
          <p:nvPr/>
        </p:nvSpPr>
        <p:spPr>
          <a:xfrm>
            <a:off x="1342843" y="2689015"/>
            <a:ext cx="1373539" cy="110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25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275" name="자유형: 도형 377"/>
          <p:cNvSpPr/>
          <p:nvPr/>
        </p:nvSpPr>
        <p:spPr>
          <a:xfrm>
            <a:off x="4520423" y="2177155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6" name="자유형: 도형 378"/>
          <p:cNvSpPr/>
          <p:nvPr/>
        </p:nvSpPr>
        <p:spPr>
          <a:xfrm>
            <a:off x="4807870" y="2177155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77" name="자유형: 도형 379"/>
          <p:cNvSpPr/>
          <p:nvPr/>
        </p:nvSpPr>
        <p:spPr>
          <a:xfrm>
            <a:off x="4250736" y="2220035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8" name="자유형: 도형 380"/>
          <p:cNvSpPr/>
          <p:nvPr/>
        </p:nvSpPr>
        <p:spPr>
          <a:xfrm>
            <a:off x="5032765" y="2220035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9" name="자유형: 도형 381"/>
          <p:cNvSpPr/>
          <p:nvPr/>
        </p:nvSpPr>
        <p:spPr>
          <a:xfrm>
            <a:off x="4018254" y="2336123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0" name="자유형: 도형 382"/>
          <p:cNvSpPr/>
          <p:nvPr/>
        </p:nvSpPr>
        <p:spPr>
          <a:xfrm>
            <a:off x="5240675" y="2336123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1" name="자유형: 도형 383"/>
          <p:cNvSpPr/>
          <p:nvPr/>
        </p:nvSpPr>
        <p:spPr>
          <a:xfrm>
            <a:off x="3838177" y="2516200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2" name="자유형: 도형 384"/>
          <p:cNvSpPr/>
          <p:nvPr/>
        </p:nvSpPr>
        <p:spPr>
          <a:xfrm>
            <a:off x="5417929" y="2516200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3" name="자유형: 도형 385"/>
          <p:cNvSpPr/>
          <p:nvPr/>
        </p:nvSpPr>
        <p:spPr>
          <a:xfrm>
            <a:off x="3722089" y="2748683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4" name="자유형: 도형 386"/>
          <p:cNvSpPr/>
          <p:nvPr/>
        </p:nvSpPr>
        <p:spPr>
          <a:xfrm>
            <a:off x="5552798" y="2748683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5" name="자유형: 도형 387"/>
          <p:cNvSpPr/>
          <p:nvPr/>
        </p:nvSpPr>
        <p:spPr>
          <a:xfrm>
            <a:off x="3679209" y="3018368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6" name="자유형: 도형 388"/>
          <p:cNvSpPr/>
          <p:nvPr/>
        </p:nvSpPr>
        <p:spPr>
          <a:xfrm>
            <a:off x="5634173" y="3018368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7" name="자유형: 도형 389"/>
          <p:cNvSpPr/>
          <p:nvPr/>
        </p:nvSpPr>
        <p:spPr>
          <a:xfrm>
            <a:off x="3679209" y="3305816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8" name="자유형: 도형 390"/>
          <p:cNvSpPr/>
          <p:nvPr/>
        </p:nvSpPr>
        <p:spPr>
          <a:xfrm>
            <a:off x="5634173" y="3305816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9" name="자유형: 도형 391"/>
          <p:cNvSpPr/>
          <p:nvPr/>
        </p:nvSpPr>
        <p:spPr>
          <a:xfrm>
            <a:off x="3722089" y="3530711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0" name="자유형: 도형 392"/>
          <p:cNvSpPr/>
          <p:nvPr/>
        </p:nvSpPr>
        <p:spPr>
          <a:xfrm>
            <a:off x="5552798" y="3530711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1" name="자유형: 도형 393"/>
          <p:cNvSpPr/>
          <p:nvPr/>
        </p:nvSpPr>
        <p:spPr>
          <a:xfrm>
            <a:off x="3838177" y="3738620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2" name="자유형: 도형 394"/>
          <p:cNvSpPr/>
          <p:nvPr/>
        </p:nvSpPr>
        <p:spPr>
          <a:xfrm>
            <a:off x="5417929" y="3738620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3" name="자유형: 도형 395"/>
          <p:cNvSpPr/>
          <p:nvPr/>
        </p:nvSpPr>
        <p:spPr>
          <a:xfrm>
            <a:off x="5240675" y="3915875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4" name="자유형: 도형 396"/>
          <p:cNvSpPr/>
          <p:nvPr/>
        </p:nvSpPr>
        <p:spPr>
          <a:xfrm>
            <a:off x="4018254" y="3915875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5" name="자유형: 도형 397"/>
          <p:cNvSpPr/>
          <p:nvPr/>
        </p:nvSpPr>
        <p:spPr>
          <a:xfrm>
            <a:off x="5032763" y="4050745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6" name="자유형: 도형 398"/>
          <p:cNvSpPr/>
          <p:nvPr/>
        </p:nvSpPr>
        <p:spPr>
          <a:xfrm>
            <a:off x="4250736" y="4050745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7" name="자유형: 도형 399"/>
          <p:cNvSpPr/>
          <p:nvPr/>
        </p:nvSpPr>
        <p:spPr>
          <a:xfrm>
            <a:off x="4807870" y="4132119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8" name="자유형: 도형 400"/>
          <p:cNvSpPr/>
          <p:nvPr/>
        </p:nvSpPr>
        <p:spPr>
          <a:xfrm>
            <a:off x="4520423" y="4132119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9" name="직사각형 62"/>
          <p:cNvSpPr/>
          <p:nvPr/>
        </p:nvSpPr>
        <p:spPr>
          <a:xfrm>
            <a:off x="4123437" y="2689015"/>
            <a:ext cx="1373539" cy="110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50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00" name="직사각형 146"/>
          <p:cNvSpPr/>
          <p:nvPr/>
        </p:nvSpPr>
        <p:spPr>
          <a:xfrm>
            <a:off x="6272389" y="4592821"/>
            <a:ext cx="2851449" cy="748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 dirty="0">
                <a:solidFill>
                  <a:prstClr val="white">
                    <a:lumMod val="50000"/>
                  </a:prstClr>
                </a:solidFill>
              </a:rPr>
              <a:t>게시판 완성 및 수정 삭제구현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영상 분류게시판 삭제 수정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47" grpId="0"/>
      <p:bldP spid="173" grpId="0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/>
      <p:bldP spid="3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팀 </a:t>
            </a:r>
            <a:r>
              <a:rPr lang="ko-KR" altLang="en-US" sz="2000" b="1" i="1" kern="0" dirty="0" smtClean="0">
                <a:solidFill>
                  <a:srgbClr val="9AA6C0"/>
                </a:solidFill>
              </a:rPr>
              <a:t>역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할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620865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graphicFrame>
        <p:nvGraphicFramePr>
          <p:cNvPr id="62" name="차트 61"/>
          <p:cNvGraphicFramePr/>
          <p:nvPr/>
        </p:nvGraphicFramePr>
        <p:xfrm>
          <a:off x="1065903" y="2303741"/>
          <a:ext cx="3372075" cy="22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타원 62"/>
          <p:cNvSpPr/>
          <p:nvPr/>
        </p:nvSpPr>
        <p:spPr>
          <a:xfrm>
            <a:off x="1647268" y="2428381"/>
            <a:ext cx="2104571" cy="2104571"/>
          </a:xfrm>
          <a:prstGeom prst="ellipse">
            <a:avLst/>
          </a:prstGeom>
          <a:noFill/>
          <a:ln>
            <a:solidFill>
              <a:srgbClr val="9AA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52572" y="2150908"/>
            <a:ext cx="693961" cy="693961"/>
            <a:chOff x="4726150" y="2662022"/>
            <a:chExt cx="693961" cy="693961"/>
          </a:xfrm>
        </p:grpSpPr>
        <p:sp>
          <p:nvSpPr>
            <p:cNvPr id="65" name="타원 64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solidFill>
              <a:srgbClr val="9AA6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7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6" name="자유형 39"/>
            <p:cNvSpPr/>
            <p:nvPr/>
          </p:nvSpPr>
          <p:spPr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352572" y="3221353"/>
            <a:ext cx="725834" cy="41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정호준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262980" y="4722411"/>
            <a:ext cx="2873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연동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게시판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Jsp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디자인</a:t>
            </a:r>
            <a:r>
              <a:rPr lang="en-US" altLang="ko-KR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표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84" name="차트 83"/>
          <p:cNvGraphicFramePr/>
          <p:nvPr/>
        </p:nvGraphicFramePr>
        <p:xfrm>
          <a:off x="4377277" y="2303741"/>
          <a:ext cx="3372075" cy="22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5" name="타원 84"/>
          <p:cNvSpPr/>
          <p:nvPr/>
        </p:nvSpPr>
        <p:spPr>
          <a:xfrm>
            <a:off x="4958642" y="2428381"/>
            <a:ext cx="2104571" cy="2104571"/>
          </a:xfrm>
          <a:prstGeom prst="ellipse">
            <a:avLst/>
          </a:prstGeom>
          <a:noFill/>
          <a:ln>
            <a:solidFill>
              <a:srgbClr val="9AA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638844" y="3222532"/>
            <a:ext cx="730736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이대승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806872" y="4722411"/>
            <a:ext cx="2408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Jsp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BbsDAO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1" name="차트 90"/>
          <p:cNvGraphicFramePr/>
          <p:nvPr/>
        </p:nvGraphicFramePr>
        <p:xfrm>
          <a:off x="7688651" y="2303741"/>
          <a:ext cx="3372075" cy="22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2" name="타원 91"/>
          <p:cNvSpPr/>
          <p:nvPr/>
        </p:nvSpPr>
        <p:spPr>
          <a:xfrm>
            <a:off x="8270016" y="2428381"/>
            <a:ext cx="2104571" cy="2104571"/>
          </a:xfrm>
          <a:prstGeom prst="ellipse">
            <a:avLst/>
          </a:prstGeom>
          <a:noFill/>
          <a:ln>
            <a:solidFill>
              <a:srgbClr val="9AA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971246" y="3218070"/>
            <a:ext cx="727410" cy="410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유승민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8114168" y="4722411"/>
            <a:ext cx="2408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컨텐츠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구성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PPT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제작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660584" y="2123984"/>
            <a:ext cx="693961" cy="693961"/>
            <a:chOff x="6518667" y="2662022"/>
            <a:chExt cx="693961" cy="693961"/>
          </a:xfrm>
        </p:grpSpPr>
        <p:sp>
          <p:nvSpPr>
            <p:cNvPr id="75" name="타원 74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solidFill>
              <a:srgbClr val="9AA6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7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6" name="자유형 27"/>
            <p:cNvSpPr/>
            <p:nvPr/>
          </p:nvSpPr>
          <p:spPr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971246" y="2136627"/>
            <a:ext cx="693961" cy="693961"/>
            <a:chOff x="6518667" y="4399632"/>
            <a:chExt cx="693961" cy="693961"/>
          </a:xfrm>
        </p:grpSpPr>
        <p:sp>
          <p:nvSpPr>
            <p:cNvPr id="78" name="타원 77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solidFill>
              <a:srgbClr val="9AA6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7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9" name="Freeform 36"/>
            <p:cNvSpPr>
              <a:spLocks noEditPoints="1"/>
            </p:cNvSpPr>
            <p:nvPr/>
          </p:nvSpPr>
          <p:spPr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000" b="1" i="1" kern="0" dirty="0" smtClean="0">
                <a:solidFill>
                  <a:srgbClr val="9AA6C0"/>
                </a:solidFill>
              </a:rPr>
              <a:t>Database</a:t>
            </a:r>
            <a:r>
              <a:rPr lang="ko-KR" altLang="en-US" sz="2000" b="1" i="1" kern="0" dirty="0" smtClean="0">
                <a:solidFill>
                  <a:srgbClr val="9AA6C0"/>
                </a:solidFill>
              </a:rPr>
              <a:t>테이블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관계도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637342" y="1232736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26177" y="2892372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657098" y="3801483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05978" y="4707030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784960" y="1976525"/>
            <a:ext cx="35176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USER_TBL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아이디와 비밀번호를 저장하는 테이블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중복방지를 위해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Primary Key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userID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49683" y="3116058"/>
            <a:ext cx="40049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BBS_TBL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Num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게시물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번호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(Primary Key)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Title -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제목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 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영상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주소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userID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유저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constraints </a:t>
            </a:r>
            <a:r>
              <a:rPr lang="en-US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fk_uid</a:t>
            </a:r>
            <a:r>
              <a:rPr lang="en-US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foreign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참조키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bbsData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글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 시간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bbsPage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페이지번호</a:t>
            </a:r>
            <a:endParaRPr lang="ko-KR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Content2 -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게시 글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Ctg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카테고리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3587948" y="2318146"/>
            <a:ext cx="42180" cy="356901"/>
          </a:xfrm>
          <a:custGeom>
            <a:avLst/>
            <a:gdLst>
              <a:gd name="connsiteX0" fmla="*/ 2846 w 42180"/>
              <a:gd name="connsiteY0" fmla="*/ -4746 h 356901"/>
              <a:gd name="connsiteX1" fmla="*/ 2846 w 42180"/>
              <a:gd name="connsiteY1" fmla="*/ 125733 h 356901"/>
              <a:gd name="connsiteX2" fmla="*/ 2846 w 42180"/>
              <a:gd name="connsiteY2" fmla="*/ 138781 h 356901"/>
              <a:gd name="connsiteX3" fmla="*/ 41990 w 42180"/>
              <a:gd name="connsiteY3" fmla="*/ 360596 h 35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0" h="356901">
                <a:moveTo>
                  <a:pt x="2846" y="-4746"/>
                </a:moveTo>
                <a:cubicBezTo>
                  <a:pt x="2846" y="17000"/>
                  <a:pt x="2846" y="101812"/>
                  <a:pt x="2846" y="125733"/>
                </a:cubicBezTo>
                <a:cubicBezTo>
                  <a:pt x="2846" y="149654"/>
                  <a:pt x="-3677" y="99637"/>
                  <a:pt x="2846" y="138781"/>
                </a:cubicBezTo>
                <a:cubicBezTo>
                  <a:pt x="9370" y="177925"/>
                  <a:pt x="35466" y="323627"/>
                  <a:pt x="41990" y="360596"/>
                </a:cubicBezTo>
              </a:path>
            </a:pathLst>
          </a:custGeom>
          <a:noFill/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6752" y="2204799"/>
            <a:ext cx="6812932" cy="28380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 dirty="0" err="1" smtClean="0">
                <a:solidFill>
                  <a:srgbClr val="9AA6C0"/>
                </a:solidFill>
              </a:rPr>
              <a:t>유스케이스</a:t>
            </a:r>
            <a:r>
              <a:rPr lang="ko-KR" altLang="en-US" sz="2000" b="1" i="1" kern="0" dirty="0" smtClean="0">
                <a:solidFill>
                  <a:srgbClr val="9AA6C0"/>
                </a:solidFill>
              </a:rPr>
              <a:t> 다이어그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램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645578" y="1163560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21" name="오른쪽 대괄호 20"/>
          <p:cNvSpPr/>
          <p:nvPr/>
        </p:nvSpPr>
        <p:spPr>
          <a:xfrm rot="16200000">
            <a:off x="3188943" y="2087141"/>
            <a:ext cx="593189" cy="3276905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26177" y="2892372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657098" y="3801483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05978" y="4707030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288735" y="2582399"/>
            <a:ext cx="42659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글쓰기 수정하기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 마음대로 영상을 올리고 글을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수정할 수 있습니다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88735" y="3487946"/>
            <a:ext cx="42659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 회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유저가 올린 영상을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볼 수 있습니다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88735" y="4384115"/>
            <a:ext cx="42659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삭제하기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잘못 올린 영상을 게시판 내에서 삭제할 수 있습니다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1402" y="3576501"/>
            <a:ext cx="1383096" cy="130021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prstClr val="white"/>
                </a:solidFill>
              </a:rPr>
              <a:t>조회</a:t>
            </a:r>
          </a:p>
        </p:txBody>
      </p:sp>
      <p:sp>
        <p:nvSpPr>
          <p:cNvPr id="41" name="타원 37"/>
          <p:cNvSpPr/>
          <p:nvPr/>
        </p:nvSpPr>
        <p:spPr>
          <a:xfrm>
            <a:off x="2793987" y="3576501"/>
            <a:ext cx="1383096" cy="130021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prstClr val="white"/>
                </a:solidFill>
              </a:rPr>
              <a:t>글 쓰기 </a:t>
            </a:r>
          </a:p>
          <a:p>
            <a:pPr algn="ctr">
              <a:defRPr/>
            </a:pPr>
            <a:r>
              <a:rPr lang="ko-KR" altLang="en-US" sz="1500">
                <a:solidFill>
                  <a:prstClr val="white"/>
                </a:solidFill>
              </a:rPr>
              <a:t>수정하기</a:t>
            </a:r>
          </a:p>
        </p:txBody>
      </p:sp>
      <p:sp>
        <p:nvSpPr>
          <p:cNvPr id="42" name="타원 37"/>
          <p:cNvSpPr/>
          <p:nvPr/>
        </p:nvSpPr>
        <p:spPr>
          <a:xfrm>
            <a:off x="4472441" y="3576501"/>
            <a:ext cx="1383096" cy="130021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prstClr val="white"/>
                </a:solidFill>
              </a:rPr>
              <a:t>삭제하기</a:t>
            </a:r>
          </a:p>
        </p:txBody>
      </p:sp>
      <p:sp>
        <p:nvSpPr>
          <p:cNvPr id="43" name="Freeform 6"/>
          <p:cNvSpPr/>
          <p:nvPr/>
        </p:nvSpPr>
        <p:spPr>
          <a:xfrm>
            <a:off x="2892362" y="1315001"/>
            <a:ext cx="1186347" cy="930646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700" b="1" dirty="0">
                <a:solidFill>
                  <a:prstClr val="white"/>
                </a:solidFill>
              </a:rPr>
              <a:t>이용자</a:t>
            </a:r>
          </a:p>
        </p:txBody>
      </p:sp>
      <p:sp>
        <p:nvSpPr>
          <p:cNvPr id="44" name="자유형 43"/>
          <p:cNvSpPr/>
          <p:nvPr/>
        </p:nvSpPr>
        <p:spPr>
          <a:xfrm>
            <a:off x="3587948" y="2318146"/>
            <a:ext cx="42180" cy="356901"/>
          </a:xfrm>
          <a:custGeom>
            <a:avLst/>
            <a:gdLst>
              <a:gd name="connsiteX0" fmla="*/ 2846 w 42180"/>
              <a:gd name="connsiteY0" fmla="*/ -4746 h 356901"/>
              <a:gd name="connsiteX1" fmla="*/ 2846 w 42180"/>
              <a:gd name="connsiteY1" fmla="*/ 125733 h 356901"/>
              <a:gd name="connsiteX2" fmla="*/ 2846 w 42180"/>
              <a:gd name="connsiteY2" fmla="*/ 138781 h 356901"/>
              <a:gd name="connsiteX3" fmla="*/ 41990 w 42180"/>
              <a:gd name="connsiteY3" fmla="*/ 360596 h 35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0" h="356901">
                <a:moveTo>
                  <a:pt x="2846" y="-4746"/>
                </a:moveTo>
                <a:cubicBezTo>
                  <a:pt x="2846" y="17000"/>
                  <a:pt x="2846" y="101812"/>
                  <a:pt x="2846" y="125733"/>
                </a:cubicBezTo>
                <a:cubicBezTo>
                  <a:pt x="2846" y="149654"/>
                  <a:pt x="-3677" y="99637"/>
                  <a:pt x="2846" y="138781"/>
                </a:cubicBezTo>
                <a:cubicBezTo>
                  <a:pt x="9370" y="177925"/>
                  <a:pt x="35466" y="323627"/>
                  <a:pt x="41990" y="360596"/>
                </a:cubicBezTo>
              </a:path>
            </a:pathLst>
          </a:custGeom>
          <a:noFill/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cxnSp>
        <p:nvCxnSpPr>
          <p:cNvPr id="45" name="직선 화살표 연결선 44"/>
          <p:cNvCxnSpPr>
            <a:stCxn id="43" idx="4"/>
            <a:endCxn id="22" idx="0"/>
          </p:cNvCxnSpPr>
          <p:nvPr/>
        </p:nvCxnSpPr>
        <p:spPr>
          <a:xfrm>
            <a:off x="3485536" y="2245647"/>
            <a:ext cx="1" cy="21502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/>
          <p:cNvSpPr/>
          <p:nvPr/>
        </p:nvSpPr>
        <p:spPr>
          <a:xfrm>
            <a:off x="2892363" y="2460674"/>
            <a:ext cx="1186347" cy="930646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700" b="1" dirty="0" smtClean="0">
                <a:solidFill>
                  <a:prstClr val="white"/>
                </a:solidFill>
              </a:rPr>
              <a:t>게시판</a:t>
            </a:r>
            <a:endParaRPr lang="ko-KR" altLang="en-US" sz="1700" b="1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87416" y="5387546"/>
            <a:ext cx="4596243" cy="568411"/>
          </a:xfrm>
          <a:prstGeom prst="roundRect">
            <a:avLst/>
          </a:prstGeom>
          <a:solidFill>
            <a:srgbClr val="9AA6C0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b="1" kern="0" dirty="0" smtClean="0">
                <a:solidFill>
                  <a:schemeClr val="bg1"/>
                </a:solidFill>
              </a:rPr>
              <a:t>Database</a:t>
            </a:r>
            <a:endParaRPr lang="ko-KR" altLang="en-US" sz="2000" b="1" kern="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>
            <a:stCxn id="38" idx="4"/>
            <a:endCxn id="2" idx="0"/>
          </p:cNvCxnSpPr>
          <p:nvPr/>
        </p:nvCxnSpPr>
        <p:spPr>
          <a:xfrm>
            <a:off x="1832950" y="4876719"/>
            <a:ext cx="1652588" cy="51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" idx="0"/>
            <a:endCxn id="42" idx="4"/>
          </p:cNvCxnSpPr>
          <p:nvPr/>
        </p:nvCxnSpPr>
        <p:spPr>
          <a:xfrm flipV="1">
            <a:off x="3485538" y="4876719"/>
            <a:ext cx="1678451" cy="51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41" idx="4"/>
            <a:endCxn id="2" idx="0"/>
          </p:cNvCxnSpPr>
          <p:nvPr/>
        </p:nvCxnSpPr>
        <p:spPr>
          <a:xfrm>
            <a:off x="3485535" y="4876719"/>
            <a:ext cx="3" cy="51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3205519" y="808728"/>
            <a:ext cx="5780962" cy="13037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4700" b="1" i="1" kern="0">
                <a:solidFill>
                  <a:srgbClr val="9AA6C0"/>
                </a:solidFill>
              </a:rPr>
              <a:t>Thank you!!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2609033" y="4148490"/>
            <a:ext cx="568234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11246397" y="5019304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11445090" y="516161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11084519" y="5717230"/>
            <a:ext cx="568234" cy="568234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179" name="타원 178"/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  <p:sp>
        <p:nvSpPr>
          <p:cNvPr id="182" name="사각형: 둥근 모서리 181"/>
          <p:cNvSpPr/>
          <p:nvPr/>
        </p:nvSpPr>
        <p:spPr>
          <a:xfrm>
            <a:off x="6226310" y="5338395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b="1" kern="0" dirty="0" smtClean="0">
                <a:solidFill>
                  <a:prstClr val="white"/>
                </a:solidFill>
              </a:rPr>
              <a:t>Special Thanks: </a:t>
            </a:r>
            <a:r>
              <a:rPr lang="zh-CN" altLang="ko-KR" b="1" kern="0" dirty="0">
                <a:solidFill>
                  <a:prstClr val="white"/>
                </a:solidFill>
              </a:rPr>
              <a:t>김상훈金相勳</a:t>
            </a:r>
          </a:p>
        </p:txBody>
      </p:sp>
      <p:sp>
        <p:nvSpPr>
          <p:cNvPr id="183" name="사각형: 둥근 모서리 181"/>
          <p:cNvSpPr/>
          <p:nvPr/>
        </p:nvSpPr>
        <p:spPr>
          <a:xfrm>
            <a:off x="6235595" y="4555933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팀 장 </a:t>
            </a:r>
            <a:r>
              <a:rPr lang="en-US" altLang="ko-KR" b="1" kern="0">
                <a:solidFill>
                  <a:prstClr val="white"/>
                </a:solidFill>
              </a:rPr>
              <a:t>: </a:t>
            </a:r>
            <a:r>
              <a:rPr lang="ko-KR" altLang="en-US" b="1" kern="0">
                <a:solidFill>
                  <a:prstClr val="white"/>
                </a:solidFill>
              </a:rPr>
              <a:t>정호준</a:t>
            </a:r>
          </a:p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팀 원 </a:t>
            </a:r>
            <a:r>
              <a:rPr lang="en-US" altLang="ko-KR" b="1" kern="0">
                <a:solidFill>
                  <a:prstClr val="white"/>
                </a:solidFill>
              </a:rPr>
              <a:t>:</a:t>
            </a:r>
            <a:r>
              <a:rPr lang="ko-KR" altLang="en-US" b="1" kern="0">
                <a:solidFill>
                  <a:prstClr val="white"/>
                </a:solidFill>
              </a:rPr>
              <a:t> 이대승</a:t>
            </a:r>
            <a:r>
              <a:rPr lang="en-US" altLang="ko-KR" b="1" kern="0">
                <a:solidFill>
                  <a:prstClr val="white"/>
                </a:solidFill>
              </a:rPr>
              <a:t>,</a:t>
            </a:r>
            <a:r>
              <a:rPr lang="ko-KR" altLang="en-US" b="1" kern="0">
                <a:solidFill>
                  <a:prstClr val="white"/>
                </a:solidFill>
              </a:rPr>
              <a:t> 유승민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190500" dist="241300" dir="2700000" sx="98000" sy="98000" algn="tl" rotWithShape="0">
            <a:srgbClr val="9AA6C0"/>
          </a:outerShdw>
        </a:effectLst>
      </a:spPr>
      <a:bodyPr anchor="ctr"/>
      <a:lstStyle>
        <a:defPPr algn="ctr" latinLnBrk="0">
          <a:defRPr lang="en-US" altLang="ko-KR" sz="2000" b="1" i="1" kern="0">
            <a:solidFill>
              <a:srgbClr val="9AA6C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223</Words>
  <Application>Microsoft Office PowerPoint</Application>
  <PresentationFormat>사용자 지정</PresentationFormat>
  <Paragraphs>71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88</cp:revision>
  <dcterms:created xsi:type="dcterms:W3CDTF">2020-09-11T01:19:48Z</dcterms:created>
  <dcterms:modified xsi:type="dcterms:W3CDTF">2020-09-17T05:40:02Z</dcterms:modified>
  <cp:version>1000.0000.01</cp:version>
</cp:coreProperties>
</file>