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906125" cy="7772400" type="screen4x3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Relationship Id="rId19" Type="http://schemas.openxmlformats.org/officeDocument/2006/relationships/image" Target="../media/image96.png"/><Relationship Id="rId20" Type="http://schemas.openxmlformats.org/officeDocument/2006/relationships/image" Target="../media/image97.png"/><Relationship Id="rId21" Type="http://schemas.openxmlformats.org/officeDocument/2006/relationships/image" Target="../media/image98.png"/><Relationship Id="rId22" Type="http://schemas.openxmlformats.org/officeDocument/2006/relationships/image" Target="../media/image99.png"/><Relationship Id="rId23" Type="http://schemas.openxmlformats.org/officeDocument/2006/relationships/image" Target="../media/image100.png"/><Relationship Id="rId24" Type="http://schemas.openxmlformats.org/officeDocument/2006/relationships/image" Target="../media/image101.png"/><Relationship Id="rId25" Type="http://schemas.openxmlformats.org/officeDocument/2006/relationships/image" Target="../media/image102.png"/><Relationship Id="rId26" Type="http://schemas.openxmlformats.org/officeDocument/2006/relationships/image" Target="../media/image103.png"/><Relationship Id="rId27" Type="http://schemas.openxmlformats.org/officeDocument/2006/relationships/image" Target="../media/image104.png"/><Relationship Id="rId28" Type="http://schemas.openxmlformats.org/officeDocument/2006/relationships/image" Target="../media/image10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90985" y="1674585"/>
            <a:ext cx="4295392" cy="4295392"/>
            <a:chOff x="2290985" y="1674585"/>
            <a:chExt cx="4295392" cy="42953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0985" y="1674585"/>
              <a:ext cx="4295392" cy="42953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0203" y="2380767"/>
            <a:ext cx="2883029" cy="2883029"/>
            <a:chOff x="800203" y="2380767"/>
            <a:chExt cx="2883029" cy="2883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203" y="2380767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97167" y="2380767"/>
            <a:ext cx="2883029" cy="2883029"/>
            <a:chOff x="2997167" y="2380767"/>
            <a:chExt cx="2883029" cy="288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7167" y="2380767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97167" y="2380767"/>
            <a:ext cx="2883029" cy="2883029"/>
            <a:chOff x="2997167" y="2380767"/>
            <a:chExt cx="2883029" cy="28830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7167" y="2380767"/>
              <a:ext cx="2883029" cy="28830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71164" y="3154176"/>
            <a:ext cx="3013237" cy="131911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18782" y="4769977"/>
            <a:ext cx="6693480" cy="12792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204" y="1139754"/>
            <a:ext cx="3087142" cy="13192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66331" y="2765441"/>
            <a:ext cx="1489212" cy="1301844"/>
            <a:chOff x="7666331" y="2765441"/>
            <a:chExt cx="1489212" cy="130184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666331" y="2765441"/>
              <a:ext cx="1489212" cy="1301844"/>
              <a:chOff x="7666331" y="2765441"/>
              <a:chExt cx="1489212" cy="1301844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666331" y="2765441"/>
                <a:ext cx="1489212" cy="1301844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6165" y="3128694"/>
              <a:ext cx="840590" cy="5489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39680" y="2765441"/>
            <a:ext cx="1489212" cy="1301844"/>
            <a:chOff x="4339680" y="2765441"/>
            <a:chExt cx="1489212" cy="130184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339680" y="2765441"/>
              <a:ext cx="1489212" cy="1301844"/>
              <a:chOff x="4339680" y="2765441"/>
              <a:chExt cx="1489212" cy="130184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39680" y="2765441"/>
                <a:ext cx="1489212" cy="1301844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3108" y="3121348"/>
              <a:ext cx="1647828" cy="5489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95253" y="2765441"/>
            <a:ext cx="1489212" cy="1301844"/>
            <a:chOff x="1395253" y="2765441"/>
            <a:chExt cx="1489212" cy="130184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95253" y="2765441"/>
              <a:ext cx="1489212" cy="1301844"/>
              <a:chOff x="1395253" y="2765441"/>
              <a:chExt cx="1489212" cy="130184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95253" y="2765441"/>
                <a:ext cx="1489212" cy="1301844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5539" y="3128694"/>
              <a:ext cx="1020056" cy="54891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43295" y="4266651"/>
            <a:ext cx="3283767" cy="302008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26694" y="4266651"/>
            <a:ext cx="2779567" cy="26665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3960" y="4310094"/>
            <a:ext cx="2204662" cy="12141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204" y="1139754"/>
            <a:ext cx="3087142" cy="13192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9410" y="3034860"/>
            <a:ext cx="1622314" cy="1301844"/>
            <a:chOff x="1899410" y="3034860"/>
            <a:chExt cx="1622314" cy="130184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899410" y="3034860"/>
              <a:ext cx="1489212" cy="1301844"/>
              <a:chOff x="1899410" y="3034860"/>
              <a:chExt cx="1489212" cy="1301844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99410" y="3034860"/>
                <a:ext cx="1489212" cy="1301844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2839" y="3367919"/>
              <a:ext cx="1559009" cy="5489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02483" y="3048093"/>
            <a:ext cx="1489212" cy="1301844"/>
            <a:chOff x="4602483" y="3048093"/>
            <a:chExt cx="1489212" cy="130184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602483" y="3048093"/>
              <a:ext cx="1489212" cy="1301844"/>
              <a:chOff x="4602483" y="3048093"/>
              <a:chExt cx="1489212" cy="130184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02483" y="3048093"/>
                <a:ext cx="1489212" cy="1301844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27500" y="3411347"/>
              <a:ext cx="1456923" cy="5489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50843" y="3034860"/>
            <a:ext cx="1489212" cy="1301844"/>
            <a:chOff x="7450843" y="3034860"/>
            <a:chExt cx="1489212" cy="130184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450843" y="3034860"/>
              <a:ext cx="1489212" cy="1301844"/>
              <a:chOff x="7450843" y="3034860"/>
              <a:chExt cx="1489212" cy="130184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450843" y="3034860"/>
                <a:ext cx="1489212" cy="1301844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25752" y="3398112"/>
              <a:ext cx="1083285" cy="54891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9085" y="4554649"/>
            <a:ext cx="2233567" cy="15772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83176" y="4526077"/>
            <a:ext cx="2022462" cy="12046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65222" y="4533725"/>
            <a:ext cx="2041862" cy="19307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4877" y="3694566"/>
            <a:ext cx="11114516" cy="3419097"/>
            <a:chOff x="-104877" y="3694566"/>
            <a:chExt cx="11114516" cy="34190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4877" y="3694566"/>
              <a:ext cx="11114516" cy="34190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976" y="891702"/>
            <a:ext cx="3096666" cy="13210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0506" y="2890623"/>
            <a:ext cx="1592368" cy="1592368"/>
            <a:chOff x="210506" y="2890623"/>
            <a:chExt cx="1592368" cy="15923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506" y="2890623"/>
              <a:ext cx="1592368" cy="15923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5287" y="4539575"/>
            <a:ext cx="1816244" cy="4186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339" y="2890623"/>
            <a:ext cx="1592368" cy="1592368"/>
            <a:chOff x="61339" y="2890623"/>
            <a:chExt cx="1592368" cy="159236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1339" y="2890623"/>
              <a:ext cx="1592368" cy="1592368"/>
              <a:chOff x="61339" y="2890623"/>
              <a:chExt cx="1592368" cy="159236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1339" y="2890623"/>
                <a:ext cx="1592368" cy="159236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5808" y="2985092"/>
              <a:ext cx="1403431" cy="1403431"/>
              <a:chOff x="155808" y="2985092"/>
              <a:chExt cx="1403431" cy="140343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5808" y="2985092"/>
                <a:ext cx="1403431" cy="1403431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8571" y="5111315"/>
            <a:ext cx="1773511" cy="177950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05323" y="4539574"/>
            <a:ext cx="1797196" cy="40909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01948" y="2890623"/>
            <a:ext cx="1592368" cy="1592368"/>
            <a:chOff x="2001948" y="2890623"/>
            <a:chExt cx="1592368" cy="159236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001948" y="2890623"/>
              <a:ext cx="1592368" cy="1592368"/>
              <a:chOff x="2001948" y="2890623"/>
              <a:chExt cx="1592368" cy="159236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001948" y="2890623"/>
                <a:ext cx="1592368" cy="159236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096417" y="2985092"/>
              <a:ext cx="1403431" cy="1403431"/>
              <a:chOff x="2096417" y="2985092"/>
              <a:chExt cx="1403431" cy="140343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96417" y="2985092"/>
                <a:ext cx="1403431" cy="1403431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92505" y="5111315"/>
            <a:ext cx="1674197" cy="166342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20790" y="4539574"/>
            <a:ext cx="1787672" cy="41861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817416" y="2890623"/>
            <a:ext cx="1592368" cy="1592368"/>
            <a:chOff x="3817416" y="2890623"/>
            <a:chExt cx="1592368" cy="159236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817416" y="2890623"/>
              <a:ext cx="1592368" cy="1592368"/>
              <a:chOff x="3817416" y="2890623"/>
              <a:chExt cx="1592368" cy="159236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817416" y="2890623"/>
                <a:ext cx="1592368" cy="159236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911885" y="2985092"/>
              <a:ext cx="1403431" cy="1403431"/>
              <a:chOff x="3911885" y="2985092"/>
              <a:chExt cx="1403431" cy="140343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911885" y="2985092"/>
                <a:ext cx="1403431" cy="1403431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727505" y="5111315"/>
            <a:ext cx="1754464" cy="152667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521973" y="4539574"/>
            <a:ext cx="1806720" cy="41861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618597" y="2890623"/>
            <a:ext cx="1592368" cy="1592368"/>
            <a:chOff x="5618597" y="2890623"/>
            <a:chExt cx="1592368" cy="159236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5618597" y="2890623"/>
              <a:ext cx="1592368" cy="1592368"/>
              <a:chOff x="5618597" y="2890623"/>
              <a:chExt cx="1592368" cy="159236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618597" y="2890623"/>
                <a:ext cx="1592368" cy="159236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5713066" y="2985092"/>
              <a:ext cx="1403431" cy="1403431"/>
              <a:chOff x="5713066" y="2985092"/>
              <a:chExt cx="1403431" cy="1403431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713066" y="2985092"/>
                <a:ext cx="1403431" cy="1403431"/>
              </a:xfrm>
              <a:prstGeom prst="rect">
                <a:avLst/>
              </a:prstGeom>
            </p:spPr>
          </p:pic>
        </p:grpSp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528686" y="5111315"/>
            <a:ext cx="1754473" cy="191104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337866" y="4518276"/>
            <a:ext cx="1797196" cy="41861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434490" y="2869325"/>
            <a:ext cx="1592368" cy="1592368"/>
            <a:chOff x="7434490" y="2869325"/>
            <a:chExt cx="1592368" cy="1592368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7434490" y="2869325"/>
              <a:ext cx="1592368" cy="1592368"/>
              <a:chOff x="7434490" y="2869325"/>
              <a:chExt cx="1592368" cy="159236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434490" y="2869325"/>
                <a:ext cx="1592368" cy="1592368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7528959" y="2963794"/>
              <a:ext cx="1403431" cy="1403431"/>
              <a:chOff x="7528959" y="2963794"/>
              <a:chExt cx="1403431" cy="140343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528959" y="2963794"/>
                <a:ext cx="1403431" cy="1403431"/>
              </a:xfrm>
              <a:prstGeom prst="rect">
                <a:avLst/>
              </a:prstGeom>
            </p:spPr>
          </p:pic>
        </p:grpSp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813144" y="5090010"/>
            <a:ext cx="1484369" cy="1779502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151861" y="4547332"/>
            <a:ext cx="1778148" cy="418615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9248498" y="2898382"/>
            <a:ext cx="1592368" cy="1592368"/>
            <a:chOff x="9248498" y="2898382"/>
            <a:chExt cx="1592368" cy="1592368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9248498" y="2898382"/>
              <a:ext cx="1592368" cy="1592368"/>
              <a:chOff x="9248498" y="2898382"/>
              <a:chExt cx="1592368" cy="159236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9248498" y="2898382"/>
                <a:ext cx="1592368" cy="1592368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9342967" y="2992851"/>
              <a:ext cx="1403431" cy="1403431"/>
              <a:chOff x="9342967" y="2992851"/>
              <a:chExt cx="1403431" cy="1403431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9342967" y="2992851"/>
                <a:ext cx="1403431" cy="1403431"/>
              </a:xfrm>
              <a:prstGeom prst="rect">
                <a:avLst/>
              </a:prstGeom>
            </p:spPr>
          </p:pic>
        </p:grpSp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489426" y="5119067"/>
            <a:ext cx="1423664" cy="17795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91933"/>
            <a:ext cx="10904762" cy="5799965"/>
            <a:chOff x="0" y="1491933"/>
            <a:chExt cx="10904762" cy="57999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91933"/>
              <a:ext cx="10904762" cy="57999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1003" y="79817"/>
            <a:ext cx="6564742" cy="13176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95756" y="1821414"/>
            <a:ext cx="5713251" cy="5141003"/>
            <a:chOff x="2595756" y="1821414"/>
            <a:chExt cx="5713251" cy="51410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5756" y="1821414"/>
              <a:ext cx="5713251" cy="51410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221" y="728155"/>
            <a:ext cx="3113332" cy="13192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94154" y="1637527"/>
            <a:ext cx="4295392" cy="4295392"/>
            <a:chOff x="8694154" y="1637527"/>
            <a:chExt cx="4295392" cy="429539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4154" y="1637527"/>
              <a:ext cx="4295392" cy="42953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8519" y="2343709"/>
            <a:ext cx="2883029" cy="2883029"/>
            <a:chOff x="9248519" y="2343709"/>
            <a:chExt cx="2883029" cy="28830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8519" y="2343709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10043" y="3553038"/>
            <a:ext cx="2883029" cy="2883029"/>
            <a:chOff x="9610043" y="3553038"/>
            <a:chExt cx="2883029" cy="28830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0043" y="3553038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76251" y="2444200"/>
            <a:ext cx="2883029" cy="2883029"/>
            <a:chOff x="10176251" y="2444200"/>
            <a:chExt cx="2883029" cy="28830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6251" y="2444200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9414" y="2444200"/>
            <a:ext cx="8829105" cy="4286095"/>
            <a:chOff x="419414" y="2444200"/>
            <a:chExt cx="8829105" cy="4286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414" y="2444200"/>
              <a:ext cx="8829105" cy="4286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90985" y="1674585"/>
            <a:ext cx="4295392" cy="4295392"/>
            <a:chOff x="2290985" y="1674585"/>
            <a:chExt cx="4295392" cy="42953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0985" y="1674585"/>
              <a:ext cx="4295392" cy="42953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0203" y="2380767"/>
            <a:ext cx="2883029" cy="2883029"/>
            <a:chOff x="800203" y="2380767"/>
            <a:chExt cx="2883029" cy="2883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203" y="2380767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97167" y="2380767"/>
            <a:ext cx="2883029" cy="2883029"/>
            <a:chOff x="2997167" y="2380767"/>
            <a:chExt cx="2883029" cy="288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7167" y="2380767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97167" y="2380767"/>
            <a:ext cx="2883029" cy="2883029"/>
            <a:chOff x="2997167" y="2380767"/>
            <a:chExt cx="2883029" cy="28830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7167" y="2380767"/>
              <a:ext cx="2883029" cy="28830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9170" y="3192192"/>
            <a:ext cx="3689380" cy="12594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3992" y="1606635"/>
            <a:ext cx="4558158" cy="4558158"/>
            <a:chOff x="-123992" y="1606635"/>
            <a:chExt cx="4558158" cy="4558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3992" y="1606635"/>
              <a:ext cx="4558158" cy="45581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0327" y="3190559"/>
            <a:ext cx="1756790" cy="13210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39606" y="2027530"/>
            <a:ext cx="358234" cy="36132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8434" y="2017425"/>
            <a:ext cx="3396100" cy="36459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76031" y="2576467"/>
            <a:ext cx="2350929" cy="2350929"/>
            <a:chOff x="-576031" y="2576467"/>
            <a:chExt cx="2350929" cy="23509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76031" y="2576467"/>
              <a:ext cx="2350929" cy="2350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44957" y="376454"/>
            <a:ext cx="4295392" cy="4295392"/>
            <a:chOff x="2144957" y="376454"/>
            <a:chExt cx="4295392" cy="42953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4957" y="376454"/>
              <a:ext cx="4295392" cy="42953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3443" y="1093121"/>
            <a:ext cx="2883029" cy="2883029"/>
            <a:chOff x="703443" y="1093121"/>
            <a:chExt cx="2883029" cy="2883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443" y="1093121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00408" y="1093121"/>
            <a:ext cx="2883029" cy="2883029"/>
            <a:chOff x="2900408" y="1093121"/>
            <a:chExt cx="2883029" cy="288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0408" y="1093121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00408" y="1093121"/>
            <a:ext cx="2883029" cy="2883029"/>
            <a:chOff x="2900408" y="1093121"/>
            <a:chExt cx="2883029" cy="28830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0408" y="1093121"/>
              <a:ext cx="2883029" cy="28830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5043" y="1825841"/>
            <a:ext cx="3087142" cy="13191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527897" y="2114535"/>
            <a:ext cx="1580287" cy="155049"/>
            <a:chOff x="8527897" y="2114535"/>
            <a:chExt cx="1580287" cy="1550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27897" y="2114535"/>
              <a:ext cx="1580287" cy="1550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87719" y="1302828"/>
            <a:ext cx="3680357" cy="2229863"/>
            <a:chOff x="6687719" y="1302828"/>
            <a:chExt cx="3680357" cy="22298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7719" y="1302828"/>
              <a:ext cx="3680357" cy="222986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1335" y="4617944"/>
            <a:ext cx="9697490" cy="2660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67113"/>
            <a:ext cx="3680357" cy="6304315"/>
            <a:chOff x="0" y="1467113"/>
            <a:chExt cx="3680357" cy="63043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67113"/>
              <a:ext cx="3680357" cy="63043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896" y="2287810"/>
            <a:ext cx="4662922" cy="4662922"/>
            <a:chOff x="1348896" y="2287810"/>
            <a:chExt cx="4662922" cy="46629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896" y="2287810"/>
              <a:ext cx="4662922" cy="466292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0360" y="1714382"/>
            <a:ext cx="1272314" cy="995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37424" y="4435824"/>
            <a:ext cx="4260791" cy="155049"/>
            <a:chOff x="6137424" y="4435824"/>
            <a:chExt cx="4260791" cy="1550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7424" y="4435824"/>
              <a:ext cx="4260791" cy="1550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0360" y="4726212"/>
            <a:ext cx="1310410" cy="9954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01806" y="5761849"/>
            <a:ext cx="4343558" cy="15544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99744" y="2894462"/>
            <a:ext cx="2961227" cy="3392823"/>
            <a:chOff x="2199744" y="2894462"/>
            <a:chExt cx="2961227" cy="33928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9744" y="2894462"/>
              <a:ext cx="2961227" cy="339282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49873" y="2674177"/>
            <a:ext cx="3531234" cy="131053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0965" y="6970"/>
            <a:ext cx="5300970" cy="13238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67113"/>
            <a:ext cx="3680357" cy="6304315"/>
            <a:chOff x="0" y="1467113"/>
            <a:chExt cx="3680357" cy="63043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67113"/>
              <a:ext cx="3680357" cy="63043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896" y="2287810"/>
            <a:ext cx="4662922" cy="4662922"/>
            <a:chOff x="1348896" y="2287810"/>
            <a:chExt cx="4662922" cy="46629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896" y="2287810"/>
              <a:ext cx="4662922" cy="466292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9385" y="1176766"/>
            <a:ext cx="1272314" cy="995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7533" y="2138058"/>
            <a:ext cx="4288292" cy="25786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38654" y="4903025"/>
            <a:ext cx="4216430" cy="155049"/>
            <a:chOff x="6038654" y="4903025"/>
            <a:chExt cx="4216430" cy="15504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8654" y="4903025"/>
              <a:ext cx="4216430" cy="1550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39148" y="3005740"/>
            <a:ext cx="2882419" cy="3170266"/>
            <a:chOff x="2239148" y="3005740"/>
            <a:chExt cx="2882419" cy="31702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9148" y="3005740"/>
              <a:ext cx="2882419" cy="317026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24290" y="4978562"/>
            <a:ext cx="1310410" cy="9954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04372" y="6047239"/>
            <a:ext cx="3991473" cy="149152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5718" y="12604"/>
            <a:ext cx="5300970" cy="13238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67113"/>
            <a:ext cx="3680357" cy="6304315"/>
            <a:chOff x="0" y="1467113"/>
            <a:chExt cx="3680357" cy="63043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67113"/>
              <a:ext cx="3680357" cy="63043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896" y="2287810"/>
            <a:ext cx="4662922" cy="4662922"/>
            <a:chOff x="1348896" y="2287810"/>
            <a:chExt cx="4662922" cy="46629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896" y="2287810"/>
              <a:ext cx="4662922" cy="466292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2306" y="1248187"/>
            <a:ext cx="1272314" cy="995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3724" y="2244667"/>
            <a:ext cx="4692320" cy="20750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11818" y="4619271"/>
            <a:ext cx="4551476" cy="155049"/>
            <a:chOff x="6011818" y="4619271"/>
            <a:chExt cx="4551476" cy="15504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1818" y="4619271"/>
              <a:ext cx="4551476" cy="15504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32306" y="4829745"/>
            <a:ext cx="1310410" cy="9954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73724" y="5808497"/>
            <a:ext cx="4360434" cy="16686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19692" y="3401170"/>
            <a:ext cx="3898612" cy="2436201"/>
            <a:chOff x="1719692" y="3401170"/>
            <a:chExt cx="3898612" cy="24362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9692" y="3401170"/>
              <a:ext cx="3898612" cy="243620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5101" y="59166"/>
            <a:ext cx="5300970" cy="13238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386" y="238500"/>
            <a:ext cx="5793456" cy="12605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10043" y="3553038"/>
            <a:ext cx="2883029" cy="2883029"/>
            <a:chOff x="9610043" y="3553038"/>
            <a:chExt cx="2883029" cy="28830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0043" y="3553038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8145" y="1326976"/>
            <a:ext cx="10328104" cy="6186189"/>
            <a:chOff x="388145" y="1326976"/>
            <a:chExt cx="10328104" cy="61861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145" y="1326976"/>
              <a:ext cx="10328104" cy="6186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386" y="238500"/>
            <a:ext cx="4324694" cy="12605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10043" y="3553038"/>
            <a:ext cx="2883029" cy="2883029"/>
            <a:chOff x="9610043" y="3553038"/>
            <a:chExt cx="2883029" cy="28830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0043" y="3553038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1313" y="1538331"/>
            <a:ext cx="9784390" cy="5819737"/>
            <a:chOff x="551313" y="1538331"/>
            <a:chExt cx="9784390" cy="58197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313" y="1538331"/>
              <a:ext cx="9784390" cy="58197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78681" y="2078931"/>
            <a:ext cx="4295392" cy="4295392"/>
            <a:chOff x="2578681" y="2078931"/>
            <a:chExt cx="4295392" cy="42953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8681" y="2078931"/>
              <a:ext cx="4295392" cy="42953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0203" y="2380767"/>
            <a:ext cx="2883029" cy="2883029"/>
            <a:chOff x="800203" y="2380767"/>
            <a:chExt cx="2883029" cy="2883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203" y="2380767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34131" y="2795598"/>
            <a:ext cx="2883029" cy="2883029"/>
            <a:chOff x="3334131" y="2795598"/>
            <a:chExt cx="2883029" cy="288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4131" y="2795598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34131" y="2795598"/>
            <a:ext cx="2883029" cy="2883029"/>
            <a:chOff x="3334131" y="2795598"/>
            <a:chExt cx="2883029" cy="28830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4131" y="2795598"/>
              <a:ext cx="2883029" cy="28830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55173" y="1962812"/>
            <a:ext cx="4637390" cy="131911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3819" y="3626303"/>
            <a:ext cx="6267499" cy="2488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2023-03-31T12:15:10Z</dcterms:created>
  <dcterms:modified xsi:type="dcterms:W3CDTF">2023-03-31T12:15:10Z</dcterms:modified>
</cp:coreProperties>
</file>