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2" r:id="rId3"/>
    <p:sldId id="279" r:id="rId4"/>
    <p:sldId id="284" r:id="rId5"/>
    <p:sldId id="304" r:id="rId6"/>
    <p:sldId id="305" r:id="rId7"/>
    <p:sldId id="283" r:id="rId8"/>
    <p:sldId id="29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  <p15:guide id="5" orient="horz" pos="368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9" pos="1912" userDrawn="1">
          <p15:clr>
            <a:srgbClr val="A4A3A4"/>
          </p15:clr>
        </p15:guide>
        <p15:guide id="10" pos="68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55A"/>
    <a:srgbClr val="3C5F7C"/>
    <a:srgbClr val="344D69"/>
    <a:srgbClr val="D5E1EB"/>
    <a:srgbClr val="C9D8E5"/>
    <a:srgbClr val="8BACC7"/>
    <a:srgbClr val="42698A"/>
    <a:srgbClr val="2F3030"/>
    <a:srgbClr val="E5E5E5"/>
    <a:srgbClr val="9AC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082C7-CDCD-4938-975D-B6E81345AC8D}" v="117" dt="2023-03-19T07:17:24.881"/>
    <p1510:client id="{7FFD001D-3518-4F6E-BC73-D1DD13770EB9}" v="412" dt="2023-03-19T09:34:17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086" autoAdjust="0"/>
  </p:normalViewPr>
  <p:slideViewPr>
    <p:cSldViewPr snapToGrid="0">
      <p:cViewPr varScale="1">
        <p:scale>
          <a:sx n="102" d="100"/>
          <a:sy n="102" d="100"/>
        </p:scale>
        <p:origin x="126" y="102"/>
      </p:cViewPr>
      <p:guideLst>
        <p:guide orient="horz" pos="2160"/>
        <p:guide pos="3840"/>
        <p:guide pos="166"/>
        <p:guide pos="7514"/>
        <p:guide orient="horz" pos="368"/>
        <p:guide orient="horz" pos="4133"/>
        <p:guide pos="1912"/>
        <p:guide pos="6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재훈" userId="01ada7956dab9dc2" providerId="LiveId" clId="{7FFD001D-3518-4F6E-BC73-D1DD13770EB9}"/>
    <pc:docChg chg="undo redo custSel addSld delSld modSld sldOrd">
      <pc:chgData name="정 재훈" userId="01ada7956dab9dc2" providerId="LiveId" clId="{7FFD001D-3518-4F6E-BC73-D1DD13770EB9}" dt="2023-03-19T09:35:00.042" v="2106" actId="47"/>
      <pc:docMkLst>
        <pc:docMk/>
      </pc:docMkLst>
      <pc:sldChg chg="addSp delSp modSp mod modTransition modAnim">
        <pc:chgData name="정 재훈" userId="01ada7956dab9dc2" providerId="LiveId" clId="{7FFD001D-3518-4F6E-BC73-D1DD13770EB9}" dt="2023-03-19T09:34:17.542" v="2100"/>
        <pc:sldMkLst>
          <pc:docMk/>
          <pc:sldMk cId="164822314" sldId="256"/>
        </pc:sldMkLst>
        <pc:spChg chg="add del mod">
          <ac:chgData name="정 재훈" userId="01ada7956dab9dc2" providerId="LiveId" clId="{7FFD001D-3518-4F6E-BC73-D1DD13770EB9}" dt="2023-03-19T07:48:11.757" v="41" actId="478"/>
          <ac:spMkLst>
            <pc:docMk/>
            <pc:sldMk cId="164822314" sldId="256"/>
            <ac:spMk id="3" creationId="{60ADAD36-4D70-6322-4A2F-32B79420F466}"/>
          </ac:spMkLst>
        </pc:spChg>
        <pc:spChg chg="add del mod">
          <ac:chgData name="정 재훈" userId="01ada7956dab9dc2" providerId="LiveId" clId="{7FFD001D-3518-4F6E-BC73-D1DD13770EB9}" dt="2023-03-19T07:48:15.750" v="42" actId="478"/>
          <ac:spMkLst>
            <pc:docMk/>
            <pc:sldMk cId="164822314" sldId="256"/>
            <ac:spMk id="4" creationId="{2134FA95-5F56-CF5E-C4B5-CBCA1D70A3D4}"/>
          </ac:spMkLst>
        </pc:spChg>
        <pc:picChg chg="add del mod">
          <ac:chgData name="정 재훈" userId="01ada7956dab9dc2" providerId="LiveId" clId="{7FFD001D-3518-4F6E-BC73-D1DD13770EB9}" dt="2023-03-19T09:29:59.660" v="2099"/>
          <ac:picMkLst>
            <pc:docMk/>
            <pc:sldMk cId="164822314" sldId="256"/>
            <ac:picMk id="14" creationId="{8C1AF010-7524-EC2F-8741-F5942E56D984}"/>
          </ac:picMkLst>
        </pc:picChg>
      </pc:sldChg>
      <pc:sldChg chg="addSp delSp modSp mod modTransition">
        <pc:chgData name="정 재훈" userId="01ada7956dab9dc2" providerId="LiveId" clId="{7FFD001D-3518-4F6E-BC73-D1DD13770EB9}" dt="2023-03-19T09:34:17.542" v="2100"/>
        <pc:sldMkLst>
          <pc:docMk/>
          <pc:sldMk cId="293163308" sldId="279"/>
        </pc:sldMkLst>
        <pc:spChg chg="mod">
          <ac:chgData name="정 재훈" userId="01ada7956dab9dc2" providerId="LiveId" clId="{7FFD001D-3518-4F6E-BC73-D1DD13770EB9}" dt="2023-03-19T09:22:05.481" v="1992" actId="20577"/>
          <ac:spMkLst>
            <pc:docMk/>
            <pc:sldMk cId="293163308" sldId="279"/>
            <ac:spMk id="2" creationId="{00000000-0000-0000-0000-000000000000}"/>
          </ac:spMkLst>
        </pc:spChg>
        <pc:spChg chg="mod">
          <ac:chgData name="정 재훈" userId="01ada7956dab9dc2" providerId="LiveId" clId="{7FFD001D-3518-4F6E-BC73-D1DD13770EB9}" dt="2023-03-19T07:39:42.196" v="9" actId="20577"/>
          <ac:spMkLst>
            <pc:docMk/>
            <pc:sldMk cId="293163308" sldId="279"/>
            <ac:spMk id="18" creationId="{00000000-0000-0000-0000-000000000000}"/>
          </ac:spMkLst>
        </pc:spChg>
        <pc:picChg chg="add del mod">
          <ac:chgData name="정 재훈" userId="01ada7956dab9dc2" providerId="LiveId" clId="{7FFD001D-3518-4F6E-BC73-D1DD13770EB9}" dt="2023-03-19T09:29:59.660" v="2099"/>
          <ac:picMkLst>
            <pc:docMk/>
            <pc:sldMk cId="293163308" sldId="279"/>
            <ac:picMk id="22" creationId="{E5AFF700-3D2D-FC09-4D49-40B99856B9FF}"/>
          </ac:picMkLst>
        </pc:picChg>
      </pc:sldChg>
      <pc:sldChg chg="addSp delSp modSp mod modTransition">
        <pc:chgData name="정 재훈" userId="01ada7956dab9dc2" providerId="LiveId" clId="{7FFD001D-3518-4F6E-BC73-D1DD13770EB9}" dt="2023-03-19T09:34:17.542" v="2100"/>
        <pc:sldMkLst>
          <pc:docMk/>
          <pc:sldMk cId="3226625845" sldId="283"/>
        </pc:sldMkLst>
        <pc:spChg chg="mod">
          <ac:chgData name="정 재훈" userId="01ada7956dab9dc2" providerId="LiveId" clId="{7FFD001D-3518-4F6E-BC73-D1DD13770EB9}" dt="2023-03-19T09:09:35.039" v="1849" actId="692"/>
          <ac:spMkLst>
            <pc:docMk/>
            <pc:sldMk cId="3226625845" sldId="283"/>
            <ac:spMk id="5" creationId="{00000000-0000-0000-0000-000000000000}"/>
          </ac:spMkLst>
        </pc:spChg>
        <pc:spChg chg="add mod">
          <ac:chgData name="정 재훈" userId="01ada7956dab9dc2" providerId="LiveId" clId="{7FFD001D-3518-4F6E-BC73-D1DD13770EB9}" dt="2023-03-19T09:19:34.179" v="1930" actId="2711"/>
          <ac:spMkLst>
            <pc:docMk/>
            <pc:sldMk cId="3226625845" sldId="283"/>
            <ac:spMk id="7" creationId="{FD05D7A4-BF58-F092-2C14-AC25F5B67B11}"/>
          </ac:spMkLst>
        </pc:spChg>
        <pc:spChg chg="add mod">
          <ac:chgData name="정 재훈" userId="01ada7956dab9dc2" providerId="LiveId" clId="{7FFD001D-3518-4F6E-BC73-D1DD13770EB9}" dt="2023-03-19T09:20:51.766" v="1961" actId="1076"/>
          <ac:spMkLst>
            <pc:docMk/>
            <pc:sldMk cId="3226625845" sldId="283"/>
            <ac:spMk id="8" creationId="{805EB558-D545-B8AC-D622-85A72AE86800}"/>
          </ac:spMkLst>
        </pc:spChg>
        <pc:spChg chg="mod">
          <ac:chgData name="정 재훈" userId="01ada7956dab9dc2" providerId="LiveId" clId="{7FFD001D-3518-4F6E-BC73-D1DD13770EB9}" dt="2023-03-19T09:19:42.576" v="1931" actId="2711"/>
          <ac:spMkLst>
            <pc:docMk/>
            <pc:sldMk cId="3226625845" sldId="283"/>
            <ac:spMk id="19" creationId="{00000000-0000-0000-0000-000000000000}"/>
          </ac:spMkLst>
        </pc:spChg>
        <pc:spChg chg="del">
          <ac:chgData name="정 재훈" userId="01ada7956dab9dc2" providerId="LiveId" clId="{7FFD001D-3518-4F6E-BC73-D1DD13770EB9}" dt="2023-03-19T09:10:36.857" v="1854" actId="478"/>
          <ac:spMkLst>
            <pc:docMk/>
            <pc:sldMk cId="3226625845" sldId="283"/>
            <ac:spMk id="20" creationId="{00000000-0000-0000-0000-000000000000}"/>
          </ac:spMkLst>
        </pc:spChg>
        <pc:spChg chg="del">
          <ac:chgData name="정 재훈" userId="01ada7956dab9dc2" providerId="LiveId" clId="{7FFD001D-3518-4F6E-BC73-D1DD13770EB9}" dt="2023-03-19T09:19:03.864" v="1927" actId="478"/>
          <ac:spMkLst>
            <pc:docMk/>
            <pc:sldMk cId="3226625845" sldId="283"/>
            <ac:spMk id="21" creationId="{00000000-0000-0000-0000-000000000000}"/>
          </ac:spMkLst>
        </pc:spChg>
        <pc:spChg chg="del">
          <ac:chgData name="정 재훈" userId="01ada7956dab9dc2" providerId="LiveId" clId="{7FFD001D-3518-4F6E-BC73-D1DD13770EB9}" dt="2023-03-19T09:19:05.032" v="1928" actId="478"/>
          <ac:spMkLst>
            <pc:docMk/>
            <pc:sldMk cId="3226625845" sldId="283"/>
            <ac:spMk id="22" creationId="{00000000-0000-0000-0000-000000000000}"/>
          </ac:spMkLst>
        </pc:spChg>
        <pc:spChg chg="del">
          <ac:chgData name="정 재훈" userId="01ada7956dab9dc2" providerId="LiveId" clId="{7FFD001D-3518-4F6E-BC73-D1DD13770EB9}" dt="2023-03-19T09:19:06.161" v="1929" actId="478"/>
          <ac:spMkLst>
            <pc:docMk/>
            <pc:sldMk cId="3226625845" sldId="283"/>
            <ac:spMk id="23" creationId="{00000000-0000-0000-0000-000000000000}"/>
          </ac:spMkLst>
        </pc:spChg>
        <pc:spChg chg="mod">
          <ac:chgData name="정 재훈" userId="01ada7956dab9dc2" providerId="LiveId" clId="{7FFD001D-3518-4F6E-BC73-D1DD13770EB9}" dt="2023-03-19T09:20:03.073" v="1946" actId="1037"/>
          <ac:spMkLst>
            <pc:docMk/>
            <pc:sldMk cId="3226625845" sldId="283"/>
            <ac:spMk id="26" creationId="{00000000-0000-0000-0000-000000000000}"/>
          </ac:spMkLst>
        </pc:spChg>
        <pc:picChg chg="add mod ord">
          <ac:chgData name="정 재훈" userId="01ada7956dab9dc2" providerId="LiveId" clId="{7FFD001D-3518-4F6E-BC73-D1DD13770EB9}" dt="2023-03-19T09:09:08.142" v="1846" actId="1076"/>
          <ac:picMkLst>
            <pc:docMk/>
            <pc:sldMk cId="3226625845" sldId="283"/>
            <ac:picMk id="6" creationId="{592FB608-FD2E-01DE-9C0D-93C4B10380FA}"/>
          </ac:picMkLst>
        </pc:picChg>
        <pc:picChg chg="add del mod">
          <ac:chgData name="정 재훈" userId="01ada7956dab9dc2" providerId="LiveId" clId="{7FFD001D-3518-4F6E-BC73-D1DD13770EB9}" dt="2023-03-19T09:29:59.660" v="2099"/>
          <ac:picMkLst>
            <pc:docMk/>
            <pc:sldMk cId="3226625845" sldId="283"/>
            <ac:picMk id="12" creationId="{53A91F32-5D70-427E-FEE5-B30A527385B3}"/>
          </ac:picMkLst>
        </pc:picChg>
        <pc:picChg chg="del">
          <ac:chgData name="정 재훈" userId="01ada7956dab9dc2" providerId="LiveId" clId="{7FFD001D-3518-4F6E-BC73-D1DD13770EB9}" dt="2023-03-19T09:08:55.754" v="1843" actId="478"/>
          <ac:picMkLst>
            <pc:docMk/>
            <pc:sldMk cId="3226625845" sldId="283"/>
            <ac:picMk id="14" creationId="{00000000-0000-0000-0000-000000000000}"/>
          </ac:picMkLst>
        </pc:picChg>
        <pc:cxnChg chg="mod">
          <ac:chgData name="정 재훈" userId="01ada7956dab9dc2" providerId="LiveId" clId="{7FFD001D-3518-4F6E-BC73-D1DD13770EB9}" dt="2023-03-19T09:09:23.091" v="1847" actId="692"/>
          <ac:cxnSpMkLst>
            <pc:docMk/>
            <pc:sldMk cId="3226625845" sldId="283"/>
            <ac:cxnSpMk id="2" creationId="{00000000-0000-0000-0000-000000000000}"/>
          </ac:cxnSpMkLst>
        </pc:cxnChg>
        <pc:cxnChg chg="mod">
          <ac:chgData name="정 재훈" userId="01ada7956dab9dc2" providerId="LiveId" clId="{7FFD001D-3518-4F6E-BC73-D1DD13770EB9}" dt="2023-03-19T09:09:35.039" v="1849" actId="692"/>
          <ac:cxnSpMkLst>
            <pc:docMk/>
            <pc:sldMk cId="3226625845" sldId="283"/>
            <ac:cxnSpMk id="4" creationId="{00000000-0000-0000-0000-000000000000}"/>
          </ac:cxnSpMkLst>
        </pc:cxnChg>
        <pc:cxnChg chg="mod">
          <ac:chgData name="정 재훈" userId="01ada7956dab9dc2" providerId="LiveId" clId="{7FFD001D-3518-4F6E-BC73-D1DD13770EB9}" dt="2023-03-19T09:09:27.320" v="1848" actId="692"/>
          <ac:cxnSpMkLst>
            <pc:docMk/>
            <pc:sldMk cId="3226625845" sldId="283"/>
            <ac:cxnSpMk id="16" creationId="{00000000-0000-0000-0000-000000000000}"/>
          </ac:cxnSpMkLst>
        </pc:cxnChg>
        <pc:cxnChg chg="mod">
          <ac:chgData name="정 재훈" userId="01ada7956dab9dc2" providerId="LiveId" clId="{7FFD001D-3518-4F6E-BC73-D1DD13770EB9}" dt="2023-03-19T09:09:35.039" v="1849" actId="692"/>
          <ac:cxnSpMkLst>
            <pc:docMk/>
            <pc:sldMk cId="3226625845" sldId="283"/>
            <ac:cxnSpMk id="18" creationId="{00000000-0000-0000-0000-000000000000}"/>
          </ac:cxnSpMkLst>
        </pc:cxnChg>
      </pc:sldChg>
      <pc:sldChg chg="addSp delSp modSp mod modTransition">
        <pc:chgData name="정 재훈" userId="01ada7956dab9dc2" providerId="LiveId" clId="{7FFD001D-3518-4F6E-BC73-D1DD13770EB9}" dt="2023-03-19T09:34:17.542" v="2100"/>
        <pc:sldMkLst>
          <pc:docMk/>
          <pc:sldMk cId="3911966083" sldId="284"/>
        </pc:sldMkLst>
        <pc:spChg chg="add del mod">
          <ac:chgData name="정 재훈" userId="01ada7956dab9dc2" providerId="LiveId" clId="{7FFD001D-3518-4F6E-BC73-D1DD13770EB9}" dt="2023-03-19T07:56:30.073" v="112" actId="478"/>
          <ac:spMkLst>
            <pc:docMk/>
            <pc:sldMk cId="3911966083" sldId="284"/>
            <ac:spMk id="4" creationId="{17972FFD-950D-E4A2-DDAD-9B484003FB5B}"/>
          </ac:spMkLst>
        </pc:spChg>
        <pc:spChg chg="del topLvl">
          <ac:chgData name="정 재훈" userId="01ada7956dab9dc2" providerId="LiveId" clId="{7FFD001D-3518-4F6E-BC73-D1DD13770EB9}" dt="2023-03-19T07:49:26.911" v="48" actId="478"/>
          <ac:spMkLst>
            <pc:docMk/>
            <pc:sldMk cId="3911966083" sldId="284"/>
            <ac:spMk id="12" creationId="{00000000-0000-0000-0000-000000000000}"/>
          </ac:spMkLst>
        </pc:spChg>
        <pc:spChg chg="del mod topLvl">
          <ac:chgData name="정 재훈" userId="01ada7956dab9dc2" providerId="LiveId" clId="{7FFD001D-3518-4F6E-BC73-D1DD13770EB9}" dt="2023-03-19T07:49:28.330" v="50" actId="478"/>
          <ac:spMkLst>
            <pc:docMk/>
            <pc:sldMk cId="3911966083" sldId="284"/>
            <ac:spMk id="13" creationId="{00000000-0000-0000-0000-000000000000}"/>
          </ac:spMkLst>
        </pc:spChg>
        <pc:spChg chg="mod topLvl">
          <ac:chgData name="정 재훈" userId="01ada7956dab9dc2" providerId="LiveId" clId="{7FFD001D-3518-4F6E-BC73-D1DD13770EB9}" dt="2023-03-19T07:50:23.458" v="79" actId="1038"/>
          <ac:spMkLst>
            <pc:docMk/>
            <pc:sldMk cId="3911966083" sldId="284"/>
            <ac:spMk id="15" creationId="{00000000-0000-0000-0000-000000000000}"/>
          </ac:spMkLst>
        </pc:spChg>
        <pc:spChg chg="del topLvl">
          <ac:chgData name="정 재훈" userId="01ada7956dab9dc2" providerId="LiveId" clId="{7FFD001D-3518-4F6E-BC73-D1DD13770EB9}" dt="2023-03-19T07:50:18.281" v="53" actId="478"/>
          <ac:spMkLst>
            <pc:docMk/>
            <pc:sldMk cId="3911966083" sldId="284"/>
            <ac:spMk id="16" creationId="{00000000-0000-0000-0000-000000000000}"/>
          </ac:spMkLst>
        </pc:spChg>
        <pc:grpChg chg="del">
          <ac:chgData name="정 재훈" userId="01ada7956dab9dc2" providerId="LiveId" clId="{7FFD001D-3518-4F6E-BC73-D1DD13770EB9}" dt="2023-03-19T07:49:26.911" v="48" actId="478"/>
          <ac:grpSpMkLst>
            <pc:docMk/>
            <pc:sldMk cId="3911966083" sldId="284"/>
            <ac:grpSpMk id="11" creationId="{00000000-0000-0000-0000-000000000000}"/>
          </ac:grpSpMkLst>
        </pc:grpChg>
        <pc:grpChg chg="del">
          <ac:chgData name="정 재훈" userId="01ada7956dab9dc2" providerId="LiveId" clId="{7FFD001D-3518-4F6E-BC73-D1DD13770EB9}" dt="2023-03-19T07:50:18.281" v="53" actId="478"/>
          <ac:grpSpMkLst>
            <pc:docMk/>
            <pc:sldMk cId="3911966083" sldId="284"/>
            <ac:grpSpMk id="14" creationId="{00000000-0000-0000-0000-000000000000}"/>
          </ac:grpSpMkLst>
        </pc:grpChg>
        <pc:picChg chg="add mod">
          <ac:chgData name="정 재훈" userId="01ada7956dab9dc2" providerId="LiveId" clId="{7FFD001D-3518-4F6E-BC73-D1DD13770EB9}" dt="2023-03-19T07:49:45.833" v="51" actId="1035"/>
          <ac:picMkLst>
            <pc:docMk/>
            <pc:sldMk cId="3911966083" sldId="284"/>
            <ac:picMk id="3" creationId="{3CC6AC75-7D63-7CE2-C3F0-6072799513A1}"/>
          </ac:picMkLst>
        </pc:picChg>
        <pc:picChg chg="add del mod">
          <ac:chgData name="정 재훈" userId="01ada7956dab9dc2" providerId="LiveId" clId="{7FFD001D-3518-4F6E-BC73-D1DD13770EB9}" dt="2023-03-19T09:29:59.660" v="2099"/>
          <ac:picMkLst>
            <pc:docMk/>
            <pc:sldMk cId="3911966083" sldId="284"/>
            <ac:picMk id="6" creationId="{E1C985E8-32B1-441C-370F-0082348EF353}"/>
          </ac:picMkLst>
        </pc:picChg>
      </pc:sldChg>
      <pc:sldChg chg="del modTransition">
        <pc:chgData name="정 재훈" userId="01ada7956dab9dc2" providerId="LiveId" clId="{7FFD001D-3518-4F6E-BC73-D1DD13770EB9}" dt="2023-03-19T09:34:54.341" v="2101" actId="47"/>
        <pc:sldMkLst>
          <pc:docMk/>
          <pc:sldMk cId="4147208507" sldId="288"/>
        </pc:sldMkLst>
      </pc:sldChg>
      <pc:sldChg chg="del modTransition">
        <pc:chgData name="정 재훈" userId="01ada7956dab9dc2" providerId="LiveId" clId="{7FFD001D-3518-4F6E-BC73-D1DD13770EB9}" dt="2023-03-19T09:35:00.042" v="2106" actId="47"/>
        <pc:sldMkLst>
          <pc:docMk/>
          <pc:sldMk cId="842077024" sldId="289"/>
        </pc:sldMkLst>
      </pc:sldChg>
      <pc:sldChg chg="del">
        <pc:chgData name="정 재훈" userId="01ada7956dab9dc2" providerId="LiveId" clId="{7FFD001D-3518-4F6E-BC73-D1DD13770EB9}" dt="2023-03-19T09:07:44.625" v="1835" actId="47"/>
        <pc:sldMkLst>
          <pc:docMk/>
          <pc:sldMk cId="2312831343" sldId="290"/>
        </pc:sldMkLst>
      </pc:sldChg>
      <pc:sldChg chg="del modTransition">
        <pc:chgData name="정 재훈" userId="01ada7956dab9dc2" providerId="LiveId" clId="{7FFD001D-3518-4F6E-BC73-D1DD13770EB9}" dt="2023-03-19T09:34:57" v="2104" actId="47"/>
        <pc:sldMkLst>
          <pc:docMk/>
          <pc:sldMk cId="3323348354" sldId="291"/>
        </pc:sldMkLst>
      </pc:sldChg>
      <pc:sldChg chg="addSp delSp modSp mod modTransition">
        <pc:chgData name="정 재훈" userId="01ada7956dab9dc2" providerId="LiveId" clId="{7FFD001D-3518-4F6E-BC73-D1DD13770EB9}" dt="2023-03-19T09:34:17.542" v="2100"/>
        <pc:sldMkLst>
          <pc:docMk/>
          <pc:sldMk cId="1776309510" sldId="292"/>
        </pc:sldMkLst>
        <pc:spChg chg="del mod">
          <ac:chgData name="정 재훈" userId="01ada7956dab9dc2" providerId="LiveId" clId="{7FFD001D-3518-4F6E-BC73-D1DD13770EB9}" dt="2023-03-19T07:44:08.621" v="26" actId="21"/>
          <ac:spMkLst>
            <pc:docMk/>
            <pc:sldMk cId="1776309510" sldId="292"/>
            <ac:spMk id="17" creationId="{00000000-0000-0000-0000-000000000000}"/>
          </ac:spMkLst>
        </pc:spChg>
        <pc:spChg chg="del mod">
          <ac:chgData name="정 재훈" userId="01ada7956dab9dc2" providerId="LiveId" clId="{7FFD001D-3518-4F6E-BC73-D1DD13770EB9}" dt="2023-03-19T07:44:15.709" v="28" actId="21"/>
          <ac:spMkLst>
            <pc:docMk/>
            <pc:sldMk cId="1776309510" sldId="292"/>
            <ac:spMk id="19" creationId="{00000000-0000-0000-0000-000000000000}"/>
          </ac:spMkLst>
        </pc:spChg>
        <pc:picChg chg="add del mod">
          <ac:chgData name="정 재훈" userId="01ada7956dab9dc2" providerId="LiveId" clId="{7FFD001D-3518-4F6E-BC73-D1DD13770EB9}" dt="2023-03-19T09:29:59.660" v="2099"/>
          <ac:picMkLst>
            <pc:docMk/>
            <pc:sldMk cId="1776309510" sldId="292"/>
            <ac:picMk id="5" creationId="{C567EA2E-72A2-F34B-A6A4-CD8F1476453E}"/>
          </ac:picMkLst>
        </pc:picChg>
        <pc:picChg chg="mod">
          <ac:chgData name="정 재훈" userId="01ada7956dab9dc2" providerId="LiveId" clId="{7FFD001D-3518-4F6E-BC73-D1DD13770EB9}" dt="2023-03-19T07:44:06.131" v="25" actId="1076"/>
          <ac:picMkLst>
            <pc:docMk/>
            <pc:sldMk cId="1776309510" sldId="292"/>
            <ac:picMk id="10" creationId="{74C4B81C-2C91-AAC7-D560-F93E54C61EDD}"/>
          </ac:picMkLst>
        </pc:picChg>
      </pc:sldChg>
      <pc:sldChg chg="del modTransition">
        <pc:chgData name="정 재훈" userId="01ada7956dab9dc2" providerId="LiveId" clId="{7FFD001D-3518-4F6E-BC73-D1DD13770EB9}" dt="2023-03-19T09:34:55.544" v="2102" actId="47"/>
        <pc:sldMkLst>
          <pc:docMk/>
          <pc:sldMk cId="3047964397" sldId="293"/>
        </pc:sldMkLst>
      </pc:sldChg>
      <pc:sldChg chg="del modTransition">
        <pc:chgData name="정 재훈" userId="01ada7956dab9dc2" providerId="LiveId" clId="{7FFD001D-3518-4F6E-BC73-D1DD13770EB9}" dt="2023-03-19T09:34:57.677" v="2105" actId="47"/>
        <pc:sldMkLst>
          <pc:docMk/>
          <pc:sldMk cId="425939295" sldId="294"/>
        </pc:sldMkLst>
      </pc:sldChg>
      <pc:sldChg chg="del modTransition">
        <pc:chgData name="정 재훈" userId="01ada7956dab9dc2" providerId="LiveId" clId="{7FFD001D-3518-4F6E-BC73-D1DD13770EB9}" dt="2023-03-19T09:34:56.304" v="2103" actId="47"/>
        <pc:sldMkLst>
          <pc:docMk/>
          <pc:sldMk cId="2049585323" sldId="296"/>
        </pc:sldMkLst>
      </pc:sldChg>
      <pc:sldChg chg="addSp delSp modSp mod ord modTransition">
        <pc:chgData name="정 재훈" userId="01ada7956dab9dc2" providerId="LiveId" clId="{7FFD001D-3518-4F6E-BC73-D1DD13770EB9}" dt="2023-03-19T09:34:17.542" v="2100"/>
        <pc:sldMkLst>
          <pc:docMk/>
          <pc:sldMk cId="1808945758" sldId="298"/>
        </pc:sldMkLst>
        <pc:spChg chg="mod">
          <ac:chgData name="정 재훈" userId="01ada7956dab9dc2" providerId="LiveId" clId="{7FFD001D-3518-4F6E-BC73-D1DD13770EB9}" dt="2023-03-19T09:25:36.041" v="2083" actId="1076"/>
          <ac:spMkLst>
            <pc:docMk/>
            <pc:sldMk cId="1808945758" sldId="298"/>
            <ac:spMk id="9" creationId="{00000000-0000-0000-0000-000000000000}"/>
          </ac:spMkLst>
        </pc:spChg>
        <pc:spChg chg="mod">
          <ac:chgData name="정 재훈" userId="01ada7956dab9dc2" providerId="LiveId" clId="{7FFD001D-3518-4F6E-BC73-D1DD13770EB9}" dt="2023-03-19T09:25:41.657" v="2084" actId="1076"/>
          <ac:spMkLst>
            <pc:docMk/>
            <pc:sldMk cId="1808945758" sldId="298"/>
            <ac:spMk id="40" creationId="{00000000-0000-0000-0000-000000000000}"/>
          </ac:spMkLst>
        </pc:spChg>
        <pc:spChg chg="del mod">
          <ac:chgData name="정 재훈" userId="01ada7956dab9dc2" providerId="LiveId" clId="{7FFD001D-3518-4F6E-BC73-D1DD13770EB9}" dt="2023-03-19T09:25:25.473" v="2063" actId="478"/>
          <ac:spMkLst>
            <pc:docMk/>
            <pc:sldMk cId="1808945758" sldId="298"/>
            <ac:spMk id="54" creationId="{00000000-0000-0000-0000-000000000000}"/>
          </ac:spMkLst>
        </pc:spChg>
        <pc:spChg chg="del mod">
          <ac:chgData name="정 재훈" userId="01ada7956dab9dc2" providerId="LiveId" clId="{7FFD001D-3518-4F6E-BC73-D1DD13770EB9}" dt="2023-03-19T09:25:24.360" v="2062" actId="478"/>
          <ac:spMkLst>
            <pc:docMk/>
            <pc:sldMk cId="1808945758" sldId="298"/>
            <ac:spMk id="55" creationId="{00000000-0000-0000-0000-000000000000}"/>
          </ac:spMkLst>
        </pc:spChg>
        <pc:spChg chg="mod">
          <ac:chgData name="정 재훈" userId="01ada7956dab9dc2" providerId="LiveId" clId="{7FFD001D-3518-4F6E-BC73-D1DD13770EB9}" dt="2023-03-19T09:25:33.729" v="2081" actId="1076"/>
          <ac:spMkLst>
            <pc:docMk/>
            <pc:sldMk cId="1808945758" sldId="298"/>
            <ac:spMk id="56" creationId="{00000000-0000-0000-0000-000000000000}"/>
          </ac:spMkLst>
        </pc:spChg>
        <pc:spChg chg="del">
          <ac:chgData name="정 재훈" userId="01ada7956dab9dc2" providerId="LiveId" clId="{7FFD001D-3518-4F6E-BC73-D1DD13770EB9}" dt="2023-03-19T09:24:03.440" v="2009" actId="478"/>
          <ac:spMkLst>
            <pc:docMk/>
            <pc:sldMk cId="1808945758" sldId="298"/>
            <ac:spMk id="57" creationId="{00000000-0000-0000-0000-000000000000}"/>
          </ac:spMkLst>
        </pc:spChg>
        <pc:spChg chg="del">
          <ac:chgData name="정 재훈" userId="01ada7956dab9dc2" providerId="LiveId" clId="{7FFD001D-3518-4F6E-BC73-D1DD13770EB9}" dt="2023-03-19T09:24:04.120" v="2010" actId="478"/>
          <ac:spMkLst>
            <pc:docMk/>
            <pc:sldMk cId="1808945758" sldId="298"/>
            <ac:spMk id="58" creationId="{00000000-0000-0000-0000-000000000000}"/>
          </ac:spMkLst>
        </pc:spChg>
        <pc:spChg chg="del">
          <ac:chgData name="정 재훈" userId="01ada7956dab9dc2" providerId="LiveId" clId="{7FFD001D-3518-4F6E-BC73-D1DD13770EB9}" dt="2023-03-19T09:24:05.113" v="2011" actId="478"/>
          <ac:spMkLst>
            <pc:docMk/>
            <pc:sldMk cId="1808945758" sldId="298"/>
            <ac:spMk id="59" creationId="{00000000-0000-0000-0000-000000000000}"/>
          </ac:spMkLst>
        </pc:spChg>
        <pc:picChg chg="add mod">
          <ac:chgData name="정 재훈" userId="01ada7956dab9dc2" providerId="LiveId" clId="{7FFD001D-3518-4F6E-BC73-D1DD13770EB9}" dt="2023-03-19T09:27:10.677" v="2090" actId="14100"/>
          <ac:picMkLst>
            <pc:docMk/>
            <pc:sldMk cId="1808945758" sldId="298"/>
            <ac:picMk id="3" creationId="{D8F3C502-89FF-340C-8167-B0A13CE36F77}"/>
          </ac:picMkLst>
        </pc:picChg>
      </pc:sldChg>
      <pc:sldChg chg="del modTransition">
        <pc:chgData name="정 재훈" userId="01ada7956dab9dc2" providerId="LiveId" clId="{7FFD001D-3518-4F6E-BC73-D1DD13770EB9}" dt="2023-03-19T09:35:00.042" v="2106" actId="47"/>
        <pc:sldMkLst>
          <pc:docMk/>
          <pc:sldMk cId="2689464361" sldId="300"/>
        </pc:sldMkLst>
      </pc:sldChg>
      <pc:sldChg chg="del modTransition">
        <pc:chgData name="정 재훈" userId="01ada7956dab9dc2" providerId="LiveId" clId="{7FFD001D-3518-4F6E-BC73-D1DD13770EB9}" dt="2023-03-19T09:35:00.042" v="2106" actId="47"/>
        <pc:sldMkLst>
          <pc:docMk/>
          <pc:sldMk cId="3799825060" sldId="301"/>
        </pc:sldMkLst>
      </pc:sldChg>
      <pc:sldChg chg="addSp delSp modSp add del mod delAnim modAnim">
        <pc:chgData name="정 재훈" userId="01ada7956dab9dc2" providerId="LiveId" clId="{7FFD001D-3518-4F6E-BC73-D1DD13770EB9}" dt="2023-03-19T09:06:15.031" v="1776" actId="47"/>
        <pc:sldMkLst>
          <pc:docMk/>
          <pc:sldMk cId="1552153547" sldId="302"/>
        </pc:sldMkLst>
        <pc:spChg chg="add del mod ord">
          <ac:chgData name="정 재훈" userId="01ada7956dab9dc2" providerId="LiveId" clId="{7FFD001D-3518-4F6E-BC73-D1DD13770EB9}" dt="2023-03-19T08:21:14.214" v="1236" actId="478"/>
          <ac:spMkLst>
            <pc:docMk/>
            <pc:sldMk cId="1552153547" sldId="302"/>
            <ac:spMk id="7" creationId="{8B6D81CF-A657-61AA-6C1F-C27B3379F69B}"/>
          </ac:spMkLst>
        </pc:spChg>
        <pc:spChg chg="add del mod ord">
          <ac:chgData name="정 재훈" userId="01ada7956dab9dc2" providerId="LiveId" clId="{7FFD001D-3518-4F6E-BC73-D1DD13770EB9}" dt="2023-03-19T08:27:10.637" v="1256" actId="478"/>
          <ac:spMkLst>
            <pc:docMk/>
            <pc:sldMk cId="1552153547" sldId="302"/>
            <ac:spMk id="8" creationId="{00000000-0000-0000-0000-000000000000}"/>
          </ac:spMkLst>
        </pc:spChg>
        <pc:spChg chg="del ord">
          <ac:chgData name="정 재훈" userId="01ada7956dab9dc2" providerId="LiveId" clId="{7FFD001D-3518-4F6E-BC73-D1DD13770EB9}" dt="2023-03-19T08:22:18.083" v="1246" actId="478"/>
          <ac:spMkLst>
            <pc:docMk/>
            <pc:sldMk cId="1552153547" sldId="302"/>
            <ac:spMk id="29" creationId="{00000000-0000-0000-0000-000000000000}"/>
          </ac:spMkLst>
        </pc:spChg>
        <pc:spChg chg="add del mod">
          <ac:chgData name="정 재훈" userId="01ada7956dab9dc2" providerId="LiveId" clId="{7FFD001D-3518-4F6E-BC73-D1DD13770EB9}" dt="2023-03-19T08:40:52.712" v="1335" actId="478"/>
          <ac:spMkLst>
            <pc:docMk/>
            <pc:sldMk cId="1552153547" sldId="302"/>
            <ac:spMk id="36" creationId="{6F254615-AE13-6DED-618F-05BB22485FEF}"/>
          </ac:spMkLst>
        </pc:spChg>
        <pc:spChg chg="add mod">
          <ac:chgData name="정 재훈" userId="01ada7956dab9dc2" providerId="LiveId" clId="{7FFD001D-3518-4F6E-BC73-D1DD13770EB9}" dt="2023-03-19T08:49:44.773" v="1613" actId="1076"/>
          <ac:spMkLst>
            <pc:docMk/>
            <pc:sldMk cId="1552153547" sldId="302"/>
            <ac:spMk id="37" creationId="{BA59B85B-73D3-B00B-546B-533EA0620E28}"/>
          </ac:spMkLst>
        </pc:spChg>
        <pc:picChg chg="add del mod">
          <ac:chgData name="정 재훈" userId="01ada7956dab9dc2" providerId="LiveId" clId="{7FFD001D-3518-4F6E-BC73-D1DD13770EB9}" dt="2023-03-19T07:53:26.969" v="86" actId="478"/>
          <ac:picMkLst>
            <pc:docMk/>
            <pc:sldMk cId="1552153547" sldId="302"/>
            <ac:picMk id="3" creationId="{061046BC-AD30-8EF8-EB5C-8FB95C1BBE62}"/>
          </ac:picMkLst>
        </pc:picChg>
        <pc:picChg chg="add mod ord">
          <ac:chgData name="정 재훈" userId="01ada7956dab9dc2" providerId="LiveId" clId="{7FFD001D-3518-4F6E-BC73-D1DD13770EB9}" dt="2023-03-19T08:41:19.686" v="1340" actId="167"/>
          <ac:picMkLst>
            <pc:docMk/>
            <pc:sldMk cId="1552153547" sldId="302"/>
            <ac:picMk id="6" creationId="{09560856-1DCD-6D3E-5D7C-7510474842B6}"/>
          </ac:picMkLst>
        </pc:picChg>
        <pc:picChg chg="add mod ord">
          <ac:chgData name="정 재훈" userId="01ada7956dab9dc2" providerId="LiveId" clId="{7FFD001D-3518-4F6E-BC73-D1DD13770EB9}" dt="2023-03-19T08:41:24.486" v="1342" actId="167"/>
          <ac:picMkLst>
            <pc:docMk/>
            <pc:sldMk cId="1552153547" sldId="302"/>
            <ac:picMk id="10" creationId="{185E4102-0170-0DB5-0715-493DE7E232C2}"/>
          </ac:picMkLst>
        </pc:picChg>
        <pc:picChg chg="add mod ord">
          <ac:chgData name="정 재훈" userId="01ada7956dab9dc2" providerId="LiveId" clId="{7FFD001D-3518-4F6E-BC73-D1DD13770EB9}" dt="2023-03-19T08:49:51.974" v="1616" actId="1076"/>
          <ac:picMkLst>
            <pc:docMk/>
            <pc:sldMk cId="1552153547" sldId="302"/>
            <ac:picMk id="12" creationId="{C1DD173A-A973-92BD-0426-2B3F15125BB1}"/>
          </ac:picMkLst>
        </pc:picChg>
        <pc:picChg chg="add del mod ord">
          <ac:chgData name="정 재훈" userId="01ada7956dab9dc2" providerId="LiveId" clId="{7FFD001D-3518-4F6E-BC73-D1DD13770EB9}" dt="2023-03-19T08:17:16.221" v="1027" actId="478"/>
          <ac:picMkLst>
            <pc:docMk/>
            <pc:sldMk cId="1552153547" sldId="302"/>
            <ac:picMk id="14" creationId="{B8A75E0D-AF76-B0AF-EB28-59528A2B5CF7}"/>
          </ac:picMkLst>
        </pc:picChg>
        <pc:picChg chg="add mod ord">
          <ac:chgData name="정 재훈" userId="01ada7956dab9dc2" providerId="LiveId" clId="{7FFD001D-3518-4F6E-BC73-D1DD13770EB9}" dt="2023-03-19T08:41:22.602" v="1341" actId="167"/>
          <ac:picMkLst>
            <pc:docMk/>
            <pc:sldMk cId="1552153547" sldId="302"/>
            <ac:picMk id="16" creationId="{B1393C1D-2A9B-6B2D-F779-15E646E78741}"/>
          </ac:picMkLst>
        </pc:picChg>
        <pc:picChg chg="add del mod">
          <ac:chgData name="정 재훈" userId="01ada7956dab9dc2" providerId="LiveId" clId="{7FFD001D-3518-4F6E-BC73-D1DD13770EB9}" dt="2023-03-19T08:17:08.124" v="1025" actId="478"/>
          <ac:picMkLst>
            <pc:docMk/>
            <pc:sldMk cId="1552153547" sldId="302"/>
            <ac:picMk id="18" creationId="{5B06B6CD-CB48-0E44-2FD9-2292F8E413CD}"/>
          </ac:picMkLst>
        </pc:picChg>
        <pc:picChg chg="add del mod">
          <ac:chgData name="정 재훈" userId="01ada7956dab9dc2" providerId="LiveId" clId="{7FFD001D-3518-4F6E-BC73-D1DD13770EB9}" dt="2023-03-19T08:21:46.461" v="1241" actId="478"/>
          <ac:picMkLst>
            <pc:docMk/>
            <pc:sldMk cId="1552153547" sldId="302"/>
            <ac:picMk id="20" creationId="{B11C8868-8475-30B0-038F-48F859A4842F}"/>
          </ac:picMkLst>
        </pc:picChg>
        <pc:picChg chg="add mod ord">
          <ac:chgData name="정 재훈" userId="01ada7956dab9dc2" providerId="LiveId" clId="{7FFD001D-3518-4F6E-BC73-D1DD13770EB9}" dt="2023-03-19T08:41:17.542" v="1339" actId="167"/>
          <ac:picMkLst>
            <pc:docMk/>
            <pc:sldMk cId="1552153547" sldId="302"/>
            <ac:picMk id="22" creationId="{E3B70BEE-68B5-F7C1-EE09-C7D2FF3A8FC7}"/>
          </ac:picMkLst>
        </pc:picChg>
        <pc:picChg chg="del">
          <ac:chgData name="정 재훈" userId="01ada7956dab9dc2" providerId="LiveId" clId="{7FFD001D-3518-4F6E-BC73-D1DD13770EB9}" dt="2023-03-19T08:01:52.119" v="923" actId="478"/>
          <ac:picMkLst>
            <pc:docMk/>
            <pc:sldMk cId="1552153547" sldId="302"/>
            <ac:picMk id="24" creationId="{00000000-0000-0000-0000-000000000000}"/>
          </ac:picMkLst>
        </pc:picChg>
        <pc:picChg chg="del">
          <ac:chgData name="정 재훈" userId="01ada7956dab9dc2" providerId="LiveId" clId="{7FFD001D-3518-4F6E-BC73-D1DD13770EB9}" dt="2023-03-19T08:01:51.357" v="922" actId="478"/>
          <ac:picMkLst>
            <pc:docMk/>
            <pc:sldMk cId="1552153547" sldId="302"/>
            <ac:picMk id="28" creationId="{00000000-0000-0000-0000-000000000000}"/>
          </ac:picMkLst>
        </pc:picChg>
        <pc:cxnChg chg="mod">
          <ac:chgData name="정 재훈" userId="01ada7956dab9dc2" providerId="LiveId" clId="{7FFD001D-3518-4F6E-BC73-D1DD13770EB9}" dt="2023-03-19T08:28:00.665" v="1259" actId="14100"/>
          <ac:cxnSpMkLst>
            <pc:docMk/>
            <pc:sldMk cId="1552153547" sldId="302"/>
            <ac:cxnSpMk id="2" creationId="{00000000-0000-0000-0000-000000000000}"/>
          </ac:cxnSpMkLst>
        </pc:cxnChg>
        <pc:cxnChg chg="mod">
          <ac:chgData name="정 재훈" userId="01ada7956dab9dc2" providerId="LiveId" clId="{7FFD001D-3518-4F6E-BC73-D1DD13770EB9}" dt="2023-03-19T08:28:08.607" v="1261" actId="14100"/>
          <ac:cxnSpMkLst>
            <pc:docMk/>
            <pc:sldMk cId="1552153547" sldId="302"/>
            <ac:cxnSpMk id="4" creationId="{00000000-0000-0000-0000-000000000000}"/>
          </ac:cxnSpMkLst>
        </pc:cxnChg>
      </pc:sldChg>
      <pc:sldChg chg="modSp del mod">
        <pc:chgData name="정 재훈" userId="01ada7956dab9dc2" providerId="LiveId" clId="{7FFD001D-3518-4F6E-BC73-D1DD13770EB9}" dt="2023-03-19T09:06:14.032" v="1775" actId="47"/>
        <pc:sldMkLst>
          <pc:docMk/>
          <pc:sldMk cId="3695881872" sldId="303"/>
        </pc:sldMkLst>
        <pc:spChg chg="mod">
          <ac:chgData name="정 재훈" userId="01ada7956dab9dc2" providerId="LiveId" clId="{7FFD001D-3518-4F6E-BC73-D1DD13770EB9}" dt="2023-03-19T09:04:19.922" v="1754" actId="1076"/>
          <ac:spMkLst>
            <pc:docMk/>
            <pc:sldMk cId="3695881872" sldId="303"/>
            <ac:spMk id="37" creationId="{BA59B85B-73D3-B00B-546B-533EA0620E28}"/>
          </ac:spMkLst>
        </pc:spChg>
        <pc:picChg chg="mod ord">
          <ac:chgData name="정 재훈" userId="01ada7956dab9dc2" providerId="LiveId" clId="{7FFD001D-3518-4F6E-BC73-D1DD13770EB9}" dt="2023-03-19T08:50:25.784" v="1623" actId="14100"/>
          <ac:picMkLst>
            <pc:docMk/>
            <pc:sldMk cId="3695881872" sldId="303"/>
            <ac:picMk id="16" creationId="{B1393C1D-2A9B-6B2D-F779-15E646E78741}"/>
          </ac:picMkLst>
        </pc:picChg>
        <pc:picChg chg="mod">
          <ac:chgData name="정 재훈" userId="01ada7956dab9dc2" providerId="LiveId" clId="{7FFD001D-3518-4F6E-BC73-D1DD13770EB9}" dt="2023-03-19T09:04:22.358" v="1756" actId="1076"/>
          <ac:picMkLst>
            <pc:docMk/>
            <pc:sldMk cId="3695881872" sldId="303"/>
            <ac:picMk id="22" creationId="{E3B70BEE-68B5-F7C1-EE09-C7D2FF3A8FC7}"/>
          </ac:picMkLst>
        </pc:picChg>
      </pc:sldChg>
      <pc:sldChg chg="addSp delSp modSp add mod modTransition delAnim modAnim">
        <pc:chgData name="정 재훈" userId="01ada7956dab9dc2" providerId="LiveId" clId="{7FFD001D-3518-4F6E-BC73-D1DD13770EB9}" dt="2023-03-19T09:34:17.542" v="2100"/>
        <pc:sldMkLst>
          <pc:docMk/>
          <pc:sldMk cId="1884487778" sldId="304"/>
        </pc:sldMkLst>
        <pc:spChg chg="add del mod">
          <ac:chgData name="정 재훈" userId="01ada7956dab9dc2" providerId="LiveId" clId="{7FFD001D-3518-4F6E-BC73-D1DD13770EB9}" dt="2023-03-19T09:03:41.131" v="1749" actId="1038"/>
          <ac:spMkLst>
            <pc:docMk/>
            <pc:sldMk cId="1884487778" sldId="304"/>
            <ac:spMk id="2" creationId="{00000000-0000-0000-0000-000000000000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6" creationId="{00000000-0000-0000-0000-000000000000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7" creationId="{00000000-0000-0000-0000-000000000000}"/>
          </ac:spMkLst>
        </pc:spChg>
        <pc:spChg chg="add mod">
          <ac:chgData name="정 재훈" userId="01ada7956dab9dc2" providerId="LiveId" clId="{7FFD001D-3518-4F6E-BC73-D1DD13770EB9}" dt="2023-03-19T09:09:50.046" v="1851" actId="207"/>
          <ac:spMkLst>
            <pc:docMk/>
            <pc:sldMk cId="1884487778" sldId="304"/>
            <ac:spMk id="8" creationId="{22ACE36E-BF0D-1D1C-DE3A-AC9753E23857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10" creationId="{00000000-0000-0000-0000-000000000000}"/>
          </ac:spMkLst>
        </pc:spChg>
        <pc:spChg chg="del">
          <ac:chgData name="정 재훈" userId="01ada7956dab9dc2" providerId="LiveId" clId="{7FFD001D-3518-4F6E-BC73-D1DD13770EB9}" dt="2023-03-19T09:01:09.078" v="1683" actId="478"/>
          <ac:spMkLst>
            <pc:docMk/>
            <pc:sldMk cId="1884487778" sldId="304"/>
            <ac:spMk id="11" creationId="{00000000-0000-0000-0000-000000000000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12" creationId="{BD57580C-A587-E3AF-0B35-51A9E866F96B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13" creationId="{00000000-0000-0000-0000-000000000000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14" creationId="{00000000-0000-0000-0000-000000000000}"/>
          </ac:spMkLst>
        </pc:spChg>
        <pc:spChg chg="add mod">
          <ac:chgData name="정 재훈" userId="01ada7956dab9dc2" providerId="LiveId" clId="{7FFD001D-3518-4F6E-BC73-D1DD13770EB9}" dt="2023-03-19T09:03:34.451" v="1748" actId="1037"/>
          <ac:spMkLst>
            <pc:docMk/>
            <pc:sldMk cId="1884487778" sldId="304"/>
            <ac:spMk id="15" creationId="{AD04CC1D-91F7-D629-8461-2CD04DE96701}"/>
          </ac:spMkLst>
        </pc:spChg>
        <pc:spChg chg="mod">
          <ac:chgData name="정 재훈" userId="01ada7956dab9dc2" providerId="LiveId" clId="{7FFD001D-3518-4F6E-BC73-D1DD13770EB9}" dt="2023-03-19T09:09:50.046" v="1851" actId="207"/>
          <ac:spMkLst>
            <pc:docMk/>
            <pc:sldMk cId="1884487778" sldId="304"/>
            <ac:spMk id="16" creationId="{00000000-0000-0000-0000-000000000000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17" creationId="{FFFBEDDB-5C9E-053D-6F44-631FAE4CF751}"/>
          </ac:spMkLst>
        </pc:spChg>
        <pc:spChg chg="mod">
          <ac:chgData name="정 재훈" userId="01ada7956dab9dc2" providerId="LiveId" clId="{7FFD001D-3518-4F6E-BC73-D1DD13770EB9}" dt="2023-03-19T09:01:13.211" v="1698" actId="20577"/>
          <ac:spMkLst>
            <pc:docMk/>
            <pc:sldMk cId="1884487778" sldId="304"/>
            <ac:spMk id="18" creationId="{00000000-0000-0000-0000-000000000000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19" creationId="{E053F81F-5D10-4460-1727-0453C7D8F047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20" creationId="{3E36E3EB-545E-CAD4-E96E-9DC2CEFA3C30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21" creationId="{7EE6148E-47FE-32BA-288A-2F8CFE47B6EB}"/>
          </ac:spMkLst>
        </pc:spChg>
        <pc:spChg chg="del">
          <ac:chgData name="정 재훈" userId="01ada7956dab9dc2" providerId="LiveId" clId="{7FFD001D-3518-4F6E-BC73-D1DD13770EB9}" dt="2023-03-19T09:01:03.916" v="1682" actId="478"/>
          <ac:spMkLst>
            <pc:docMk/>
            <pc:sldMk cId="1884487778" sldId="304"/>
            <ac:spMk id="24" creationId="{19C11950-CBB5-0306-8C48-22E9B0F11806}"/>
          </ac:spMkLst>
        </pc:spChg>
        <pc:picChg chg="del">
          <ac:chgData name="정 재훈" userId="01ada7956dab9dc2" providerId="LiveId" clId="{7FFD001D-3518-4F6E-BC73-D1DD13770EB9}" dt="2023-03-19T09:01:00.173" v="1681" actId="478"/>
          <ac:picMkLst>
            <pc:docMk/>
            <pc:sldMk cId="1884487778" sldId="304"/>
            <ac:picMk id="9" creationId="{1A284AE4-CB4C-19C1-B2A9-55595A72F5AA}"/>
          </ac:picMkLst>
        </pc:picChg>
        <pc:picChg chg="add mod">
          <ac:chgData name="정 재훈" userId="01ada7956dab9dc2" providerId="LiveId" clId="{7FFD001D-3518-4F6E-BC73-D1DD13770EB9}" dt="2023-03-19T09:04:10.375" v="1751" actId="1076"/>
          <ac:picMkLst>
            <pc:docMk/>
            <pc:sldMk cId="1884487778" sldId="304"/>
            <ac:picMk id="22" creationId="{BFF666D7-0A59-05A1-1ACE-3E75C628DFE7}"/>
          </ac:picMkLst>
        </pc:picChg>
        <pc:picChg chg="add mod">
          <ac:chgData name="정 재훈" userId="01ada7956dab9dc2" providerId="LiveId" clId="{7FFD001D-3518-4F6E-BC73-D1DD13770EB9}" dt="2023-03-19T09:04:15.923" v="1753" actId="1076"/>
          <ac:picMkLst>
            <pc:docMk/>
            <pc:sldMk cId="1884487778" sldId="304"/>
            <ac:picMk id="23" creationId="{0A66D1A6-70CB-BE74-E73B-BCA34FF5AC93}"/>
          </ac:picMkLst>
        </pc:picChg>
        <pc:picChg chg="add del mod">
          <ac:chgData name="정 재훈" userId="01ada7956dab9dc2" providerId="LiveId" clId="{7FFD001D-3518-4F6E-BC73-D1DD13770EB9}" dt="2023-03-19T09:05:36.509" v="1770" actId="478"/>
          <ac:picMkLst>
            <pc:docMk/>
            <pc:sldMk cId="1884487778" sldId="304"/>
            <ac:picMk id="25" creationId="{A0D71843-999A-5F2D-53FF-B3ABA5B09C3C}"/>
          </ac:picMkLst>
        </pc:picChg>
        <pc:picChg chg="add mod">
          <ac:chgData name="정 재훈" userId="01ada7956dab9dc2" providerId="LiveId" clId="{7FFD001D-3518-4F6E-BC73-D1DD13770EB9}" dt="2023-03-19T09:05:08.193" v="1768" actId="1076"/>
          <ac:picMkLst>
            <pc:docMk/>
            <pc:sldMk cId="1884487778" sldId="304"/>
            <ac:picMk id="26" creationId="{4D670EC1-12C2-3F88-CC2B-9C46DC420C6A}"/>
          </ac:picMkLst>
        </pc:picChg>
        <pc:picChg chg="add mod">
          <ac:chgData name="정 재훈" userId="01ada7956dab9dc2" providerId="LiveId" clId="{7FFD001D-3518-4F6E-BC73-D1DD13770EB9}" dt="2023-03-19T09:05:42.311" v="1771" actId="1076"/>
          <ac:picMkLst>
            <pc:docMk/>
            <pc:sldMk cId="1884487778" sldId="304"/>
            <ac:picMk id="28" creationId="{8CB470CF-6B5B-0C29-54A9-9CFD7D6E7FD6}"/>
          </ac:picMkLst>
        </pc:picChg>
        <pc:picChg chg="add del mod">
          <ac:chgData name="정 재훈" userId="01ada7956dab9dc2" providerId="LiveId" clId="{7FFD001D-3518-4F6E-BC73-D1DD13770EB9}" dt="2023-03-19T09:29:59.660" v="2099"/>
          <ac:picMkLst>
            <pc:docMk/>
            <pc:sldMk cId="1884487778" sldId="304"/>
            <ac:picMk id="30" creationId="{30DB59E3-003F-02F9-2B69-6AD3DAE28B73}"/>
          </ac:picMkLst>
        </pc:picChg>
      </pc:sldChg>
      <pc:sldChg chg="addSp delSp modSp add del mod">
        <pc:chgData name="정 재훈" userId="01ada7956dab9dc2" providerId="LiveId" clId="{7FFD001D-3518-4F6E-BC73-D1DD13770EB9}" dt="2023-03-19T08:57:55.790" v="1676" actId="47"/>
        <pc:sldMkLst>
          <pc:docMk/>
          <pc:sldMk cId="4087223811" sldId="304"/>
        </pc:sldMkLst>
        <pc:spChg chg="add mod">
          <ac:chgData name="정 재훈" userId="01ada7956dab9dc2" providerId="LiveId" clId="{7FFD001D-3518-4F6E-BC73-D1DD13770EB9}" dt="2023-03-19T08:57:38.415" v="1673" actId="1076"/>
          <ac:spMkLst>
            <pc:docMk/>
            <pc:sldMk cId="4087223811" sldId="304"/>
            <ac:spMk id="8" creationId="{FFA59457-A2E8-F8AF-9C76-74FA048E8756}"/>
          </ac:spMkLst>
        </pc:spChg>
        <pc:spChg chg="add mod">
          <ac:chgData name="정 재훈" userId="01ada7956dab9dc2" providerId="LiveId" clId="{7FFD001D-3518-4F6E-BC73-D1DD13770EB9}" dt="2023-03-19T08:57:44.844" v="1675" actId="1076"/>
          <ac:spMkLst>
            <pc:docMk/>
            <pc:sldMk cId="4087223811" sldId="304"/>
            <ac:spMk id="15" creationId="{6CB35DE8-80C4-3BEC-FC62-F44A1950B907}"/>
          </ac:spMkLst>
        </pc:spChg>
        <pc:spChg chg="mod">
          <ac:chgData name="정 재훈" userId="01ada7956dab9dc2" providerId="LiveId" clId="{7FFD001D-3518-4F6E-BC73-D1DD13770EB9}" dt="2023-03-19T08:57:41.356" v="1674" actId="1076"/>
          <ac:spMkLst>
            <pc:docMk/>
            <pc:sldMk cId="4087223811" sldId="304"/>
            <ac:spMk id="16" creationId="{00000000-0000-0000-0000-000000000000}"/>
          </ac:spMkLst>
        </pc:spChg>
        <pc:spChg chg="mod">
          <ac:chgData name="정 재훈" userId="01ada7956dab9dc2" providerId="LiveId" clId="{7FFD001D-3518-4F6E-BC73-D1DD13770EB9}" dt="2023-03-19T08:54:24.130" v="1642" actId="20577"/>
          <ac:spMkLst>
            <pc:docMk/>
            <pc:sldMk cId="4087223811" sldId="304"/>
            <ac:spMk id="18" creationId="{00000000-0000-0000-0000-000000000000}"/>
          </ac:spMkLst>
        </pc:spChg>
        <pc:spChg chg="add mod">
          <ac:chgData name="정 재훈" userId="01ada7956dab9dc2" providerId="LiveId" clId="{7FFD001D-3518-4F6E-BC73-D1DD13770EB9}" dt="2023-03-19T08:57:27.570" v="1668" actId="1076"/>
          <ac:spMkLst>
            <pc:docMk/>
            <pc:sldMk cId="4087223811" sldId="304"/>
            <ac:spMk id="22" creationId="{67BF93C6-E9AF-9F75-1262-2090208810E2}"/>
          </ac:spMkLst>
        </pc:spChg>
        <pc:picChg chg="del">
          <ac:chgData name="정 재훈" userId="01ada7956dab9dc2" providerId="LiveId" clId="{7FFD001D-3518-4F6E-BC73-D1DD13770EB9}" dt="2023-03-19T08:54:50.005" v="1643" actId="478"/>
          <ac:picMkLst>
            <pc:docMk/>
            <pc:sldMk cId="4087223811" sldId="304"/>
            <ac:picMk id="9" creationId="{1A284AE4-CB4C-19C1-B2A9-55595A72F5AA}"/>
          </ac:picMkLst>
        </pc:picChg>
      </pc:sldChg>
      <pc:sldChg chg="addSp delSp modSp add mod ord modTransition">
        <pc:chgData name="정 재훈" userId="01ada7956dab9dc2" providerId="LiveId" clId="{7FFD001D-3518-4F6E-BC73-D1DD13770EB9}" dt="2023-03-19T09:34:17.542" v="2100"/>
        <pc:sldMkLst>
          <pc:docMk/>
          <pc:sldMk cId="1637218894" sldId="305"/>
        </pc:sldMkLst>
        <pc:spChg chg="mod">
          <ac:chgData name="정 재훈" userId="01ada7956dab9dc2" providerId="LiveId" clId="{7FFD001D-3518-4F6E-BC73-D1DD13770EB9}" dt="2023-03-19T09:07:12.525" v="1814" actId="1076"/>
          <ac:spMkLst>
            <pc:docMk/>
            <pc:sldMk cId="1637218894" sldId="305"/>
            <ac:spMk id="10" creationId="{00000000-0000-0000-0000-000000000000}"/>
          </ac:spMkLst>
        </pc:spChg>
        <pc:spChg chg="mod">
          <ac:chgData name="정 재훈" userId="01ada7956dab9dc2" providerId="LiveId" clId="{7FFD001D-3518-4F6E-BC73-D1DD13770EB9}" dt="2023-03-19T09:07:30.114" v="1834" actId="1038"/>
          <ac:spMkLst>
            <pc:docMk/>
            <pc:sldMk cId="1637218894" sldId="305"/>
            <ac:spMk id="15" creationId="{00000000-0000-0000-0000-000000000000}"/>
          </ac:spMkLst>
        </pc:spChg>
        <pc:picChg chg="add del mod">
          <ac:chgData name="정 재훈" userId="01ada7956dab9dc2" providerId="LiveId" clId="{7FFD001D-3518-4F6E-BC73-D1DD13770EB9}" dt="2023-03-19T09:29:59.660" v="2099"/>
          <ac:picMkLst>
            <pc:docMk/>
            <pc:sldMk cId="1637218894" sldId="305"/>
            <ac:picMk id="5" creationId="{CDCB632B-BE3B-0423-B97A-77ACD1CF69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CFD25-5F10-431D-A95E-90A09907E40C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8CE78-8650-42DA-B314-161561731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8CE78-8650-42DA-B314-1615617319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8CE78-8650-42DA-B314-1615617319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8CE78-8650-42DA-B314-1615617319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2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8CE78-8650-42DA-B314-1615617319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59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8CE78-8650-42DA-B314-1615617319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7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8CE78-8650-42DA-B314-1615617319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7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8CE78-8650-42DA-B314-1615617319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8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87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85" y="801396"/>
            <a:ext cx="8376630" cy="52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7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1" y="248759"/>
            <a:ext cx="94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20F4-AD67-466C-ACDC-FE90B08716D7}" type="datetimeFigureOut">
              <a:rPr lang="ko-KR" altLang="en-US" smtClean="0"/>
              <a:t>2023-03-19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09A9-19AE-4B67-8561-3D21B298E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8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33213798-B02B-0690-AB81-4B59F1F20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23" y="763734"/>
            <a:ext cx="5159954" cy="533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cxnSpLocks/>
            <a:stCxn id="2" idx="2"/>
          </p:cNvCxnSpPr>
          <p:nvPr/>
        </p:nvCxnSpPr>
        <p:spPr>
          <a:xfrm flipH="1">
            <a:off x="6096000" y="5844686"/>
            <a:ext cx="3" cy="1590864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6096000" y="1356717"/>
            <a:ext cx="1" cy="189864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233680" y="2120590"/>
            <a:ext cx="5724645" cy="3724096"/>
          </a:xfrm>
          <a:prstGeom prst="rect">
            <a:avLst/>
          </a:prstGeom>
          <a:solidFill>
            <a:srgbClr val="2B455A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싹쓸조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　</a:t>
            </a:r>
            <a:b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</a:b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세미프로젝트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기획안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조원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김다은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유홍재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이동건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이승은 정재훈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정태혁</a:t>
            </a:r>
            <a:b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</a:b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 descr="로고이(가) 표시된 사진&#10;&#10;자동 생성된 설명">
            <a:extLst>
              <a:ext uri="{FF2B5EF4-FFF2-40B4-BE49-F238E27FC236}">
                <a16:creationId xmlns:a16="http://schemas.microsoft.com/office/drawing/2014/main" id="{74C4B81C-2C91-AAC7-D560-F93E54C61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85" y="299607"/>
            <a:ext cx="1475230" cy="15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95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230" y="2549276"/>
            <a:ext cx="42033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짠돌이</a:t>
            </a:r>
            <a:b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</a:br>
            <a:r>
              <a:rPr lang="ko-KR" altLang="en-US" sz="7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짠순이의</a:t>
            </a:r>
            <a:b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</a:br>
            <a:r>
              <a:rPr lang="ko-KR" altLang="en-US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짠한 나눔</a:t>
            </a:r>
            <a:endParaRPr lang="en-US" altLang="ko-KR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0"/>
            <a:ext cx="0" cy="70358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52683" y="537134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기획 의도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46779" y="991330"/>
            <a:ext cx="2089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우리는 왜 이것을 기획했는가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46779" y="1505054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유사 사이트 분석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46779" y="1958364"/>
            <a:ext cx="3756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어떤 사이트들을 벤치마킹하는가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46779" y="3440671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4.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역할 분담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46779" y="3880151"/>
            <a:ext cx="1944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누가 무엇을 구현할 것인가</a:t>
            </a:r>
          </a:p>
        </p:txBody>
      </p:sp>
      <p:sp>
        <p:nvSpPr>
          <p:cNvPr id="16" name="이등변 삼각형 15"/>
          <p:cNvSpPr/>
          <p:nvPr/>
        </p:nvSpPr>
        <p:spPr>
          <a:xfrm rot="5400000">
            <a:off x="7084420" y="3339179"/>
            <a:ext cx="208385" cy="179642"/>
          </a:xfrm>
          <a:prstGeom prst="triangle">
            <a:avLst/>
          </a:prstGeom>
          <a:solidFill>
            <a:srgbClr val="2F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562600" y="2895600"/>
            <a:ext cx="1066800" cy="1066800"/>
            <a:chOff x="5562600" y="1143000"/>
            <a:chExt cx="1066800" cy="1066800"/>
          </a:xfrm>
        </p:grpSpPr>
        <p:sp>
          <p:nvSpPr>
            <p:cNvPr id="5" name="타원 4"/>
            <p:cNvSpPr/>
            <p:nvPr/>
          </p:nvSpPr>
          <p:spPr>
            <a:xfrm>
              <a:off x="5562600" y="1143000"/>
              <a:ext cx="1066800" cy="1066800"/>
            </a:xfrm>
            <a:prstGeom prst="ellipse">
              <a:avLst/>
            </a:prstGeom>
            <a:solidFill>
              <a:srgbClr val="2B4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798481" y="1490219"/>
              <a:ext cx="595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목차</a:t>
              </a: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A284AE4-CB4C-19C1-B2A9-55595A72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410634"/>
            <a:ext cx="5391150" cy="20440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57580C-A587-E3AF-0B35-51A9E866F96B}"/>
              </a:ext>
            </a:extLst>
          </p:cNvPr>
          <p:cNvSpPr/>
          <p:nvPr/>
        </p:nvSpPr>
        <p:spPr>
          <a:xfrm>
            <a:off x="7746779" y="4396577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5.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개발 환경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BEDDB-5C9E-053D-6F44-631FAE4CF751}"/>
              </a:ext>
            </a:extLst>
          </p:cNvPr>
          <p:cNvSpPr/>
          <p:nvPr/>
        </p:nvSpPr>
        <p:spPr>
          <a:xfrm>
            <a:off x="7746779" y="4850773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무엇으로 구현할 것인가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53F81F-5D10-4460-1727-0453C7D8F047}"/>
              </a:ext>
            </a:extLst>
          </p:cNvPr>
          <p:cNvSpPr/>
          <p:nvPr/>
        </p:nvSpPr>
        <p:spPr>
          <a:xfrm>
            <a:off x="7746779" y="5368194"/>
            <a:ext cx="2509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6.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작업 일정표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36E3EB-545E-CAD4-E96E-9DC2CEFA3C30}"/>
              </a:ext>
            </a:extLst>
          </p:cNvPr>
          <p:cNvSpPr/>
          <p:nvPr/>
        </p:nvSpPr>
        <p:spPr>
          <a:xfrm>
            <a:off x="7746779" y="5809354"/>
            <a:ext cx="270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완성을 위한 작업 일정은 어떻게 되는가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E6148E-47FE-32BA-288A-2F8CFE47B6EB}"/>
              </a:ext>
            </a:extLst>
          </p:cNvPr>
          <p:cNvSpPr/>
          <p:nvPr/>
        </p:nvSpPr>
        <p:spPr>
          <a:xfrm>
            <a:off x="7746779" y="2471080"/>
            <a:ext cx="2149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세부 항목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C11950-CBB5-0306-8C48-22E9B0F11806}"/>
              </a:ext>
            </a:extLst>
          </p:cNvPr>
          <p:cNvSpPr/>
          <p:nvPr/>
        </p:nvSpPr>
        <p:spPr>
          <a:xfrm>
            <a:off x="7746779" y="2923250"/>
            <a:ext cx="2787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사용자와 관리자의 기능항목</a:t>
            </a:r>
          </a:p>
        </p:txBody>
      </p:sp>
    </p:spTree>
    <p:extLst>
      <p:ext uri="{BB962C8B-B14F-4D97-AF65-F5344CB8AC3E}">
        <p14:creationId xmlns:p14="http://schemas.microsoft.com/office/powerpoint/2010/main" val="2931633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096000" y="2734565"/>
            <a:ext cx="0" cy="41656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6096000" y="0"/>
            <a:ext cx="0" cy="41656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04611" y="2298700"/>
            <a:ext cx="10982778" cy="2489200"/>
          </a:xfrm>
          <a:prstGeom prst="rect">
            <a:avLst/>
          </a:prstGeom>
          <a:solidFill>
            <a:srgbClr val="2B455A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37939" y="2435304"/>
            <a:ext cx="971612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38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기획 의도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55330" y="4817365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우리는 왜 이것을 기획했는가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6AC75-7D63-7CE2-C3F0-607279951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0" y="1713334"/>
            <a:ext cx="1516421" cy="5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60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9572" y="2958125"/>
            <a:ext cx="329449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대고물가 시대</a:t>
            </a:r>
            <a:r>
              <a:rPr lang="en-US" altLang="ko-KR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! </a:t>
            </a:r>
          </a:p>
          <a:p>
            <a:pPr algn="ctr"/>
            <a:r>
              <a:rPr lang="ko-KR" altLang="en-US" sz="25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짠테크가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유행인 지금</a:t>
            </a:r>
          </a:p>
          <a:p>
            <a:pPr algn="ctr"/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0"/>
            <a:ext cx="0" cy="70358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/>
          <p:cNvSpPr/>
          <p:nvPr/>
        </p:nvSpPr>
        <p:spPr>
          <a:xfrm rot="5400000">
            <a:off x="7084420" y="3339179"/>
            <a:ext cx="208385" cy="179642"/>
          </a:xfrm>
          <a:prstGeom prst="triangle">
            <a:avLst/>
          </a:prstGeom>
          <a:solidFill>
            <a:srgbClr val="2B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562600" y="2895600"/>
            <a:ext cx="1066800" cy="1066800"/>
            <a:chOff x="5562600" y="1143000"/>
            <a:chExt cx="1066800" cy="1066800"/>
          </a:xfrm>
        </p:grpSpPr>
        <p:sp>
          <p:nvSpPr>
            <p:cNvPr id="5" name="타원 4"/>
            <p:cNvSpPr/>
            <p:nvPr/>
          </p:nvSpPr>
          <p:spPr>
            <a:xfrm>
              <a:off x="5562600" y="1143000"/>
              <a:ext cx="1066800" cy="1066800"/>
            </a:xfrm>
            <a:prstGeom prst="ellipse">
              <a:avLst/>
            </a:prstGeom>
            <a:solidFill>
              <a:srgbClr val="2B4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93298" y="1490219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rial" panose="020B0604020202020204" pitchFamily="34" charset="0"/>
                </a:rPr>
                <a:t>기획의도</a:t>
              </a: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ACE36E-BF0D-1D1C-DE3A-AC9753E23857}"/>
              </a:ext>
            </a:extLst>
          </p:cNvPr>
          <p:cNvSpPr/>
          <p:nvPr/>
        </p:nvSpPr>
        <p:spPr>
          <a:xfrm rot="16200000" flipH="1">
            <a:off x="4890911" y="3339180"/>
            <a:ext cx="208385" cy="179642"/>
          </a:xfrm>
          <a:prstGeom prst="triangle">
            <a:avLst/>
          </a:prstGeom>
          <a:solidFill>
            <a:srgbClr val="2B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04CC1D-91F7-D629-8461-2CD04DE96701}"/>
              </a:ext>
            </a:extLst>
          </p:cNvPr>
          <p:cNvSpPr/>
          <p:nvPr/>
        </p:nvSpPr>
        <p:spPr>
          <a:xfrm>
            <a:off x="7537387" y="2958125"/>
            <a:ext cx="436850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동네 </a:t>
            </a:r>
            <a:r>
              <a:rPr lang="ko-KR" altLang="en-US" sz="25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짠순이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25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짠돌이들을</a:t>
            </a: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위한</a:t>
            </a:r>
          </a:p>
          <a:p>
            <a:pPr algn="ctr"/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마음 따뜻한 플랫폼</a:t>
            </a:r>
          </a:p>
          <a:p>
            <a:pPr algn="ctr"/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FF666D7-0A59-05A1-1ACE-3E75C628DFE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98747" y="603123"/>
            <a:ext cx="3165317" cy="18337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A66D1A6-70CB-BE74-E73B-BCA34FF5AC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898747" y="4636023"/>
            <a:ext cx="3166153" cy="161885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670EC1-12C2-3F88-CC2B-9C46DC420C6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8117840" y="4333875"/>
            <a:ext cx="3175413" cy="19210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B470CF-6B5B-0C29-54A9-9CFD7D6E7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5703" y="603123"/>
            <a:ext cx="3257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877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096000" y="2734565"/>
            <a:ext cx="0" cy="41656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/>
          <p:cNvCxnSpPr/>
          <p:nvPr/>
        </p:nvCxnSpPr>
        <p:spPr>
          <a:xfrm>
            <a:off x="6096000" y="0"/>
            <a:ext cx="0" cy="41656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04611" y="2298700"/>
            <a:ext cx="10982778" cy="2489200"/>
          </a:xfrm>
          <a:prstGeom prst="rect">
            <a:avLst/>
          </a:prstGeom>
          <a:solidFill>
            <a:srgbClr val="2B455A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7307" y="2644170"/>
            <a:ext cx="108173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9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유사 사이트 분석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648021" y="4817365"/>
            <a:ext cx="4044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어떤 사이트들을 벤치마킹하는가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6AC75-7D63-7CE2-C3F0-607279951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0" y="1713334"/>
            <a:ext cx="1516421" cy="5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88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2FB608-FD2E-01DE-9C0D-93C4B103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855" y="2998842"/>
            <a:ext cx="2028290" cy="860314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6096000" y="0"/>
            <a:ext cx="0" cy="20701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4787900"/>
            <a:ext cx="0" cy="20701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 rot="2700000">
            <a:off x="5313177" y="2620777"/>
            <a:ext cx="1616446" cy="1616446"/>
          </a:xfrm>
          <a:prstGeom prst="rect">
            <a:avLst/>
          </a:prstGeom>
          <a:noFill/>
          <a:ln>
            <a:solidFill>
              <a:srgbClr val="2B4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49800" y="2070100"/>
            <a:ext cx="1346200" cy="13462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4737100" y="3429000"/>
            <a:ext cx="1358900" cy="1358900"/>
          </a:xfrm>
          <a:prstGeom prst="line">
            <a:avLst/>
          </a:prstGeom>
          <a:ln w="12700">
            <a:solidFill>
              <a:srgbClr val="2B4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8398" y="277818"/>
            <a:ext cx="500970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anose="020D0604000000000000" pitchFamily="50" charset="-127"/>
                <a:ea typeface="나눔고딕 ExtraBold" panose="020D0904000000000000"/>
                <a:cs typeface="Arial" panose="020B0604020202020204" pitchFamily="34" charset="0"/>
              </a:rPr>
              <a:t>장점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동네 직거래하기 편리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동네 지역 커뮤니티 활성화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무료 나눔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사용자간의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평가제도가 있어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거래 매물의 신뢰도가 비교적 높음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직관적인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거래 신고 시스템 존재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7423264" y="3339178"/>
            <a:ext cx="208385" cy="179642"/>
          </a:xfrm>
          <a:prstGeom prst="triangle">
            <a:avLst/>
          </a:prstGeom>
          <a:solidFill>
            <a:srgbClr val="2B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05D7A4-BF58-F092-2C14-AC25F5B67B11}"/>
              </a:ext>
            </a:extLst>
          </p:cNvPr>
          <p:cNvSpPr/>
          <p:nvPr/>
        </p:nvSpPr>
        <p:spPr>
          <a:xfrm>
            <a:off x="418397" y="4138274"/>
            <a:ext cx="47165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anose="020D0604000000000000" pitchFamily="50" charset="-127"/>
                <a:ea typeface="나눔고딕 ExtraBold" panose="020D0904000000000000"/>
                <a:cs typeface="Arial" panose="020B0604020202020204" pitchFamily="34" charset="0"/>
              </a:rPr>
              <a:t>단점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내가 설정한 동네 범위 밖에서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거래 불가능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앱 위치 기반 거래 플랫폼으로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   웹에서 거래 불가능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5EB558-D545-B8AC-D622-85A72AE86800}"/>
              </a:ext>
            </a:extLst>
          </p:cNvPr>
          <p:cNvSpPr/>
          <p:nvPr/>
        </p:nvSpPr>
        <p:spPr>
          <a:xfrm>
            <a:off x="7722053" y="2139866"/>
            <a:ext cx="433659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anose="020D0604000000000000" pitchFamily="50" charset="-127"/>
                <a:ea typeface="나눔고딕 ExtraBold" panose="020D0904000000000000"/>
                <a:cs typeface="Arial" panose="020B0604020202020204" pitchFamily="34" charset="0"/>
              </a:rPr>
              <a:t>채택 및 보완점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" panose="020D0604000000000000" pitchFamily="50" charset="-127"/>
              <a:ea typeface="나눔고딕 ExtraBold" panose="020D090400000000000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중고 매물의 판매 시세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(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평균값 그래프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거래 신고 시스템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직관적이고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고객친화적인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B455A"/>
                </a:solidFill>
                <a:latin typeface="나눔고딕" pitchFamily="2" charset="-127"/>
                <a:ea typeface="나눔고딕" pitchFamily="2" charset="-127"/>
                <a:cs typeface="Arial" panose="020B0604020202020204" pitchFamily="34" charset="0"/>
              </a:rPr>
              <a:t>사용자간 평가 제도 도입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B455A"/>
              </a:solidFill>
              <a:latin typeface="나눔고딕" pitchFamily="2" charset="-127"/>
              <a:ea typeface="나눔고딕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258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>
            <a:off x="6096001" y="0"/>
            <a:ext cx="1" cy="2032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096000" y="6197600"/>
            <a:ext cx="0" cy="6604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/>
          <p:cNvSpPr/>
          <p:nvPr/>
        </p:nvSpPr>
        <p:spPr>
          <a:xfrm>
            <a:off x="1028701" y="0"/>
            <a:ext cx="9613900" cy="6858000"/>
          </a:xfrm>
          <a:prstGeom prst="triangle">
            <a:avLst/>
          </a:prstGeom>
          <a:solidFill>
            <a:srgbClr val="3C5F7C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096000" y="203200"/>
            <a:ext cx="4712786" cy="6654800"/>
          </a:xfrm>
          <a:prstGeom prst="line">
            <a:avLst/>
          </a:prstGeom>
          <a:ln w="12700">
            <a:solidFill>
              <a:srgbClr val="2F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5835650" cy="6858000"/>
          </a:xfrm>
          <a:prstGeom prst="rect">
            <a:avLst/>
          </a:prstGeom>
          <a:solidFill>
            <a:srgbClr val="2B455A"/>
          </a:solidFill>
          <a:ln>
            <a:solidFill>
              <a:srgbClr val="2F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913609" y="3016735"/>
            <a:ext cx="190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짠돌이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짠순이의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짠한 나눔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58395" y="1841517"/>
            <a:ext cx="4705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altLang="ko-KR" sz="7200" spc="-15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766805" y="2760334"/>
            <a:ext cx="1066800" cy="1066800"/>
          </a:xfrm>
          <a:prstGeom prst="ellipse">
            <a:avLst/>
          </a:prstGeom>
          <a:solidFill>
            <a:srgbClr val="D5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9100892" y="3293734"/>
            <a:ext cx="1066800" cy="1066800"/>
          </a:xfrm>
          <a:prstGeom prst="ellipse">
            <a:avLst/>
          </a:prstGeom>
          <a:solidFill>
            <a:srgbClr val="8BA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9434979" y="3771822"/>
            <a:ext cx="1066800" cy="1066800"/>
          </a:xfrm>
          <a:prstGeom prst="ellipse">
            <a:avLst/>
          </a:prstGeom>
          <a:solidFill>
            <a:srgbClr val="426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9769065" y="4020883"/>
            <a:ext cx="1066800" cy="1066800"/>
          </a:xfrm>
          <a:prstGeom prst="ellipse">
            <a:avLst/>
          </a:prstGeom>
          <a:solidFill>
            <a:srgbClr val="2B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980101" y="4430301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Q&amp;A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3C502-89FF-340C-8167-B0A13CE36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59" y="46000"/>
            <a:ext cx="4500618" cy="17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457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184</Words>
  <Application>Microsoft Office PowerPoint</Application>
  <PresentationFormat>와이드스크린</PresentationFormat>
  <Paragraphs>57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정 재훈</cp:lastModifiedBy>
  <cp:revision>33</cp:revision>
  <dcterms:created xsi:type="dcterms:W3CDTF">2016-04-23T13:16:46Z</dcterms:created>
  <dcterms:modified xsi:type="dcterms:W3CDTF">2023-03-19T09:35:03Z</dcterms:modified>
</cp:coreProperties>
</file>