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8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4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4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6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5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4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FD60-2193-46E1-99F1-33ED17579BA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A955-B472-4D25-BFD6-F38A5B9E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4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DBDA562E-401D-4098-B3DD-8413FA5D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45" y="974245"/>
            <a:ext cx="4909509" cy="49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9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6FAEC612-5ADE-4E45-89D6-5BC37A831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45" y="974245"/>
            <a:ext cx="4909509" cy="49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E5E99E69-4E30-43DB-A242-80F2388D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45" y="974245"/>
            <a:ext cx="4909509" cy="49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E5E99E69-4E30-43DB-A242-80F2388D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45" y="974245"/>
            <a:ext cx="4909509" cy="49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73D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E5E99E69-4E30-43DB-A242-80F2388D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45" y="974245"/>
            <a:ext cx="4909509" cy="49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E5E99E69-4E30-43DB-A242-80F2388D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45" y="974245"/>
            <a:ext cx="4909509" cy="49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5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E5E99E69-4E30-43DB-A242-80F2388D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45" y="974245"/>
            <a:ext cx="4909509" cy="49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2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Nahyeon</dc:creator>
  <cp:lastModifiedBy>Jeong Nahyeon</cp:lastModifiedBy>
  <cp:revision>2</cp:revision>
  <dcterms:created xsi:type="dcterms:W3CDTF">2022-02-14T10:02:08Z</dcterms:created>
  <dcterms:modified xsi:type="dcterms:W3CDTF">2022-02-14T10:11:54Z</dcterms:modified>
</cp:coreProperties>
</file>