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9" r:id="rId2"/>
    <p:sldId id="270" r:id="rId3"/>
    <p:sldId id="271" r:id="rId4"/>
    <p:sldId id="262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57" r:id="rId14"/>
    <p:sldId id="259" r:id="rId15"/>
    <p:sldId id="260" r:id="rId16"/>
    <p:sldId id="261" r:id="rId17"/>
    <p:sldId id="267" r:id="rId18"/>
  </p:sldIdLst>
  <p:sldSz cx="9144000" cy="6858000" type="screen4x3"/>
  <p:notesSz cx="6858000" cy="9144000"/>
  <p:embeddedFontLst>
    <p:embeddedFont>
      <p:font typeface="나눔고딕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custShowLst>
    <p:custShow name="재구성한 쇼 1" id="0">
      <p:sldLst>
        <p:sld r:id="rId2"/>
        <p:sld r:id="rId3"/>
        <p:sld r:id="rId4"/>
        <p:sld r:id="rId5"/>
        <p:sld r:id="rId4"/>
        <p:sld r:id="rId7"/>
        <p:sld r:id="rId8"/>
        <p:sld r:id="rId7"/>
        <p:sld r:id="rId9"/>
        <p:sld r:id="rId10"/>
        <p:sld r:id="rId9"/>
        <p:sld r:id="rId11"/>
        <p:sld r:id="rId12"/>
        <p:sld r:id="rId11"/>
        <p:sld r:id="rId13"/>
        <p:sld r:id="rId14"/>
        <p:sld r:id="rId15"/>
        <p:sld r:id="rId16"/>
        <p:sld r:id="rId17"/>
        <p:sld r:id="rId18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5" autoAdjust="0"/>
    <p:restoredTop sz="94660"/>
  </p:normalViewPr>
  <p:slideViewPr>
    <p:cSldViewPr>
      <p:cViewPr varScale="1">
        <p:scale>
          <a:sx n="75" d="100"/>
          <a:sy n="75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F1CEE-CBC2-4596-A7CC-8E3B22E6BE3F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0C0D-36AC-409C-822F-366DEC7112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8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0C0D-36AC-409C-822F-366DEC7112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0C0D-36AC-409C-822F-366DEC7112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5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0C0D-36AC-409C-822F-366DEC7112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9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0C0D-36AC-409C-822F-366DEC7112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6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04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0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55776" y="1421904"/>
            <a:ext cx="6588224" cy="2151112"/>
          </a:xfrm>
        </p:spPr>
        <p:txBody>
          <a:bodyPr>
            <a:noAutofit/>
          </a:bodyPr>
          <a:lstStyle>
            <a:lvl1pPr algn="l">
              <a:defRPr sz="6600" spc="-300" baseline="0">
                <a:solidFill>
                  <a:schemeClr val="bg1">
                    <a:lumMod val="75000"/>
                  </a:schemeClr>
                </a:solidFill>
                <a:effectLst>
                  <a:innerShdw blurRad="63500" dist="25400" dir="108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입력하십시오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555776" y="6452092"/>
            <a:ext cx="3024336" cy="289276"/>
          </a:xfrm>
          <a:prstGeom prst="rect">
            <a:avLst/>
          </a:prstGeom>
          <a:effectLst>
            <a:outerShdw blurRad="63500" dist="12700" sx="102000" sy="102000" algn="ctr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296144"/>
          </a:xfrm>
        </p:spPr>
        <p:txBody>
          <a:bodyPr>
            <a:noAutofit/>
          </a:bodyPr>
          <a:lstStyle>
            <a:lvl1pPr algn="ctr">
              <a:defRPr sz="5400" spc="-300" baseline="0">
                <a:solidFill>
                  <a:schemeClr val="bg1">
                    <a:lumMod val="75000"/>
                  </a:schemeClr>
                </a:solidFill>
                <a:effectLst>
                  <a:innerShdw blurRad="63500" dist="25400" dir="108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04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95936" y="1340768"/>
            <a:ext cx="4392488" cy="2448272"/>
          </a:xfrm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000" b="0" spc="-30" baseline="0">
                <a:solidFill>
                  <a:schemeClr val="bg1">
                    <a:lumMod val="50000"/>
                  </a:schemeClr>
                </a:solidFill>
                <a:effectLst>
                  <a:innerShdw>
                    <a:prstClr val="black"/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spc="-8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내용을 입력하세요</a:t>
            </a:r>
            <a:endParaRPr lang="en-US" altLang="ko-KR" sz="1000" spc="-80" baseline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Autofit/>
          </a:bodyPr>
          <a:lstStyle>
            <a:lvl1pPr algn="ctr">
              <a:defRPr sz="4000" b="0" spc="-30" baseline="0">
                <a:solidFill>
                  <a:schemeClr val="bg1">
                    <a:lumMod val="65000"/>
                  </a:schemeClr>
                </a:solidFill>
                <a:effectLst>
                  <a:innerShdw blurRad="63500" dist="25400" dir="108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DC-99B2-4C66-BCA7-56F0074AF024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0F36-C565-4D8C-969F-8BBD8DCAA4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DC-99B2-4C66-BCA7-56F0074AF024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0F36-C565-4D8C-969F-8BBD8DCAA4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4.jpg"/>
          <p:cNvPicPr>
            <a:picLocks noChangeAspect="1"/>
          </p:cNvPicPr>
          <p:nvPr userDrawn="1"/>
        </p:nvPicPr>
        <p:blipFill>
          <a:blip r:embed="rId10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4B1D3DC-99B2-4C66-BCA7-56F0074AF024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F1F0F36-C565-4D8C-969F-8BBD8DCAA4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49" r:id="rId7"/>
    <p:sldLayoutId id="2147483650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그림 10" descr="work06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251520" y="260648"/>
            <a:ext cx="5904656" cy="5342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2931762"/>
            <a:ext cx="3013372" cy="13553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2400" b="1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소켓프로그램</a:t>
            </a:r>
            <a:r>
              <a:rPr lang="en-US" altLang="ko-KR" sz="2400" b="1" spc="-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통한  캐치마인드 </a:t>
            </a:r>
            <a:endParaRPr lang="en-US" altLang="ko-KR" sz="2400" b="1" spc="-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400" b="1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개발발표</a:t>
            </a:r>
            <a:endParaRPr lang="ko-KR" altLang="en-US" sz="2400" b="1" spc="-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4653136"/>
            <a:ext cx="2232248" cy="202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2200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오우석</a:t>
            </a:r>
            <a:endParaRPr lang="en-US" altLang="ko-KR" sz="2200" spc="-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200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정성훈</a:t>
            </a:r>
            <a:endParaRPr lang="en-US" altLang="ko-KR" sz="2200" spc="-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200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박상원</a:t>
            </a:r>
            <a:endParaRPr lang="en-US" altLang="ko-KR" sz="2200" spc="-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200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장준수</a:t>
            </a:r>
            <a:endParaRPr lang="en-US" altLang="ko-KR" sz="2200" spc="-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200" spc="-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16" y="592724"/>
            <a:ext cx="27622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996" y="4991100"/>
            <a:ext cx="547687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4978115" y="4670772"/>
            <a:ext cx="2232248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2200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발표일자</a:t>
            </a:r>
            <a:endParaRPr lang="en-US" altLang="ko-KR" sz="2200" spc="-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200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63500" dist="50800" dir="10800000">
                    <a:prstClr val="black">
                      <a:alpha val="3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2016.03.14</a:t>
            </a:r>
          </a:p>
          <a:p>
            <a:pPr>
              <a:lnSpc>
                <a:spcPct val="114000"/>
              </a:lnSpc>
            </a:pPr>
            <a:endParaRPr lang="ko-KR" altLang="en-US" sz="2200" spc="-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63500" dist="50800" dir="10800000">
                  <a:prstClr val="black">
                    <a:alpha val="3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게임화면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2" y="1669169"/>
            <a:ext cx="8076235" cy="3519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31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게임화면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02"/>
            <a:ext cx="9144000" cy="66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게임화면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8" y="1628800"/>
            <a:ext cx="8750339" cy="378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41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39028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>
                      <a:alpha val="5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ClassDiagram</a:t>
            </a:r>
            <a:endParaRPr lang="en-US" altLang="ko-KR" sz="4000" spc="-3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>
                    <a:alpha val="5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 descr="C:\Users\JunSu\Desktop\1231231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97767"/>
            <a:ext cx="6880958" cy="576064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7308304" y="1313790"/>
            <a:ext cx="1619672" cy="32673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CatchMindServe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</a:rPr>
              <a:t>과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ChatClien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</a:t>
            </a:r>
            <a:r>
              <a:rPr lang="ko-KR" altLang="en-US" sz="1400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CatchMindProtocol</a:t>
            </a:r>
            <a:r>
              <a:rPr lang="ko-KR" altLang="en-US" sz="1050" dirty="0" smtClean="0">
                <a:solidFill>
                  <a:schemeClr val="tx1"/>
                </a:solidFill>
              </a:rPr>
              <a:t>을 사용하여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양방향 통신</a:t>
            </a:r>
            <a:r>
              <a:rPr lang="ko-KR" altLang="en-US" sz="1400" dirty="0" smtClean="0">
                <a:solidFill>
                  <a:schemeClr val="tx1"/>
                </a:solidFill>
              </a:rPr>
              <a:t>을 하고 </a:t>
            </a:r>
            <a:r>
              <a:rPr lang="ko-KR" altLang="en-US" sz="1400" dirty="0" smtClean="0">
                <a:solidFill>
                  <a:schemeClr val="tx1"/>
                </a:solidFill>
              </a:rPr>
              <a:t>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1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4" descr="C:\Users\JunSu\Desktop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456" y="1102861"/>
            <a:ext cx="9165456" cy="57659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39028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>
                      <a:alpha val="5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SequenceDiagram</a:t>
            </a:r>
            <a:endParaRPr lang="en-US" altLang="ko-KR" sz="4000" spc="-3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>
                    <a:alpha val="5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그림 10" descr="work06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79512" y="0"/>
            <a:ext cx="8700459" cy="65253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16216" y="2908729"/>
            <a:ext cx="38198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ko-KR" alt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시연</a:t>
            </a:r>
            <a:endParaRPr lang="ko-KR" altLang="en-US" sz="4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그림 10" descr="work06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07504" y="0"/>
            <a:ext cx="8676456" cy="6507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4054" y="3044279"/>
            <a:ext cx="38198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ko-KR" sz="4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4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780928"/>
            <a:ext cx="9144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cap="all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The end</a:t>
            </a:r>
            <a:endParaRPr lang="ko-KR" altLang="en-US" sz="6500" cap="all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059832" y="6452092"/>
            <a:ext cx="3024336" cy="289276"/>
          </a:xfrm>
          <a:prstGeom prst="rect">
            <a:avLst/>
          </a:prstGeom>
          <a:effectLst>
            <a:outerShdw blurRad="63500" dist="12700" sx="102000" sy="102000" algn="ctr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kumimoji="0" lang="ko-KR" altLang="en-US" sz="80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39028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>
                      <a:alpha val="5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구성 </a:t>
            </a:r>
            <a:r>
              <a:rPr lang="en-US" altLang="ko-KR" sz="4000" spc="-3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>
                      <a:alpha val="5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Class</a:t>
            </a:r>
            <a:r>
              <a:rPr lang="ko-KR" altLang="en-US" sz="4000" spc="-3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>
                      <a:alpha val="50000"/>
                    </a:prstClr>
                  </a:innerShdw>
                </a:effectLst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4000" spc="-3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>
                    <a:alpha val="50000"/>
                  </a:prstClr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1488460"/>
            <a:ext cx="381642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spc="-3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CatchMindProtocol.java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spc="-3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CatchMindServer.java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spc="-3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CopyClient.java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spc="-3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ChatClient.java</a:t>
            </a:r>
            <a:endParaRPr lang="en-US" altLang="ko-KR" sz="1400" spc="-3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88" y="3797920"/>
            <a:ext cx="2029023" cy="1784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91" y="3797920"/>
            <a:ext cx="2264097" cy="1775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11" y="3812766"/>
            <a:ext cx="2022649" cy="17693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482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흐름도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7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프로토콜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번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143000"/>
            <a:ext cx="5248275" cy="4572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44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게임화면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138237"/>
            <a:ext cx="5257800" cy="458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7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게임화면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502"/>
            <a:ext cx="9144000" cy="64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1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게임화면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42" y="1844824"/>
            <a:ext cx="8017916" cy="352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82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0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520" y="2606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나눔고딕" pitchFamily="50" charset="-127"/>
                <a:ea typeface="나눔고딕" pitchFamily="50" charset="-127"/>
              </a:rPr>
              <a:t>게임화면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effectLst>
                <a:innerShdw blurRad="114300">
                  <a:prstClr val="black"/>
                </a:inn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" y="0"/>
            <a:ext cx="8977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3F3F3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70</Words>
  <Application>Microsoft Office PowerPoint</Application>
  <PresentationFormat>화면 슬라이드 쇼(4:3)</PresentationFormat>
  <Paragraphs>33</Paragraphs>
  <Slides>17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  <vt:variant>
        <vt:lpstr>재구성한 쇼</vt:lpstr>
      </vt:variant>
      <vt:variant>
        <vt:i4>1</vt:i4>
      </vt:variant>
    </vt:vector>
  </HeadingPairs>
  <TitlesOfParts>
    <vt:vector size="22" baseType="lpstr"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wooseok</cp:lastModifiedBy>
  <cp:revision>9</cp:revision>
  <dcterms:created xsi:type="dcterms:W3CDTF">2011-09-07T12:03:22Z</dcterms:created>
  <dcterms:modified xsi:type="dcterms:W3CDTF">2016-03-13T13:30:30Z</dcterms:modified>
</cp:coreProperties>
</file>