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5A0B-88B1-4124-B592-DA9C4390155D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B23F-3EC9-4514-9901-EB220E12F4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catch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657976" cy="66247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16216" y="60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공백상</a:t>
            </a:r>
            <a:r>
              <a:rPr lang="ko-KR" altLang="en-US" dirty="0"/>
              <a:t>태</a:t>
            </a:r>
          </a:p>
        </p:txBody>
      </p:sp>
      <p:cxnSp>
        <p:nvCxnSpPr>
          <p:cNvPr id="7" name="구부러진 연결선 6"/>
          <p:cNvCxnSpPr>
            <a:endCxn id="5" idx="1"/>
          </p:cNvCxnSpPr>
          <p:nvPr/>
        </p:nvCxnSpPr>
        <p:spPr>
          <a:xfrm>
            <a:off x="5652120" y="6093296"/>
            <a:ext cx="864096" cy="1126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7647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숫자를 보여주는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SetTitle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구부러진 연결선 8"/>
          <p:cNvCxnSpPr>
            <a:stCxn id="7" idx="3"/>
          </p:cNvCxnSpPr>
          <p:nvPr/>
        </p:nvCxnSpPr>
        <p:spPr>
          <a:xfrm>
            <a:off x="1728192" y="1180203"/>
            <a:ext cx="899592" cy="376589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429309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색깔을 고를 수 있는 </a:t>
            </a:r>
            <a:r>
              <a:rPr lang="en-US" altLang="ko-KR" dirty="0" smtClean="0">
                <a:solidFill>
                  <a:srgbClr val="FF0000"/>
                </a:solidFill>
              </a:rPr>
              <a:t>Button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 14"/>
          <p:cNvCxnSpPr>
            <a:stCxn id="13" idx="3"/>
          </p:cNvCxnSpPr>
          <p:nvPr/>
        </p:nvCxnSpPr>
        <p:spPr>
          <a:xfrm flipV="1">
            <a:off x="1619672" y="4581128"/>
            <a:ext cx="1008112" cy="17363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Administrator\Desktop\catch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0"/>
            <a:ext cx="6336376" cy="6858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51520" y="242088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그림을 그리게 될 </a:t>
            </a:r>
            <a:r>
              <a:rPr lang="en-US" altLang="ko-KR" dirty="0" smtClean="0">
                <a:solidFill>
                  <a:srgbClr val="FF0000"/>
                </a:solidFill>
              </a:rPr>
              <a:t>Canvas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구부러진 연결선 23"/>
          <p:cNvCxnSpPr>
            <a:stCxn id="22" idx="3"/>
          </p:cNvCxnSpPr>
          <p:nvPr/>
        </p:nvCxnSpPr>
        <p:spPr>
          <a:xfrm>
            <a:off x="1907704" y="2744054"/>
            <a:ext cx="1440160" cy="18089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catch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0"/>
            <a:ext cx="5811692" cy="6840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my</dc:creator>
  <cp:lastModifiedBy>my</cp:lastModifiedBy>
  <cp:revision>7</cp:revision>
  <dcterms:created xsi:type="dcterms:W3CDTF">2016-03-13T05:12:49Z</dcterms:created>
  <dcterms:modified xsi:type="dcterms:W3CDTF">2016-03-13T06:19:07Z</dcterms:modified>
</cp:coreProperties>
</file>