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5E5A0B-88B1-4124-B592-DA9C4390155D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594B23F-3EC9-4514-9901-EB220E12F4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nSu\Desktop\123123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6880958" cy="57606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47864" y="33265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24328" y="1052736"/>
            <a:ext cx="161967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CatchMindServer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ChatClient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CatchMindProtocol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사용하여 양방향 통신을 하고 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0" dirty="0" smtClean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3265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2052" name="Picture 4" descr="C:\Users\JunSu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945313" cy="501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75</TotalTime>
  <Words>18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트렉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my</dc:creator>
  <cp:lastModifiedBy>JunSu</cp:lastModifiedBy>
  <cp:revision>10</cp:revision>
  <dcterms:created xsi:type="dcterms:W3CDTF">2016-03-13T05:12:49Z</dcterms:created>
  <dcterms:modified xsi:type="dcterms:W3CDTF">2016-03-13T08:04:56Z</dcterms:modified>
</cp:coreProperties>
</file>