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26"/>
  </p:notesMasterIdLst>
  <p:handoutMasterIdLst>
    <p:handoutMasterId r:id="rId27"/>
  </p:handoutMasterIdLst>
  <p:sldIdLst>
    <p:sldId id="268" r:id="rId2"/>
    <p:sldId id="280" r:id="rId3"/>
    <p:sldId id="282" r:id="rId4"/>
    <p:sldId id="269" r:id="rId5"/>
    <p:sldId id="279" r:id="rId6"/>
    <p:sldId id="270" r:id="rId7"/>
    <p:sldId id="281" r:id="rId8"/>
    <p:sldId id="271" r:id="rId9"/>
    <p:sldId id="272" r:id="rId10"/>
    <p:sldId id="273" r:id="rId11"/>
    <p:sldId id="274" r:id="rId12"/>
    <p:sldId id="294" r:id="rId13"/>
    <p:sldId id="293" r:id="rId14"/>
    <p:sldId id="291" r:id="rId15"/>
    <p:sldId id="295" r:id="rId16"/>
    <p:sldId id="292" r:id="rId17"/>
    <p:sldId id="275" r:id="rId18"/>
    <p:sldId id="276" r:id="rId19"/>
    <p:sldId id="277" r:id="rId20"/>
    <p:sldId id="278" r:id="rId21"/>
    <p:sldId id="283" r:id="rId22"/>
    <p:sldId id="284" r:id="rId23"/>
    <p:sldId id="286" r:id="rId24"/>
    <p:sldId id="287" r:id="rId25"/>
  </p:sldIdLst>
  <p:sldSz cx="12188825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>
      <p:cViewPr varScale="1">
        <p:scale>
          <a:sx n="74" d="100"/>
          <a:sy n="74" d="100"/>
        </p:scale>
        <p:origin x="528" y="66"/>
      </p:cViewPr>
      <p:guideLst>
        <p:guide orient="horz" pos="2160"/>
        <p:guide orient="horz" pos="384"/>
        <p:guide orient="horz" pos="3792"/>
        <p:guide pos="959"/>
        <p:guide pos="671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7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8-12-04T08:30:12.974" v="55" actId="790"/>
      <pc:docMkLst>
        <pc:docMk/>
      </pc:docMkLst>
      <pc:sldChg chg="modSp modNotes">
        <pc:chgData name="Fake Test User" userId="SID-0" providerId="Test" clId="FakeClientId" dt="2018-12-04T08:27:28.737" v="39" actId="790"/>
        <pc:sldMkLst>
          <pc:docMk/>
          <pc:sldMk cId="2957189582" sldId="268"/>
        </pc:sldMkLst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2" creationId="{00000000-0000-0000-0000-000000000000}"/>
          </ac:spMkLst>
        </pc:spChg>
        <pc:spChg chg="mod">
          <ac:chgData name="Fake Test User" userId="SID-0" providerId="Test" clId="FakeClientId" dt="2018-12-04T08:27:28.737" v="39" actId="790"/>
          <ac:spMkLst>
            <pc:docMk/>
            <pc:sldMk cId="2957189582" sldId="268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24.815" v="38" actId="790"/>
        <pc:sldMkLst>
          <pc:docMk/>
          <pc:sldMk cId="3148110083" sldId="269"/>
        </pc:sldMkLst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2" creationId="{00000000-0000-0000-0000-000000000000}"/>
          </ac:spMkLst>
        </pc:spChg>
        <pc:spChg chg="mod">
          <ac:chgData name="Fake Test User" userId="SID-0" providerId="Test" clId="FakeClientId" dt="2018-12-04T08:27:24.815" v="38" actId="790"/>
          <ac:spMkLst>
            <pc:docMk/>
            <pc:sldMk cId="3148110083" sldId="269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39.502" v="41" actId="14100"/>
        <pc:sldMkLst>
          <pc:docMk/>
          <pc:sldMk cId="1152966011" sldId="270"/>
        </pc:sldMkLst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2" creationId="{00000000-0000-0000-0000-000000000000}"/>
          </ac:spMkLst>
        </pc:spChg>
        <pc:spChg chg="mod">
          <ac:chgData name="Fake Test User" userId="SID-0" providerId="Test" clId="FakeClientId" dt="2018-12-04T08:27:35.096" v="40" actId="790"/>
          <ac:spMkLst>
            <pc:docMk/>
            <pc:sldMk cId="1152966011" sldId="270"/>
            <ac:spMk id="3" creationId="{00000000-0000-0000-0000-000000000000}"/>
          </ac:spMkLst>
        </pc:spChg>
        <pc:spChg chg="mod">
          <ac:chgData name="Fake Test User" userId="SID-0" providerId="Test" clId="FakeClientId" dt="2018-12-04T08:27:39.502" v="41" actId="14100"/>
          <ac:spMkLst>
            <pc:docMk/>
            <pc:sldMk cId="1152966011" sldId="27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44.142" v="42" actId="790"/>
        <pc:sldMkLst>
          <pc:docMk/>
          <pc:sldMk cId="1255868717" sldId="271"/>
        </pc:sldMkLst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2" creationId="{00000000-0000-0000-0000-000000000000}"/>
          </ac:spMkLst>
        </pc:spChg>
        <pc:spChg chg="mod">
          <ac:chgData name="Fake Test User" userId="SID-0" providerId="Test" clId="FakeClientId" dt="2018-12-04T08:27:44.142" v="42" actId="790"/>
          <ac:spMkLst>
            <pc:docMk/>
            <pc:sldMk cId="1255868717" sldId="271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7:51.595" v="44" actId="790"/>
        <pc:sldMkLst>
          <pc:docMk/>
          <pc:sldMk cId="3224243975" sldId="272"/>
        </pc:sldMkLst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2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3" creationId="{00000000-0000-0000-0000-000000000000}"/>
          </ac:spMkLst>
        </pc:spChg>
        <pc:spChg chg="mod">
          <ac:chgData name="Fake Test User" userId="SID-0" providerId="Test" clId="FakeClientId" dt="2018-12-04T08:27:51.595" v="44" actId="790"/>
          <ac:spMkLst>
            <pc:docMk/>
            <pc:sldMk cId="3224243975" sldId="27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7:55.376" v="45" actId="790"/>
        <pc:sldMkLst>
          <pc:docMk/>
          <pc:sldMk cId="3519010733" sldId="273"/>
        </pc:sldMkLst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2" creationId="{00000000-0000-0000-0000-000000000000}"/>
          </ac:spMkLst>
        </pc:spChg>
        <pc:spChg chg="mod">
          <ac:chgData name="Fake Test User" userId="SID-0" providerId="Test" clId="FakeClientId" dt="2018-12-04T08:27:55.376" v="45" actId="790"/>
          <ac:spMkLst>
            <pc:docMk/>
            <pc:sldMk cId="3519010733" sldId="273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30:12.974" v="55" actId="790"/>
        <pc:sldMkLst>
          <pc:docMk/>
          <pc:sldMk cId="515381222" sldId="274"/>
        </pc:sldMkLst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2" creationId="{00000000-0000-0000-0000-000000000000}"/>
          </ac:spMkLst>
        </pc:spChg>
        <pc:spChg chg="mod">
          <ac:chgData name="Fake Test User" userId="SID-0" providerId="Test" clId="FakeClientId" dt="2018-12-04T08:30:12.974" v="55" actId="790"/>
          <ac:spMkLst>
            <pc:docMk/>
            <pc:sldMk cId="515381222" sldId="274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06.422" v="48" actId="14100"/>
        <pc:sldMkLst>
          <pc:docMk/>
          <pc:sldMk cId="2819748410" sldId="275"/>
        </pc:sldMkLst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2" creationId="{00000000-0000-0000-0000-000000000000}"/>
          </ac:spMkLst>
        </pc:spChg>
        <pc:spChg chg="mod">
          <ac:chgData name="Fake Test User" userId="SID-0" providerId="Test" clId="FakeClientId" dt="2018-12-04T08:28:02.735" v="47" actId="790"/>
          <ac:spMkLst>
            <pc:docMk/>
            <pc:sldMk cId="2819748410" sldId="275"/>
            <ac:spMk id="3" creationId="{00000000-0000-0000-0000-000000000000}"/>
          </ac:spMkLst>
        </pc:spChg>
        <pc:spChg chg="mod">
          <ac:chgData name="Fake Test User" userId="SID-0" providerId="Test" clId="FakeClientId" dt="2018-12-04T08:28:06.422" v="48" actId="14100"/>
          <ac:spMkLst>
            <pc:docMk/>
            <pc:sldMk cId="2819748410" sldId="275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4.107" v="50" actId="14100"/>
        <pc:sldMkLst>
          <pc:docMk/>
          <pc:sldMk cId="2585531345" sldId="276"/>
        </pc:sldMkLst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2" creationId="{00000000-0000-0000-0000-000000000000}"/>
          </ac:spMkLst>
        </pc:spChg>
        <pc:spChg chg="mod">
          <ac:chgData name="Fake Test User" userId="SID-0" providerId="Test" clId="FakeClientId" dt="2018-12-04T08:28:10.735" v="49" actId="790"/>
          <ac:spMkLst>
            <pc:docMk/>
            <pc:sldMk cId="2585531345" sldId="276"/>
            <ac:spMk id="3" creationId="{00000000-0000-0000-0000-000000000000}"/>
          </ac:spMkLst>
        </pc:spChg>
        <pc:spChg chg="mod">
          <ac:chgData name="Fake Test User" userId="SID-0" providerId="Test" clId="FakeClientId" dt="2018-12-04T08:28:14.107" v="50" actId="14100"/>
          <ac:spMkLst>
            <pc:docMk/>
            <pc:sldMk cId="2585531345" sldId="27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8-12-04T08:28:17.997" v="51" actId="790"/>
        <pc:sldMkLst>
          <pc:docMk/>
          <pc:sldMk cId="1200217142" sldId="277"/>
        </pc:sldMkLst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2" creationId="{00000000-0000-0000-0000-000000000000}"/>
          </ac:spMkLst>
        </pc:spChg>
        <pc:spChg chg="mod">
          <ac:chgData name="Fake Test User" userId="SID-0" providerId="Test" clId="FakeClientId" dt="2018-12-04T08:28:17.997" v="51" actId="790"/>
          <ac:spMkLst>
            <pc:docMk/>
            <pc:sldMk cId="1200217142" sldId="277"/>
            <ac:spMk id="3" creationId="{00000000-0000-0000-0000-000000000000}"/>
          </ac:spMkLst>
        </pc:spChg>
      </pc:sldChg>
      <pc:sldChg chg="modSp modNotes">
        <pc:chgData name="Fake Test User" userId="SID-0" providerId="Test" clId="FakeClientId" dt="2018-12-04T08:28:21.591" v="52" actId="790"/>
        <pc:sldMkLst>
          <pc:docMk/>
          <pc:sldMk cId="897847061" sldId="278"/>
        </pc:sldMkLst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2" creationId="{00000000-0000-0000-0000-000000000000}"/>
          </ac:spMkLst>
        </pc:spChg>
        <pc:spChg chg="mod">
          <ac:chgData name="Fake Test User" userId="SID-0" providerId="Test" clId="FakeClientId" dt="2018-12-04T08:28:21.591" v="52" actId="790"/>
          <ac:spMkLst>
            <pc:docMk/>
            <pc:sldMk cId="897847061" sldId="278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8-12-04T08:25:12.405" v="14" actId="790"/>
        <pc:sldMasterMkLst>
          <pc:docMk/>
          <pc:sldMasterMk cId="3310681898" sldId="2147483924"/>
        </pc:sldMasterMkLst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3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4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5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6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7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8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9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1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2" creationId="{00000000-0000-0000-0000-000000000000}"/>
          </ac:spMkLst>
        </pc:spChg>
        <pc:spChg chg="mod">
          <ac:chgData name="Fake Test User" userId="SID-0" providerId="Test" clId="FakeClientId" dt="2018-12-04T08:24:21.284" v="2" actId="790"/>
          <ac:spMkLst>
            <pc:docMk/>
            <pc:sldMasterMk cId="3310681898" sldId="2147483924"/>
            <ac:spMk id="13" creationId="{00000000-0000-0000-0000-000000000000}"/>
          </ac:spMkLst>
        </pc:spChg>
        <pc:sldLayoutChg chg="modSp">
          <pc:chgData name="Fake Test User" userId="SID-0" providerId="Test" clId="FakeClientId" dt="2018-12-04T08:25:12.405" v="14" actId="790"/>
          <pc:sldLayoutMkLst>
            <pc:docMk/>
            <pc:sldMasterMk cId="3310681898" sldId="2147483924"/>
            <pc:sldLayoutMk cId="506475798" sldId="2147483914"/>
          </pc:sldLayoutMkLst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12.405" v="14" actId="790"/>
            <ac:spMkLst>
              <pc:docMk/>
              <pc:sldMasterMk cId="3310681898" sldId="2147483924"/>
              <pc:sldLayoutMk cId="506475798" sldId="214748391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5.096" v="3" actId="790"/>
          <pc:sldLayoutMkLst>
            <pc:docMk/>
            <pc:sldMasterMk cId="3310681898" sldId="2147483924"/>
            <pc:sldLayoutMk cId="4088169977" sldId="2147483925"/>
          </pc:sldLayoutMkLst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9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3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4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5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16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0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1" creationId="{00000000-0000-0000-0000-000000000000}"/>
            </ac:spMkLst>
          </pc:spChg>
          <pc:spChg chg="mod">
            <ac:chgData name="Fake Test User" userId="SID-0" providerId="Test" clId="FakeClientId" dt="2018-12-04T08:24:25.096" v="3" actId="790"/>
            <ac:spMkLst>
              <pc:docMk/>
              <pc:sldMasterMk cId="3310681898" sldId="2147483924"/>
              <pc:sldLayoutMk cId="4088169977" sldId="2147483925"/>
              <ac:spMk id="22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28.721" v="4" actId="790"/>
          <pc:sldLayoutMkLst>
            <pc:docMk/>
            <pc:sldMasterMk cId="3310681898" sldId="2147483924"/>
            <pc:sldLayoutMk cId="894591149" sldId="2147483926"/>
          </pc:sldLayoutMkLst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28.721" v="4" actId="790"/>
            <ac:spMkLst>
              <pc:docMk/>
              <pc:sldMasterMk cId="3310681898" sldId="2147483924"/>
              <pc:sldLayoutMk cId="894591149" sldId="2147483926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2.486" v="5" actId="790"/>
          <pc:sldLayoutMkLst>
            <pc:docMk/>
            <pc:sldMasterMk cId="3310681898" sldId="2147483924"/>
            <pc:sldLayoutMk cId="3484106010" sldId="2147483927"/>
          </pc:sldLayoutMkLst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2.486" v="5" actId="790"/>
            <ac:spMkLst>
              <pc:docMk/>
              <pc:sldMasterMk cId="3310681898" sldId="2147483924"/>
              <pc:sldLayoutMk cId="3484106010" sldId="2147483927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36.408" v="6" actId="790"/>
          <pc:sldLayoutMkLst>
            <pc:docMk/>
            <pc:sldMasterMk cId="3310681898" sldId="2147483924"/>
            <pc:sldLayoutMk cId="1512259294" sldId="2147483928"/>
          </pc:sldLayoutMkLst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36.408" v="6" actId="790"/>
            <ac:spMkLst>
              <pc:docMk/>
              <pc:sldMasterMk cId="3310681898" sldId="2147483924"/>
              <pc:sldLayoutMk cId="1512259294" sldId="214748392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1.064" v="7" actId="790"/>
          <pc:sldLayoutMkLst>
            <pc:docMk/>
            <pc:sldMasterMk cId="3310681898" sldId="2147483924"/>
            <pc:sldLayoutMk cId="597700490" sldId="2147483929"/>
          </pc:sldLayoutMkLst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1.064" v="7" actId="790"/>
            <ac:spMkLst>
              <pc:docMk/>
              <pc:sldMasterMk cId="3310681898" sldId="2147483924"/>
              <pc:sldLayoutMk cId="597700490" sldId="2147483929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5.048" v="8" actId="790"/>
          <pc:sldLayoutMkLst>
            <pc:docMk/>
            <pc:sldMasterMk cId="3310681898" sldId="2147483924"/>
            <pc:sldLayoutMk cId="981316351" sldId="2147483930"/>
          </pc:sldLayoutMkLst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5.048" v="8" actId="790"/>
            <ac:spMkLst>
              <pc:docMk/>
              <pc:sldMasterMk cId="3310681898" sldId="2147483924"/>
              <pc:sldLayoutMk cId="981316351" sldId="2147483930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48.579" v="9" actId="790"/>
          <pc:sldLayoutMkLst>
            <pc:docMk/>
            <pc:sldMasterMk cId="3310681898" sldId="2147483924"/>
            <pc:sldLayoutMk cId="4030035370" sldId="2147483931"/>
          </pc:sldLayoutMkLst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8" creationId="{00000000-0000-0000-0000-000000000000}"/>
            </ac:spMkLst>
          </pc:spChg>
          <pc:spChg chg="mod">
            <ac:chgData name="Fake Test User" userId="SID-0" providerId="Test" clId="FakeClientId" dt="2018-12-04T08:24:48.579" v="9" actId="790"/>
            <ac:spMkLst>
              <pc:docMk/>
              <pc:sldMasterMk cId="3310681898" sldId="2147483924"/>
              <pc:sldLayoutMk cId="4030035370" sldId="2147483931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2.453" v="10" actId="790"/>
          <pc:sldLayoutMkLst>
            <pc:docMk/>
            <pc:sldMasterMk cId="3310681898" sldId="2147483924"/>
            <pc:sldLayoutMk cId="3616132146" sldId="2147483932"/>
          </pc:sldLayoutMkLst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2.453" v="10" actId="790"/>
            <ac:spMkLst>
              <pc:docMk/>
              <pc:sldMasterMk cId="3310681898" sldId="2147483924"/>
              <pc:sldLayoutMk cId="3616132146" sldId="2147483932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4:58.312" v="11" actId="790"/>
          <pc:sldLayoutMkLst>
            <pc:docMk/>
            <pc:sldMasterMk cId="3310681898" sldId="2147483924"/>
            <pc:sldLayoutMk cId="1931862729" sldId="2147483933"/>
          </pc:sldLayoutMkLst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6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7" creationId="{00000000-0000-0000-0000-000000000000}"/>
            </ac:spMkLst>
          </pc:spChg>
          <pc:spChg chg="mod">
            <ac:chgData name="Fake Test User" userId="SID-0" providerId="Test" clId="FakeClientId" dt="2018-12-04T08:24:58.312" v="11" actId="790"/>
            <ac:spMkLst>
              <pc:docMk/>
              <pc:sldMasterMk cId="3310681898" sldId="2147483924"/>
              <pc:sldLayoutMk cId="1931862729" sldId="2147483933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2.047" v="12" actId="790"/>
          <pc:sldLayoutMkLst>
            <pc:docMk/>
            <pc:sldMasterMk cId="3310681898" sldId="2147483924"/>
            <pc:sldLayoutMk cId="2223790522" sldId="2147483934"/>
          </pc:sldLayoutMkLst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2.047" v="12" actId="790"/>
            <ac:spMkLst>
              <pc:docMk/>
              <pc:sldMasterMk cId="3310681898" sldId="2147483924"/>
              <pc:sldLayoutMk cId="2223790522" sldId="214748393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8-12-04T08:25:05.609" v="13" actId="790"/>
          <pc:sldLayoutMkLst>
            <pc:docMk/>
            <pc:sldMasterMk cId="3310681898" sldId="2147483924"/>
            <pc:sldLayoutMk cId="2653419351" sldId="2147483935"/>
          </pc:sldLayoutMkLst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2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3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4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5" creationId="{00000000-0000-0000-0000-000000000000}"/>
            </ac:spMkLst>
          </pc:spChg>
          <pc:spChg chg="mod">
            <ac:chgData name="Fake Test User" userId="SID-0" providerId="Test" clId="FakeClientId" dt="2018-12-04T08:25:05.609" v="13" actId="790"/>
            <ac:spMkLst>
              <pc:docMk/>
              <pc:sldMasterMk cId="3310681898" sldId="2147483924"/>
              <pc:sldLayoutMk cId="2653419351" sldId="2147483935"/>
              <ac:spMk id="6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개요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프로젝트 목표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개발 환경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데이터 분석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3488BB1E-2AD0-410D-8484-AED0FD4F53C5}">
      <dgm:prSet phldrT="[텍스트]"/>
      <dgm:spPr/>
      <dgm:t>
        <a:bodyPr/>
        <a:lstStyle/>
        <a:p>
          <a:pPr latinLnBrk="1"/>
          <a:r>
            <a:rPr lang="ko-KR" altLang="en-US" dirty="0" smtClean="0"/>
            <a:t> 데이터 전처리</a:t>
          </a:r>
          <a:endParaRPr lang="ko-KR" altLang="en-US" dirty="0"/>
        </a:p>
      </dgm:t>
    </dgm:pt>
    <dgm:pt modelId="{8183B815-A741-4F5F-850D-9AAD2FDB5A16}" type="par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1CED30C1-58ED-48C7-8196-DB3AE58D1ACC}" type="sibTrans" cxnId="{B9F0EB48-ED65-4F07-8F9E-1E639CB8800A}">
      <dgm:prSet/>
      <dgm:spPr/>
      <dgm:t>
        <a:bodyPr/>
        <a:lstStyle/>
        <a:p>
          <a:pPr latinLnBrk="1"/>
          <a:endParaRPr lang="ko-KR" altLang="en-US"/>
        </a:p>
      </dgm:t>
    </dgm:pt>
    <dgm:pt modelId="{30BF53A6-FA28-467A-8DA4-4CC39B9FFE13}">
      <dgm:prSet phldrT="[텍스트]"/>
      <dgm:spPr/>
      <dgm:t>
        <a:bodyPr/>
        <a:lstStyle/>
        <a:p>
          <a:pPr latinLnBrk="1"/>
          <a:r>
            <a:rPr lang="en-US" altLang="ko-KR" dirty="0" smtClean="0"/>
            <a:t> </a:t>
          </a:r>
          <a:r>
            <a:rPr lang="ko-KR" altLang="en-US" dirty="0" smtClean="0"/>
            <a:t>상관 관계 분석</a:t>
          </a:r>
          <a:endParaRPr lang="ko-KR" altLang="en-US" dirty="0"/>
        </a:p>
      </dgm:t>
    </dgm:pt>
    <dgm:pt modelId="{1B4EB120-1437-4B1B-B490-89EAF48C32C7}" type="par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3285FE0-6160-49F7-BBFF-BCF3E6EC34E1}" type="sibTrans" cxnId="{746EBDFC-16F9-4B51-9F13-6A9A37D5FCF0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6F699B43-48B7-4469-BEFC-0DA4E4A87706}" type="presOf" srcId="{3488BB1E-2AD0-410D-8484-AED0FD4F53C5}" destId="{15E8AA84-AC57-40CA-AE62-16742C61020F}" srcOrd="0" destOrd="1" presId="urn:microsoft.com/office/officeart/2005/8/layout/vList2"/>
    <dgm:cxn modelId="{746EBDFC-16F9-4B51-9F13-6A9A37D5FCF0}" srcId="{7D2A3711-30AD-462D-AAA3-751EFE651616}" destId="{30BF53A6-FA28-467A-8DA4-4CC39B9FFE13}" srcOrd="2" destOrd="0" parTransId="{1B4EB120-1437-4B1B-B490-89EAF48C32C7}" sibTransId="{23285FE0-6160-49F7-BBFF-BCF3E6EC34E1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B9F0EB48-ED65-4F07-8F9E-1E639CB8800A}" srcId="{7D2A3711-30AD-462D-AAA3-751EFE651616}" destId="{3488BB1E-2AD0-410D-8484-AED0FD4F53C5}" srcOrd="1" destOrd="0" parTransId="{8183B815-A741-4F5F-850D-9AAD2FDB5A16}" sibTransId="{1CED30C1-58ED-48C7-8196-DB3AE58D1ACC}"/>
    <dgm:cxn modelId="{D7F3DE89-22E3-47BF-A4EB-256757B45530}" type="presOf" srcId="{30BF53A6-FA28-467A-8DA4-4CC39B9FFE13}" destId="{15E8AA84-AC57-40CA-AE62-16742C61020F}" srcOrd="0" destOrd="2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FC89FE-FF8A-4E7F-8AAE-ED230A623F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D2A3711-30AD-462D-AAA3-751EFE651616}">
      <dgm:prSet phldrT="[텍스트]"/>
      <dgm:spPr/>
      <dgm:t>
        <a:bodyPr/>
        <a:lstStyle/>
        <a:p>
          <a:pPr latinLnBrk="1"/>
          <a:r>
            <a:rPr lang="ko-KR" altLang="en-US" dirty="0" smtClean="0"/>
            <a:t>머신 러닝</a:t>
          </a:r>
          <a:endParaRPr lang="ko-KR" altLang="en-US" dirty="0"/>
        </a:p>
      </dgm:t>
    </dgm:pt>
    <dgm:pt modelId="{76C27A1A-6717-4AD1-9DEC-05D3D9028FDD}" type="par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D7FE2FEE-AA5B-4347-AAD5-BC3FA330F8F0}" type="sibTrans" cxnId="{DC9A0C36-ACE5-4170-AC23-651823DB6EFA}">
      <dgm:prSet/>
      <dgm:spPr/>
      <dgm:t>
        <a:bodyPr/>
        <a:lstStyle/>
        <a:p>
          <a:pPr latinLnBrk="1"/>
          <a:endParaRPr lang="ko-KR" altLang="en-US"/>
        </a:p>
      </dgm:t>
    </dgm:pt>
    <dgm:pt modelId="{8DE28805-C3C2-4966-A019-B9FF979A9B88}">
      <dgm:prSet phldrT="[텍스트]"/>
      <dgm:spPr/>
      <dgm:t>
        <a:bodyPr/>
        <a:lstStyle/>
        <a:p>
          <a:pPr latinLnBrk="1"/>
          <a:r>
            <a:rPr lang="ko-KR" altLang="en-US" dirty="0" smtClean="0"/>
            <a:t>모델 정확도 비교</a:t>
          </a:r>
          <a:endParaRPr lang="ko-KR" altLang="en-US" dirty="0"/>
        </a:p>
      </dgm:t>
    </dgm:pt>
    <dgm:pt modelId="{7AB3D7EF-EE3A-488F-8A1D-F60A47C5B517}" type="par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AFA6E202-2296-4A09-91EB-A4537A20CCB7}" type="sibTrans" cxnId="{860052FA-B24B-43FB-8BD8-1C6F575A2982}">
      <dgm:prSet/>
      <dgm:spPr/>
      <dgm:t>
        <a:bodyPr/>
        <a:lstStyle/>
        <a:p>
          <a:pPr latinLnBrk="1"/>
          <a:endParaRPr lang="ko-KR" altLang="en-US"/>
        </a:p>
      </dgm:t>
    </dgm:pt>
    <dgm:pt modelId="{8BE79018-2E48-48B2-A90F-6E17103827F5}">
      <dgm:prSet phldrT="[텍스트]"/>
      <dgm:spPr/>
      <dgm:t>
        <a:bodyPr/>
        <a:lstStyle/>
        <a:p>
          <a:pPr latinLnBrk="1"/>
          <a:r>
            <a:rPr lang="ko-KR" altLang="en-US" dirty="0" smtClean="0"/>
            <a:t>모델 평가</a:t>
          </a:r>
          <a:endParaRPr lang="ko-KR" altLang="en-US" dirty="0"/>
        </a:p>
      </dgm:t>
    </dgm:pt>
    <dgm:pt modelId="{78DF3913-A559-4EC5-A41E-EF8B415A7B67}" type="par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576B4564-B648-4563-9B74-1C5C80BB4639}" type="sibTrans" cxnId="{5522BEB9-3695-42B3-BDA3-456A1E85B352}">
      <dgm:prSet/>
      <dgm:spPr/>
      <dgm:t>
        <a:bodyPr/>
        <a:lstStyle/>
        <a:p>
          <a:pPr latinLnBrk="1"/>
          <a:endParaRPr lang="ko-KR" altLang="en-US"/>
        </a:p>
      </dgm:t>
    </dgm:pt>
    <dgm:pt modelId="{B15F46D4-DAD4-4B4B-82AA-7B3BC639A149}">
      <dgm:prSet phldrT="[텍스트]"/>
      <dgm:spPr/>
      <dgm:t>
        <a:bodyPr/>
        <a:lstStyle/>
        <a:p>
          <a:pPr latinLnBrk="1"/>
          <a:r>
            <a:rPr lang="ko-KR" altLang="en-US" dirty="0" smtClean="0"/>
            <a:t>결과</a:t>
          </a:r>
          <a:endParaRPr lang="ko-KR" altLang="en-US" dirty="0"/>
        </a:p>
      </dgm:t>
    </dgm:pt>
    <dgm:pt modelId="{4B31ED66-A4C8-4976-8A02-46CB9EA85990}" type="par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473CC652-B86B-49B7-A149-2D0A11AD370F}" type="sibTrans" cxnId="{AEBAA907-B38B-4F7B-96C6-CAFF679ECAD4}">
      <dgm:prSet/>
      <dgm:spPr/>
      <dgm:t>
        <a:bodyPr/>
        <a:lstStyle/>
        <a:p>
          <a:pPr latinLnBrk="1"/>
          <a:endParaRPr lang="ko-KR" altLang="en-US"/>
        </a:p>
      </dgm:t>
    </dgm:pt>
    <dgm:pt modelId="{2A55BBF3-538E-459E-B505-578EB8499F53}" type="pres">
      <dgm:prSet presAssocID="{6EFC89FE-FF8A-4E7F-8AAE-ED230A623F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2D0A0E6-3711-436D-B580-07622653EB3C}" type="pres">
      <dgm:prSet presAssocID="{7D2A3711-30AD-462D-AAA3-751EFE65161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E8AA84-AC57-40CA-AE62-16742C61020F}" type="pres">
      <dgm:prSet presAssocID="{7D2A3711-30AD-462D-AAA3-751EFE651616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C9A0C36-ACE5-4170-AC23-651823DB6EFA}" srcId="{6EFC89FE-FF8A-4E7F-8AAE-ED230A623FB6}" destId="{7D2A3711-30AD-462D-AAA3-751EFE651616}" srcOrd="0" destOrd="0" parTransId="{76C27A1A-6717-4AD1-9DEC-05D3D9028FDD}" sibTransId="{D7FE2FEE-AA5B-4347-AAD5-BC3FA330F8F0}"/>
    <dgm:cxn modelId="{C5AB4C4D-E66D-4C35-8CFD-E37C96BD8525}" type="presOf" srcId="{6EFC89FE-FF8A-4E7F-8AAE-ED230A623FB6}" destId="{2A55BBF3-538E-459E-B505-578EB8499F53}" srcOrd="0" destOrd="0" presId="urn:microsoft.com/office/officeart/2005/8/layout/vList2"/>
    <dgm:cxn modelId="{AEBAA907-B38B-4F7B-96C6-CAFF679ECAD4}" srcId="{7D2A3711-30AD-462D-AAA3-751EFE651616}" destId="{B15F46D4-DAD4-4B4B-82AA-7B3BC639A149}" srcOrd="2" destOrd="0" parTransId="{4B31ED66-A4C8-4976-8A02-46CB9EA85990}" sibTransId="{473CC652-B86B-49B7-A149-2D0A11AD370F}"/>
    <dgm:cxn modelId="{BE914E04-0BFE-4EA8-94B9-009620EEF2F6}" type="presOf" srcId="{8DE28805-C3C2-4966-A019-B9FF979A9B88}" destId="{15E8AA84-AC57-40CA-AE62-16742C61020F}" srcOrd="0" destOrd="0" presId="urn:microsoft.com/office/officeart/2005/8/layout/vList2"/>
    <dgm:cxn modelId="{860052FA-B24B-43FB-8BD8-1C6F575A2982}" srcId="{7D2A3711-30AD-462D-AAA3-751EFE651616}" destId="{8DE28805-C3C2-4966-A019-B9FF979A9B88}" srcOrd="0" destOrd="0" parTransId="{7AB3D7EF-EE3A-488F-8A1D-F60A47C5B517}" sibTransId="{AFA6E202-2296-4A09-91EB-A4537A20CCB7}"/>
    <dgm:cxn modelId="{E88BA934-2DFA-4BFE-9C17-F244A084F199}" type="presOf" srcId="{B15F46D4-DAD4-4B4B-82AA-7B3BC639A149}" destId="{15E8AA84-AC57-40CA-AE62-16742C61020F}" srcOrd="0" destOrd="2" presId="urn:microsoft.com/office/officeart/2005/8/layout/vList2"/>
    <dgm:cxn modelId="{F05F6A61-2B4A-439E-AC37-72339C062BEB}" type="presOf" srcId="{8BE79018-2E48-48B2-A90F-6E17103827F5}" destId="{15E8AA84-AC57-40CA-AE62-16742C61020F}" srcOrd="0" destOrd="1" presId="urn:microsoft.com/office/officeart/2005/8/layout/vList2"/>
    <dgm:cxn modelId="{5522BEB9-3695-42B3-BDA3-456A1E85B352}" srcId="{7D2A3711-30AD-462D-AAA3-751EFE651616}" destId="{8BE79018-2E48-48B2-A90F-6E17103827F5}" srcOrd="1" destOrd="0" parTransId="{78DF3913-A559-4EC5-A41E-EF8B415A7B67}" sibTransId="{576B4564-B648-4563-9B74-1C5C80BB4639}"/>
    <dgm:cxn modelId="{8150A350-86C4-45E7-B1F4-6FAA109E8F90}" type="presOf" srcId="{7D2A3711-30AD-462D-AAA3-751EFE651616}" destId="{82D0A0E6-3711-436D-B580-07622653EB3C}" srcOrd="0" destOrd="0" presId="urn:microsoft.com/office/officeart/2005/8/layout/vList2"/>
    <dgm:cxn modelId="{BF2BCC93-BC38-4190-BE2F-61BF69468C12}" type="presParOf" srcId="{2A55BBF3-538E-459E-B505-578EB8499F53}" destId="{82D0A0E6-3711-436D-B580-07622653EB3C}" srcOrd="0" destOrd="0" presId="urn:microsoft.com/office/officeart/2005/8/layout/vList2"/>
    <dgm:cxn modelId="{D2D5CA98-9338-4CCB-8267-8B73414221CF}" type="presParOf" srcId="{2A55BBF3-538E-459E-B505-578EB8499F53}" destId="{15E8AA84-AC57-40CA-AE62-16742C61020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291C41-7676-4935-9C7F-CB02D2FEEA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8F0039E-4155-45EB-9C76-FA1E44D3CEEF}">
      <dgm:prSet phldrT="[텍스트]"/>
      <dgm:spPr/>
      <dgm:t>
        <a:bodyPr/>
        <a:lstStyle/>
        <a:p>
          <a:pPr latinLnBrk="1"/>
          <a:r>
            <a:rPr lang="ko-KR" altLang="en-US" dirty="0" smtClean="0"/>
            <a:t>생존율 예측 프로그램</a:t>
          </a:r>
          <a:endParaRPr lang="ko-KR" altLang="en-US" dirty="0"/>
        </a:p>
      </dgm:t>
    </dgm:pt>
    <dgm:pt modelId="{1BD4091A-19B4-48F4-9E99-22F414D99B87}" type="par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738A8925-DCB4-406E-8600-2799EDDF188C}" type="sibTrans" cxnId="{709FF1FA-FE74-4942-8A06-3E3CB0834398}">
      <dgm:prSet/>
      <dgm:spPr/>
      <dgm:t>
        <a:bodyPr/>
        <a:lstStyle/>
        <a:p>
          <a:pPr latinLnBrk="1"/>
          <a:endParaRPr lang="ko-KR" altLang="en-US"/>
        </a:p>
      </dgm:t>
    </dgm:pt>
    <dgm:pt modelId="{E5E40DB8-7C8C-44F6-A8DB-66C7D8AD6DEF}">
      <dgm:prSet phldrT="[텍스트]"/>
      <dgm:spPr/>
      <dgm:t>
        <a:bodyPr/>
        <a:lstStyle/>
        <a:p>
          <a:pPr latinLnBrk="1"/>
          <a:r>
            <a:rPr lang="ko-KR" altLang="en-US" dirty="0" smtClean="0"/>
            <a:t>학습 모델</a:t>
          </a:r>
          <a:endParaRPr lang="ko-KR" altLang="en-US" dirty="0"/>
        </a:p>
      </dgm:t>
    </dgm:pt>
    <dgm:pt modelId="{1EA4C851-5B23-4E76-96F1-EF601CC916A2}" type="par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B04E5AEE-06B2-4939-A3CC-F60EF9CA9620}" type="sibTrans" cxnId="{A3CEB209-734C-4A6E-A4C3-62F8F2BBF5D4}">
      <dgm:prSet/>
      <dgm:spPr/>
      <dgm:t>
        <a:bodyPr/>
        <a:lstStyle/>
        <a:p>
          <a:pPr latinLnBrk="1"/>
          <a:endParaRPr lang="ko-KR" altLang="en-US"/>
        </a:p>
      </dgm:t>
    </dgm:pt>
    <dgm:pt modelId="{6F95BE4C-D9EA-4FEB-89D2-65588488B13B}">
      <dgm:prSet phldrT="[텍스트]"/>
      <dgm:spPr/>
      <dgm:t>
        <a:bodyPr/>
        <a:lstStyle/>
        <a:p>
          <a:pPr latinLnBrk="1"/>
          <a:r>
            <a:rPr lang="en-US" altLang="ko-KR" dirty="0" smtClean="0"/>
            <a:t>GUI </a:t>
          </a:r>
          <a:r>
            <a:rPr lang="ko-KR" altLang="en-US" dirty="0" smtClean="0"/>
            <a:t>프로그램 생성</a:t>
          </a:r>
          <a:endParaRPr lang="ko-KR" altLang="en-US" dirty="0"/>
        </a:p>
      </dgm:t>
    </dgm:pt>
    <dgm:pt modelId="{432C147B-F6D2-4A87-831A-31201670204D}" type="par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588460DE-AE35-44EC-844F-314D06FCE996}" type="sibTrans" cxnId="{1D43BFE3-E61E-4167-8D89-0523FC03CB91}">
      <dgm:prSet/>
      <dgm:spPr/>
      <dgm:t>
        <a:bodyPr/>
        <a:lstStyle/>
        <a:p>
          <a:pPr latinLnBrk="1"/>
          <a:endParaRPr lang="ko-KR" altLang="en-US"/>
        </a:p>
      </dgm:t>
    </dgm:pt>
    <dgm:pt modelId="{627645C5-E4F6-4F98-9A8A-7F0E1786C4C4}" type="pres">
      <dgm:prSet presAssocID="{19291C41-7676-4935-9C7F-CB02D2FEEA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BAB1C0B-0435-426A-B98B-9D889EB65A3C}" type="pres">
      <dgm:prSet presAssocID="{F8F0039E-4155-45EB-9C76-FA1E44D3CE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B065292-3E2F-42E7-83BF-ED642329E665}" type="pres">
      <dgm:prSet presAssocID="{F8F0039E-4155-45EB-9C76-FA1E44D3CE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AB155C1-F794-4E55-A5AD-5EEFE2591FF6}" type="presOf" srcId="{F8F0039E-4155-45EB-9C76-FA1E44D3CEEF}" destId="{1BAB1C0B-0435-426A-B98B-9D889EB65A3C}" srcOrd="0" destOrd="0" presId="urn:microsoft.com/office/officeart/2005/8/layout/vList2"/>
    <dgm:cxn modelId="{A3CEB209-734C-4A6E-A4C3-62F8F2BBF5D4}" srcId="{F8F0039E-4155-45EB-9C76-FA1E44D3CEEF}" destId="{E5E40DB8-7C8C-44F6-A8DB-66C7D8AD6DEF}" srcOrd="0" destOrd="0" parTransId="{1EA4C851-5B23-4E76-96F1-EF601CC916A2}" sibTransId="{B04E5AEE-06B2-4939-A3CC-F60EF9CA9620}"/>
    <dgm:cxn modelId="{58958B13-B94C-4D1D-8619-CAD8BD8FFF82}" type="presOf" srcId="{19291C41-7676-4935-9C7F-CB02D2FEEAC9}" destId="{627645C5-E4F6-4F98-9A8A-7F0E1786C4C4}" srcOrd="0" destOrd="0" presId="urn:microsoft.com/office/officeart/2005/8/layout/vList2"/>
    <dgm:cxn modelId="{46CA207B-7763-4583-949A-1BC3BEE62AD3}" type="presOf" srcId="{6F95BE4C-D9EA-4FEB-89D2-65588488B13B}" destId="{2B065292-3E2F-42E7-83BF-ED642329E665}" srcOrd="0" destOrd="1" presId="urn:microsoft.com/office/officeart/2005/8/layout/vList2"/>
    <dgm:cxn modelId="{6CFBBA4F-AEF0-4D12-AFAC-F2F74FCBFEE5}" type="presOf" srcId="{E5E40DB8-7C8C-44F6-A8DB-66C7D8AD6DEF}" destId="{2B065292-3E2F-42E7-83BF-ED642329E665}" srcOrd="0" destOrd="0" presId="urn:microsoft.com/office/officeart/2005/8/layout/vList2"/>
    <dgm:cxn modelId="{1D43BFE3-E61E-4167-8D89-0523FC03CB91}" srcId="{F8F0039E-4155-45EB-9C76-FA1E44D3CEEF}" destId="{6F95BE4C-D9EA-4FEB-89D2-65588488B13B}" srcOrd="1" destOrd="0" parTransId="{432C147B-F6D2-4A87-831A-31201670204D}" sibTransId="{588460DE-AE35-44EC-844F-314D06FCE996}"/>
    <dgm:cxn modelId="{709FF1FA-FE74-4942-8A06-3E3CB0834398}" srcId="{19291C41-7676-4935-9C7F-CB02D2FEEAC9}" destId="{F8F0039E-4155-45EB-9C76-FA1E44D3CEEF}" srcOrd="0" destOrd="0" parTransId="{1BD4091A-19B4-48F4-9E99-22F414D99B87}" sibTransId="{738A8925-DCB4-406E-8600-2799EDDF188C}"/>
    <dgm:cxn modelId="{9393827E-FBD2-452E-82EF-8C52AF8C5DF7}" type="presParOf" srcId="{627645C5-E4F6-4F98-9A8A-7F0E1786C4C4}" destId="{1BAB1C0B-0435-426A-B98B-9D889EB65A3C}" srcOrd="0" destOrd="0" presId="urn:microsoft.com/office/officeart/2005/8/layout/vList2"/>
    <dgm:cxn modelId="{333594C7-4A20-4DC5-B6DF-4CE36AB10D43}" type="presParOf" srcId="{627645C5-E4F6-4F98-9A8A-7F0E1786C4C4}" destId="{2B065292-3E2F-42E7-83BF-ED642329E66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22631"/>
          <a:ext cx="9144000" cy="1247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l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100" kern="1200" dirty="0" smtClean="0"/>
            <a:t>개요</a:t>
          </a:r>
          <a:endParaRPr lang="ko-KR" altLang="en-US" sz="4100" kern="1200" dirty="0"/>
        </a:p>
      </dsp:txBody>
      <dsp:txXfrm>
        <a:off x="60884" y="83515"/>
        <a:ext cx="9022232" cy="1125452"/>
      </dsp:txXfrm>
    </dsp:sp>
    <dsp:sp modelId="{15E8AA84-AC57-40CA-AE62-16742C61020F}">
      <dsp:nvSpPr>
        <dsp:cNvPr id="0" name=""/>
        <dsp:cNvSpPr/>
      </dsp:nvSpPr>
      <dsp:spPr>
        <a:xfrm>
          <a:off x="0" y="1269851"/>
          <a:ext cx="9144000" cy="1527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2070" rIns="291592" bIns="52070" numCol="1" spcCol="1270" anchor="t" anchorCtr="0">
          <a:noAutofit/>
        </a:bodyPr>
        <a:lstStyle/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프로젝트 목표</a:t>
          </a:r>
          <a:endParaRPr lang="ko-KR" altLang="en-US" sz="3200" kern="1200" dirty="0"/>
        </a:p>
        <a:p>
          <a:pPr marL="285750" lvl="1" indent="-285750" algn="l" defTabSz="14224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200" kern="1200" dirty="0" smtClean="0"/>
            <a:t> 개발 환경</a:t>
          </a:r>
          <a:endParaRPr lang="ko-KR" altLang="en-US" sz="3200" kern="1200" dirty="0"/>
        </a:p>
      </dsp:txBody>
      <dsp:txXfrm>
        <a:off x="0" y="1269851"/>
        <a:ext cx="9144000" cy="15276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데이터 분석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 데이터 전처리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300" kern="1200" dirty="0" smtClean="0"/>
            <a:t> </a:t>
          </a:r>
          <a:r>
            <a:rPr lang="ko-KR" altLang="en-US" sz="3300" kern="1200" dirty="0" smtClean="0"/>
            <a:t>상관 관계 분석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0A0E6-3711-436D-B580-07622653EB3C}">
      <dsp:nvSpPr>
        <dsp:cNvPr id="0" name=""/>
        <dsp:cNvSpPr/>
      </dsp:nvSpPr>
      <dsp:spPr>
        <a:xfrm>
          <a:off x="0" y="14398"/>
          <a:ext cx="9144000" cy="1277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200" kern="1200" dirty="0" smtClean="0"/>
            <a:t>머신 러닝</a:t>
          </a:r>
          <a:endParaRPr lang="ko-KR" altLang="en-US" sz="4200" kern="1200" dirty="0"/>
        </a:p>
      </dsp:txBody>
      <dsp:txXfrm>
        <a:off x="62369" y="76767"/>
        <a:ext cx="9019262" cy="1152902"/>
      </dsp:txXfrm>
    </dsp:sp>
    <dsp:sp modelId="{15E8AA84-AC57-40CA-AE62-16742C61020F}">
      <dsp:nvSpPr>
        <dsp:cNvPr id="0" name=""/>
        <dsp:cNvSpPr/>
      </dsp:nvSpPr>
      <dsp:spPr>
        <a:xfrm>
          <a:off x="0" y="1292038"/>
          <a:ext cx="9144000" cy="2390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3340" rIns="298704" bIns="53340" numCol="1" spcCol="1270" anchor="t" anchorCtr="0">
          <a:noAutofit/>
        </a:bodyPr>
        <a:lstStyle/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정확도 비교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모델 평가</a:t>
          </a:r>
          <a:endParaRPr lang="ko-KR" altLang="en-US" sz="3300" kern="1200" dirty="0"/>
        </a:p>
        <a:p>
          <a:pPr marL="285750" lvl="1" indent="-285750" algn="l" defTabSz="146685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300" kern="1200" dirty="0" smtClean="0"/>
            <a:t>결과</a:t>
          </a:r>
          <a:endParaRPr lang="ko-KR" altLang="en-US" sz="3300" kern="1200" dirty="0"/>
        </a:p>
      </dsp:txBody>
      <dsp:txXfrm>
        <a:off x="0" y="1292038"/>
        <a:ext cx="9144000" cy="2390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B1C0B-0435-426A-B98B-9D889EB65A3C}">
      <dsp:nvSpPr>
        <dsp:cNvPr id="0" name=""/>
        <dsp:cNvSpPr/>
      </dsp:nvSpPr>
      <dsp:spPr>
        <a:xfrm>
          <a:off x="0" y="4707"/>
          <a:ext cx="9144000" cy="1308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300" kern="1200" dirty="0" smtClean="0"/>
            <a:t>생존율 예측 프로그램</a:t>
          </a:r>
          <a:endParaRPr lang="ko-KR" altLang="en-US" sz="4300" kern="1200" dirty="0"/>
        </a:p>
      </dsp:txBody>
      <dsp:txXfrm>
        <a:off x="63854" y="68561"/>
        <a:ext cx="9016292" cy="1180351"/>
      </dsp:txXfrm>
    </dsp:sp>
    <dsp:sp modelId="{2B065292-3E2F-42E7-83BF-ED642329E665}">
      <dsp:nvSpPr>
        <dsp:cNvPr id="0" name=""/>
        <dsp:cNvSpPr/>
      </dsp:nvSpPr>
      <dsp:spPr>
        <a:xfrm>
          <a:off x="0" y="1312767"/>
          <a:ext cx="9144000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54610" rIns="305816" bIns="54610" numCol="1" spcCol="1270" anchor="t" anchorCtr="0">
          <a:noAutofit/>
        </a:bodyPr>
        <a:lstStyle/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ko-KR" altLang="en-US" sz="3400" kern="1200" dirty="0" smtClean="0"/>
            <a:t>학습 모델</a:t>
          </a:r>
          <a:endParaRPr lang="ko-KR" altLang="en-US" sz="3400" kern="1200" dirty="0"/>
        </a:p>
        <a:p>
          <a:pPr marL="285750" lvl="1" indent="-285750" algn="l" defTabSz="1511300" latinLnBrk="1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ko-KR" sz="3400" kern="1200" dirty="0" smtClean="0"/>
            <a:t>GUI </a:t>
          </a:r>
          <a:r>
            <a:rPr lang="ko-KR" altLang="en-US" sz="3400" kern="1200" dirty="0" smtClean="0"/>
            <a:t>프로그램 생성</a:t>
          </a:r>
          <a:endParaRPr lang="ko-KR" altLang="en-US" sz="3400" kern="1200" dirty="0"/>
        </a:p>
      </dsp:txBody>
      <dsp:txXfrm>
        <a:off x="0" y="1312767"/>
        <a:ext cx="9144000" cy="1646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437708C-4ECB-44B8-A422-6C914CA8853D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2024-03-15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4886E15-F82A-4596-A46C-375C6D3981E1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6603DC1-1EAB-40C2-BD43-C56BDD106B2D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F105DB2-FD3E-441D-8B7E-7AE83ECE27B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44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581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1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31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00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744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21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44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30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74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489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345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30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F105DB2-FD3E-441D-8B7E-7AE83ECE27B3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9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블록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위쪽 그래픽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직사각형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아래쪽 그래픽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직사각형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 rtlCol="0"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 smtClean="0"/>
              <a:t>클릭하여 마스터 부제목 스타일 편집</a:t>
            </a:r>
            <a:endParaRPr lang="ko-KR" altLang="en-US" noProof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8F87D46-25E5-49AB-BA4B-46681A2FB7D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E4AA80-5FFB-4E83-9A37-D2D4DB167DA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3" y="609600"/>
            <a:ext cx="7696198" cy="5410200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C15EA2-D3B4-4642-9A27-C3B0937B11C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4A3C87F-1763-4789-91C7-4DB702EE398E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 algn="l"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7A65C81-F84C-4108-BEF5-EB67D833E3A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4876800"/>
            <a:ext cx="8229598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6AAAE59-1BDB-4BC7-8C12-23A0CFD562CB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1522413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230849" y="1904999"/>
            <a:ext cx="4435564" cy="4088921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5158F4-73C5-45AD-B423-124C9C54F68F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522413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1522413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246814" y="1828800"/>
            <a:ext cx="4419599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246814" y="2590801"/>
            <a:ext cx="4419599" cy="3429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1D49FB9-1D28-41DA-B40D-C9547997CBDC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8204A8-394E-4932-B2B5-BF23D5A6E106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아래쪽 그래픽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C3F8FFB-E840-443D-94D7-270101C73401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491930" y="1293495"/>
            <a:ext cx="5577840" cy="402336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69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E229CAE-447B-48A0-89A3-673B2195BCE4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틀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rtlCol="0" anchor="b">
            <a:normAutofit/>
          </a:bodyPr>
          <a:lstStyle>
            <a:lvl1pPr algn="l">
              <a:defRPr sz="32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 hasCustomPrompt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7923214" y="3536829"/>
            <a:ext cx="3124200" cy="1797171"/>
          </a:xfrm>
        </p:spPr>
        <p:txBody>
          <a:bodyPr rtlCol="0">
            <a:normAutofit/>
          </a:bodyPr>
          <a:lstStyle>
            <a:lvl1pPr marL="0" indent="0">
              <a:spcBef>
                <a:spcPts val="800"/>
              </a:spcBef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6FC5E80-A003-4FC9-8085-493D7FD69E39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아래쪽 그래픽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직사각형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0" name="위쪽 그래픽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직사각형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F72FC373-2328-4228-A51A-0917F7F94F08}" type="datetime1">
              <a:rPr lang="ko-KR" altLang="en-US" noProof="0" smtClean="0"/>
              <a:t>2024-03-15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28FB93-0A08-4E7D-8E63-9EFA29F1E093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74320" indent="-27432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864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2296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97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258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5544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1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eong-Seongwon/mygit/tree/main/titanic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Portfolio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 latinLnBrk="1"/>
            <a:r>
              <a:rPr lang="ko-KR" altLang="en-US" dirty="0" err="1" smtClean="0"/>
              <a:t>머신러닝을</a:t>
            </a:r>
            <a:r>
              <a:rPr lang="ko-KR" altLang="en-US" dirty="0" smtClean="0"/>
              <a:t> 이용한 타이타닉 생존율 예측    </a:t>
            </a:r>
            <a:r>
              <a:rPr lang="en-US" altLang="ko-KR" dirty="0" smtClean="0"/>
              <a:t>|    </a:t>
            </a:r>
            <a:r>
              <a:rPr lang="ko-KR" altLang="en-US" dirty="0" smtClean="0"/>
              <a:t>정 성 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상관 관계 분석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70476" y="1915117"/>
            <a:ext cx="3312368" cy="3541617"/>
          </a:xfrm>
        </p:spPr>
        <p:txBody>
          <a:bodyPr rtlCol="0"/>
          <a:lstStyle/>
          <a:p>
            <a:pPr rtl="0"/>
            <a:r>
              <a:rPr lang="ko-KR" altLang="en-US" sz="2000" dirty="0" smtClean="0"/>
              <a:t>상관 관계 분석을 위한 </a:t>
            </a:r>
            <a:r>
              <a:rPr lang="ko-KR" altLang="en-US" sz="2000" dirty="0" err="1" smtClean="0"/>
              <a:t>히트맵</a:t>
            </a:r>
            <a:r>
              <a:rPr lang="ko-KR" altLang="en-US" sz="2000" dirty="0" smtClean="0"/>
              <a:t> 작성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상관계수를 비교했을 때 성별과 </a:t>
            </a:r>
            <a:r>
              <a:rPr lang="ko-KR" altLang="en-US" sz="2000" dirty="0" err="1" smtClean="0"/>
              <a:t>객실등급이</a:t>
            </a:r>
            <a:r>
              <a:rPr lang="ko-KR" altLang="en-US" sz="2000" dirty="0" smtClean="0"/>
              <a:t> 생존여부와 관련 있어 보임</a:t>
            </a:r>
            <a:endParaRPr lang="en-US" altLang="ko-KR" sz="2000" dirty="0" smtClean="0"/>
          </a:p>
          <a:p>
            <a:pPr rtl="0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96" y="1412776"/>
            <a:ext cx="5010849" cy="454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성별 간 </a:t>
            </a:r>
            <a:r>
              <a:rPr lang="ko-KR" altLang="en-US" dirty="0" smtClean="0"/>
              <a:t>생존율 그래프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20" y="1556792"/>
            <a:ext cx="5157917" cy="4122617"/>
          </a:xfrm>
          <a:prstGeom prst="rect">
            <a:avLst/>
          </a:prstGeom>
        </p:spPr>
      </p:pic>
      <p:sp>
        <p:nvSpPr>
          <p:cNvPr id="5" name="내용 개체 틀 1"/>
          <p:cNvSpPr>
            <a:spLocks noGrp="1"/>
          </p:cNvSpPr>
          <p:nvPr>
            <p:ph idx="1"/>
          </p:nvPr>
        </p:nvSpPr>
        <p:spPr>
          <a:xfrm>
            <a:off x="6618254" y="1628800"/>
            <a:ext cx="5020774" cy="3697465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여성의 생존율이 남성보다 월등히 높음</a:t>
            </a:r>
            <a:endParaRPr lang="en-US" altLang="ko-KR" sz="2000" dirty="0" smtClean="0"/>
          </a:p>
          <a:p>
            <a:r>
              <a:rPr lang="ko-KR" altLang="en-US" sz="2000" dirty="0" smtClean="0"/>
              <a:t>당시 영국의 시대상 레이디 퍼스트 문화의 영향으로 보임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538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나이 구간별 </a:t>
            </a:r>
            <a:r>
              <a:rPr lang="ko-KR" altLang="en-US" dirty="0" smtClean="0"/>
              <a:t>생존율 그래프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18254" y="1628800"/>
            <a:ext cx="4660734" cy="3697465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나이를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분위 구간으로 나눔</a:t>
            </a:r>
            <a:endParaRPr lang="en-US" altLang="ko-KR" sz="2000" dirty="0" smtClean="0"/>
          </a:p>
          <a:p>
            <a:r>
              <a:rPr lang="ko-KR" altLang="en-US" sz="2000" dirty="0" smtClean="0"/>
              <a:t>나이와 생존율의 관계가 클 것으로 예상했으나 크게 연관이 없는 것으로 나타남</a:t>
            </a:r>
            <a:endParaRPr lang="en-US" altLang="ko-KR" sz="2000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9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 smtClean="0"/>
              <a:t>나이 구간별 </a:t>
            </a:r>
            <a:r>
              <a:rPr lang="ko-KR" altLang="en-US" dirty="0" smtClean="0"/>
              <a:t>생존율 그래프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618254" y="1628800"/>
            <a:ext cx="4660734" cy="3697465"/>
          </a:xfrm>
        </p:spPr>
        <p:txBody>
          <a:bodyPr anchor="ctr">
            <a:normAutofit/>
          </a:bodyPr>
          <a:lstStyle/>
          <a:p>
            <a:r>
              <a:rPr lang="ko-KR" altLang="en-US" sz="2000" dirty="0" smtClean="0"/>
              <a:t>나이를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분위 구간으로 나눔</a:t>
            </a:r>
            <a:endParaRPr lang="en-US" altLang="ko-KR" sz="2000" dirty="0" smtClean="0"/>
          </a:p>
          <a:p>
            <a:r>
              <a:rPr lang="ko-KR" altLang="en-US" sz="2000" dirty="0" smtClean="0"/>
              <a:t>나이와 생존율의 관계가 클 것으로 예상했으나 크게 연관이 없는 것으로 나타남</a:t>
            </a:r>
            <a:endParaRPr lang="en-US" altLang="ko-KR" sz="2000" dirty="0" smtClean="0"/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28" y="1628800"/>
            <a:ext cx="4896544" cy="4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0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err="1" smtClean="0"/>
              <a:t>승선지</a:t>
            </a:r>
            <a:r>
              <a:rPr lang="ko-KR" altLang="en-US" dirty="0" smtClean="0"/>
              <a:t> 별 생존율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sp>
        <p:nvSpPr>
          <p:cNvPr id="7" name="내용 개체 틀 1"/>
          <p:cNvSpPr txBox="1">
            <a:spLocks/>
          </p:cNvSpPr>
          <p:nvPr/>
        </p:nvSpPr>
        <p:spPr>
          <a:xfrm>
            <a:off x="6618254" y="1628800"/>
            <a:ext cx="4732742" cy="3697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승선지</a:t>
            </a:r>
            <a:r>
              <a:rPr lang="ko-KR" altLang="en-US" sz="2000" dirty="0" smtClean="0"/>
              <a:t> 별 생존율의 차이가 약간 있음</a:t>
            </a:r>
            <a:endParaRPr lang="en-US" altLang="ko-KR" sz="2000" dirty="0" smtClean="0"/>
          </a:p>
          <a:p>
            <a:r>
              <a:rPr lang="ko-KR" altLang="en-US" sz="2000" dirty="0" smtClean="0"/>
              <a:t>그러나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대부분의 </a:t>
            </a:r>
            <a:r>
              <a:rPr lang="ko-KR" altLang="en-US" sz="2000" dirty="0" err="1" smtClean="0"/>
              <a:t>승선지가</a:t>
            </a:r>
            <a:r>
              <a:rPr lang="ko-KR" altLang="en-US" sz="2000" dirty="0" smtClean="0"/>
              <a:t> </a:t>
            </a:r>
            <a:r>
              <a:rPr lang="en-US" altLang="ko-KR" sz="2000" dirty="0" err="1" smtClean="0"/>
              <a:t>Southamton</a:t>
            </a:r>
            <a:r>
              <a:rPr lang="ko-KR" altLang="en-US" sz="2000" dirty="0" smtClean="0"/>
              <a:t>으로 파악됨</a:t>
            </a:r>
            <a:endParaRPr lang="en-US" altLang="ko-KR" sz="2000" dirty="0" smtClean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852" y="1628800"/>
            <a:ext cx="4896544" cy="413648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500" y="3645024"/>
            <a:ext cx="4725834" cy="246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5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객실 등급 별 생존율 </a:t>
            </a:r>
            <a:r>
              <a:rPr lang="ko-KR" altLang="en-US" dirty="0" smtClean="0"/>
              <a:t>그래프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79" y="1524403"/>
            <a:ext cx="4896544" cy="4078062"/>
          </a:xfrm>
          <a:prstGeom prst="rect">
            <a:avLst/>
          </a:prstGeom>
        </p:spPr>
      </p:pic>
      <p:sp>
        <p:nvSpPr>
          <p:cNvPr id="7" name="내용 개체 틀 1"/>
          <p:cNvSpPr txBox="1">
            <a:spLocks/>
          </p:cNvSpPr>
          <p:nvPr/>
        </p:nvSpPr>
        <p:spPr>
          <a:xfrm>
            <a:off x="6618254" y="1628800"/>
            <a:ext cx="4732742" cy="3697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등급이 높을수록 생존율이 높아짐</a:t>
            </a:r>
            <a:endParaRPr lang="en-US" altLang="ko-KR" sz="2000" dirty="0" smtClean="0"/>
          </a:p>
          <a:p>
            <a:r>
              <a:rPr lang="ko-KR" altLang="en-US" sz="2000" dirty="0" smtClean="0"/>
              <a:t>객실의 위치가 등급별로 달라서 생존율에 영향을 미쳤을 것으로 예상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730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동승자 생존율 그래프</a:t>
            </a:r>
            <a:endParaRPr lang="ko-KR" altLang="en-US" dirty="0"/>
          </a:p>
        </p:txBody>
      </p:sp>
      <p:pic>
        <p:nvPicPr>
          <p:cNvPr id="7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329" y="1124744"/>
            <a:ext cx="2949773" cy="2524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329" y="3621674"/>
            <a:ext cx="2949980" cy="2628952"/>
          </a:xfrm>
          <a:prstGeom prst="rect">
            <a:avLst/>
          </a:prstGeom>
        </p:spPr>
      </p:pic>
      <p:sp>
        <p:nvSpPr>
          <p:cNvPr id="5" name="내용 개체 틀 1"/>
          <p:cNvSpPr txBox="1">
            <a:spLocks/>
          </p:cNvSpPr>
          <p:nvPr/>
        </p:nvSpPr>
        <p:spPr>
          <a:xfrm>
            <a:off x="5662364" y="1556792"/>
            <a:ext cx="5112568" cy="3697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동승자가 있는 사람들의 생존율이 높음</a:t>
            </a:r>
            <a:endParaRPr lang="en-US" altLang="ko-KR" sz="2000" dirty="0" smtClean="0"/>
          </a:p>
          <a:p>
            <a:r>
              <a:rPr lang="en-US" altLang="ko-KR" sz="2000" dirty="0" smtClean="0"/>
              <a:t>5</a:t>
            </a:r>
            <a:r>
              <a:rPr lang="ko-KR" altLang="en-US" sz="2000" dirty="0" smtClean="0"/>
              <a:t>명이 넘어가면 오히려 생존율이 급감함</a:t>
            </a:r>
            <a:endParaRPr lang="en-US" altLang="ko-KR" sz="2000" dirty="0" smtClean="0"/>
          </a:p>
          <a:p>
            <a:r>
              <a:rPr lang="ko-KR" altLang="en-US" sz="2000" dirty="0" smtClean="0"/>
              <a:t>동승자 여부가 생존율에 영향이 있을 것으로 예상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9457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분석 결과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1522876" y="2132856"/>
            <a:ext cx="9324064" cy="3469609"/>
          </a:xfrm>
        </p:spPr>
        <p:txBody>
          <a:bodyPr rtlCol="0"/>
          <a:lstStyle/>
          <a:p>
            <a:r>
              <a:rPr lang="ko-KR" altLang="en-US" dirty="0" smtClean="0"/>
              <a:t>성별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남성보다 여성의 생존율 증가</a:t>
            </a:r>
            <a:endParaRPr lang="en-US" altLang="ko-KR" dirty="0" smtClean="0"/>
          </a:p>
          <a:p>
            <a:r>
              <a:rPr lang="ko-KR" altLang="en-US" dirty="0" err="1" smtClean="0"/>
              <a:t>객실등급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등급이 높을수록 생존율 증가</a:t>
            </a:r>
            <a:endParaRPr lang="en-US" altLang="ko-KR" dirty="0" smtClean="0"/>
          </a:p>
          <a:p>
            <a:r>
              <a:rPr lang="ko-KR" altLang="en-US" dirty="0" err="1" smtClean="0"/>
              <a:t>동승여부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동승자가 있을 때 생존율 증가</a:t>
            </a:r>
            <a:endParaRPr lang="en-US" altLang="ko-KR" dirty="0" smtClean="0"/>
          </a:p>
          <a:p>
            <a:r>
              <a:rPr lang="ko-KR" altLang="en-US" dirty="0" err="1" smtClean="0"/>
              <a:t>승선지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 관계가 </a:t>
            </a:r>
            <a:r>
              <a:rPr lang="ko-KR" altLang="en-US" dirty="0" err="1" smtClean="0"/>
              <a:t>있어보이나</a:t>
            </a:r>
            <a:r>
              <a:rPr lang="ko-KR" altLang="en-US" dirty="0" smtClean="0"/>
              <a:t> 대부분이 </a:t>
            </a:r>
            <a:r>
              <a:rPr lang="en-US" altLang="ko-KR" dirty="0" smtClean="0"/>
              <a:t>Southampton</a:t>
            </a:r>
            <a:r>
              <a:rPr lang="ko-KR" altLang="en-US" dirty="0" smtClean="0"/>
              <a:t>임</a:t>
            </a:r>
            <a:endParaRPr lang="en-US" altLang="ko-KR" dirty="0"/>
          </a:p>
          <a:p>
            <a:r>
              <a:rPr lang="ko-KR" altLang="en-US" dirty="0" smtClean="0"/>
              <a:t>나이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생존율과의 </a:t>
            </a:r>
            <a:r>
              <a:rPr lang="ko-KR" altLang="en-US" dirty="0"/>
              <a:t>영향이 </a:t>
            </a:r>
            <a:r>
              <a:rPr lang="ko-KR" altLang="en-US" dirty="0" smtClean="0"/>
              <a:t>예상</a:t>
            </a:r>
            <a:r>
              <a:rPr lang="ko-KR" altLang="en-US" dirty="0" smtClean="0"/>
              <a:t>보다 </a:t>
            </a:r>
            <a:r>
              <a:rPr lang="ko-KR" altLang="en-US" dirty="0"/>
              <a:t>적어 보임</a:t>
            </a:r>
          </a:p>
        </p:txBody>
      </p:sp>
    </p:spTree>
    <p:extLst>
      <p:ext uri="{BB962C8B-B14F-4D97-AF65-F5344CB8AC3E}">
        <p14:creationId xmlns:p14="http://schemas.microsoft.com/office/powerpoint/2010/main" val="281974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596125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855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smtClean="0"/>
              <a:t>모델 정확도 비교</a:t>
            </a:r>
            <a:endParaRPr lang="ko-KR" altLang="en-US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74532" y="1267986"/>
            <a:ext cx="4320480" cy="4334480"/>
          </a:xfrm>
        </p:spPr>
        <p:txBody>
          <a:bodyPr rtlCol="0" anchor="ctr">
            <a:normAutofit/>
          </a:bodyPr>
          <a:lstStyle/>
          <a:p>
            <a:pPr rtl="0"/>
            <a:r>
              <a:rPr lang="en-US" altLang="ko-KR" sz="2000" dirty="0" smtClean="0"/>
              <a:t>X : </a:t>
            </a:r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동승자</a:t>
            </a:r>
            <a:endParaRPr lang="en-US" altLang="ko-KR" sz="2000" dirty="0" smtClean="0"/>
          </a:p>
          <a:p>
            <a:pPr rtl="0"/>
            <a:r>
              <a:rPr lang="en-US" altLang="ko-KR" sz="2000" dirty="0"/>
              <a:t>y</a:t>
            </a:r>
            <a:r>
              <a:rPr lang="en-US" altLang="ko-KR" sz="2000" dirty="0" smtClean="0"/>
              <a:t> : </a:t>
            </a:r>
            <a:r>
              <a:rPr lang="ko-KR" altLang="en-US" sz="2000" dirty="0" smtClean="0"/>
              <a:t>생존여부</a:t>
            </a:r>
            <a:endParaRPr lang="en-US" altLang="ko-KR" sz="2000" dirty="0" smtClean="0"/>
          </a:p>
          <a:p>
            <a:pPr marL="0" indent="0" rtl="0">
              <a:buNone/>
            </a:pP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결정트리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82.12%</a:t>
            </a:r>
          </a:p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: 82.68%</a:t>
            </a:r>
          </a:p>
          <a:p>
            <a:pPr rtl="0"/>
            <a:r>
              <a:rPr lang="ko-KR" altLang="en-US" sz="2000" dirty="0" err="1" smtClean="0"/>
              <a:t>로지스틱</a:t>
            </a:r>
            <a:r>
              <a:rPr lang="ko-KR" altLang="en-US" sz="2000" dirty="0" smtClean="0"/>
              <a:t> 회귀 </a:t>
            </a:r>
            <a:r>
              <a:rPr lang="en-US" altLang="ko-KR" sz="2000" dirty="0" smtClean="0"/>
              <a:t>: 78.77%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8" y="1267985"/>
            <a:ext cx="5688632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522876" y="1905001"/>
            <a:ext cx="9143538" cy="2676128"/>
          </a:xfrm>
        </p:spPr>
        <p:txBody>
          <a:bodyPr/>
          <a:lstStyle/>
          <a:p>
            <a:pPr lvl="0" latinLnBrk="1"/>
            <a:r>
              <a:rPr lang="ko-KR" altLang="en-US" dirty="0" smtClean="0"/>
              <a:t>개요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데이터 분석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머신 러닝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생존율 예측 프로그램</a:t>
            </a:r>
            <a:endParaRPr lang="en-US" altLang="ko-KR" dirty="0" smtClean="0"/>
          </a:p>
          <a:p>
            <a:pPr lvl="0" latinLnBrk="1"/>
            <a:r>
              <a:rPr lang="ko-KR" altLang="en-US" dirty="0" smtClean="0"/>
              <a:t>결론</a:t>
            </a:r>
            <a:endParaRPr lang="en-US" altLang="ko-KR" dirty="0" smtClean="0"/>
          </a:p>
          <a:p>
            <a:pPr lvl="0" latinLnBrk="1"/>
            <a:endParaRPr lang="ko-KR" altLang="en-US" dirty="0"/>
          </a:p>
        </p:txBody>
      </p:sp>
      <p:sp>
        <p:nvSpPr>
          <p:cNvPr id="4" name="내용 개체 틀 4"/>
          <p:cNvSpPr txBox="1">
            <a:spLocks/>
          </p:cNvSpPr>
          <p:nvPr/>
        </p:nvSpPr>
        <p:spPr>
          <a:xfrm>
            <a:off x="1526149" y="5373216"/>
            <a:ext cx="9143538" cy="41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1" hangingPunct="1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54864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82296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097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3258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15544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tx1"/>
              </a:buClr>
              <a:buSzPct val="80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ko-KR" altLang="en-US" sz="1600" dirty="0" smtClean="0">
                <a:hlinkClick r:id="rId2"/>
              </a:rPr>
              <a:t>전체 코드   </a:t>
            </a:r>
            <a:r>
              <a:rPr lang="en-US" altLang="ko-KR" sz="1600" dirty="0" smtClean="0">
                <a:hlinkClick r:id="rId2"/>
              </a:rPr>
              <a:t>https</a:t>
            </a:r>
            <a:r>
              <a:rPr lang="en-US" altLang="ko-KR" sz="1600" dirty="0">
                <a:hlinkClick r:id="rId2"/>
              </a:rPr>
              <a:t>://</a:t>
            </a:r>
            <a:r>
              <a:rPr lang="en-US" altLang="ko-KR" sz="1600" dirty="0" smtClean="0">
                <a:hlinkClick r:id="rId2"/>
              </a:rPr>
              <a:t>github.com/Jeong-Seongwon/portfolio/tree/main/titanic</a:t>
            </a:r>
            <a:endParaRPr lang="en-US" altLang="ko-KR" sz="1600" dirty="0" smtClean="0"/>
          </a:p>
          <a:p>
            <a:pPr marL="0" indent="0" algn="r">
              <a:buNone/>
            </a:pP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419242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 rtlCol="0"/>
          <a:lstStyle/>
          <a:p>
            <a:pPr rtl="0"/>
            <a:r>
              <a:rPr lang="ko-KR" altLang="en-US" dirty="0" smtClean="0"/>
              <a:t>모델 평가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66420" y="1412776"/>
            <a:ext cx="4680520" cy="4189689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sz="2000" dirty="0" smtClean="0"/>
              <a:t>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앙상블 모델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약 </a:t>
            </a:r>
            <a:r>
              <a:rPr lang="en-US" altLang="ko-KR" sz="2000" dirty="0" smtClean="0"/>
              <a:t>83% </a:t>
            </a:r>
            <a:r>
              <a:rPr lang="ko-KR" altLang="en-US" sz="2000" dirty="0" smtClean="0"/>
              <a:t>정확도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혼동 행렬을 통해 생존과 사망을 정확하게 예측한 비율 파악</a:t>
            </a:r>
            <a:endParaRPr lang="en-US" altLang="ko-KR" sz="2000" dirty="0"/>
          </a:p>
          <a:p>
            <a:pPr rtl="0"/>
            <a:endParaRPr lang="en-US" altLang="ko-KR" sz="2000" dirty="0" smtClean="0"/>
          </a:p>
          <a:p>
            <a:pPr rtl="0"/>
            <a:endParaRPr lang="en-US" altLang="ko-KR" sz="2000" dirty="0" smtClean="0"/>
          </a:p>
          <a:p>
            <a:pPr rtl="0"/>
            <a:r>
              <a:rPr lang="ko-KR" altLang="en-US" sz="2000" dirty="0" smtClean="0"/>
              <a:t>이를 통해 모델이 새로운 데이터에 대해서도 잘 작동할 것으로 </a:t>
            </a:r>
            <a:r>
              <a:rPr lang="ko-KR" altLang="en-US" sz="2000" dirty="0" err="1" smtClean="0"/>
              <a:t>에상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170086"/>
            <a:ext cx="3800723" cy="513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4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내용 개체 틀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879985"/>
              </p:ext>
            </p:extLst>
          </p:nvPr>
        </p:nvGraphicFramePr>
        <p:xfrm>
          <a:off x="1522413" y="1905000"/>
          <a:ext cx="9144000" cy="296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3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학습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00993" y="1196752"/>
            <a:ext cx="6110043" cy="4896544"/>
          </a:xfrm>
        </p:spPr>
        <p:txBody>
          <a:bodyPr anchor="ctr">
            <a:normAutofit/>
          </a:bodyPr>
          <a:lstStyle/>
          <a:p>
            <a:r>
              <a:rPr lang="en-US" altLang="ko-KR" sz="2000" dirty="0" err="1"/>
              <a:t>l</a:t>
            </a:r>
            <a:r>
              <a:rPr lang="en-US" altLang="ko-KR" sz="2000" dirty="0" err="1" smtClean="0"/>
              <a:t>earning_titanic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모델 학습</a:t>
            </a:r>
            <a:endParaRPr lang="en-US" altLang="ko-KR" sz="2000" dirty="0" smtClean="0"/>
          </a:p>
          <a:p>
            <a:r>
              <a:rPr lang="ko-KR" altLang="en-US" sz="2000" dirty="0" smtClean="0"/>
              <a:t>랜덤 </a:t>
            </a:r>
            <a:r>
              <a:rPr lang="ko-KR" altLang="en-US" sz="2000" dirty="0" err="1"/>
              <a:t>포레스트와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그래디언트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부스팅</a:t>
            </a:r>
            <a:r>
              <a:rPr lang="ko-KR" altLang="en-US" sz="2000" dirty="0"/>
              <a:t> 앙상블 모델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predict_titanic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새로운 데이터의 생존율 예측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29" y="1340768"/>
            <a:ext cx="5223664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62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87152"/>
          </a:xfrm>
        </p:spPr>
        <p:txBody>
          <a:bodyPr/>
          <a:lstStyle/>
          <a:p>
            <a:r>
              <a:rPr lang="en-US" altLang="ko-KR" dirty="0" smtClean="0"/>
              <a:t>GUI </a:t>
            </a:r>
            <a:r>
              <a:rPr lang="ko-KR" altLang="en-US" dirty="0" smtClean="0"/>
              <a:t>프로그램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836" y="1479895"/>
            <a:ext cx="4718174" cy="44057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52" y="404664"/>
            <a:ext cx="4680484" cy="586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059144"/>
            <a:ext cx="9143538" cy="3543321"/>
          </a:xfrm>
        </p:spPr>
        <p:txBody>
          <a:bodyPr anchor="ctr">
            <a:normAutofit/>
          </a:bodyPr>
          <a:lstStyle/>
          <a:p>
            <a:endParaRPr lang="en-US" altLang="ko-KR" sz="2000" dirty="0" smtClean="0"/>
          </a:p>
          <a:p>
            <a:r>
              <a:rPr lang="ko-KR" altLang="en-US" sz="2000" dirty="0" smtClean="0"/>
              <a:t>이 분석을 통해 생존율 예측하는 데에 랜덤 </a:t>
            </a:r>
            <a:r>
              <a:rPr lang="ko-KR" altLang="en-US" sz="2000" dirty="0" err="1" smtClean="0"/>
              <a:t>포레스트와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그래디언트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부스팅</a:t>
            </a:r>
            <a:r>
              <a:rPr lang="ko-KR" altLang="en-US" sz="2000" dirty="0" smtClean="0"/>
              <a:t> 모델이 효과적임을 확인할 수 있었습니다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더 많은 특성을 고려하거나 모델 </a:t>
            </a:r>
            <a:r>
              <a:rPr lang="ko-KR" altLang="en-US" sz="2000" dirty="0" err="1" smtClean="0"/>
              <a:t>파라미터를</a:t>
            </a:r>
            <a:r>
              <a:rPr lang="ko-KR" altLang="en-US" sz="2000" dirty="0" smtClean="0"/>
              <a:t> 조정함으로써 모델의 성능을 더욱 향상시킬 수 있을 것으로 기대됩니다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269876" y="1124744"/>
            <a:ext cx="9144000" cy="1296143"/>
            <a:chOff x="0" y="288029"/>
            <a:chExt cx="9144000" cy="159601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0" y="288029"/>
              <a:ext cx="9144000" cy="1596013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모서리가 둥근 직사각형 4"/>
            <p:cNvSpPr txBox="1"/>
            <p:nvPr/>
          </p:nvSpPr>
          <p:spPr>
            <a:xfrm>
              <a:off x="77911" y="365940"/>
              <a:ext cx="8988178" cy="1440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4310" tIns="194310" rIns="194310" bIns="194310" numCol="1" spcCol="1270" anchor="ctr" anchorCtr="0">
              <a:noAutofit/>
            </a:bodyPr>
            <a:lstStyle/>
            <a:p>
              <a:pPr lvl="0" algn="l" defTabSz="22669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5100" dirty="0" smtClean="0"/>
                <a:t>결론</a:t>
              </a:r>
              <a:endParaRPr lang="ko-KR" altLang="en-US" sz="51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8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1430"/>
              </p:ext>
            </p:extLst>
          </p:nvPr>
        </p:nvGraphicFramePr>
        <p:xfrm>
          <a:off x="1522413" y="1905000"/>
          <a:ext cx="9144000" cy="2820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9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프로젝트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2876" y="2204864"/>
            <a:ext cx="9143538" cy="3397601"/>
          </a:xfrm>
        </p:spPr>
        <p:txBody>
          <a:bodyPr rtlCol="0" anchor="ctr"/>
          <a:lstStyle/>
          <a:p>
            <a:pPr rtl="0"/>
            <a:r>
              <a:rPr lang="ko-KR" altLang="en-US" dirty="0" smtClean="0"/>
              <a:t>타이타닉 호에 탑승한 승객들의 생존 여부 상관관계 분석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생존 여부 예측 모델 생성</a:t>
            </a:r>
            <a:endParaRPr lang="en-US" altLang="ko-KR" dirty="0" smtClean="0"/>
          </a:p>
          <a:p>
            <a:pPr rtl="0"/>
            <a:r>
              <a:rPr lang="ko-KR" altLang="en-US" dirty="0" smtClean="0"/>
              <a:t>새로운 승객 정보로 생존율 예측 프로그램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ko-KR" dirty="0" err="1" smtClean="0"/>
              <a:t>Jupyter</a:t>
            </a:r>
            <a:r>
              <a:rPr lang="en-US" altLang="ko-KR" dirty="0" smtClean="0"/>
              <a:t> Notebook</a:t>
            </a:r>
          </a:p>
          <a:p>
            <a:r>
              <a:rPr lang="en-US" altLang="ko-KR" dirty="0"/>
              <a:t>p</a:t>
            </a:r>
            <a:r>
              <a:rPr lang="en-US" altLang="ko-KR" dirty="0" smtClean="0"/>
              <a:t>ython</a:t>
            </a:r>
          </a:p>
          <a:p>
            <a:pPr lvl="1"/>
            <a:r>
              <a:rPr lang="en-US" altLang="ko-KR" dirty="0"/>
              <a:t>p</a:t>
            </a:r>
            <a:r>
              <a:rPr lang="en-US" altLang="ko-KR" dirty="0" smtClean="0"/>
              <a:t>andas, </a:t>
            </a: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DecisionTree</a:t>
            </a:r>
            <a:r>
              <a:rPr lang="en-US" altLang="ko-KR" dirty="0"/>
              <a:t>, </a:t>
            </a:r>
            <a:r>
              <a:rPr lang="en-US" altLang="ko-KR" dirty="0" err="1" smtClean="0"/>
              <a:t>RandomForest</a:t>
            </a:r>
            <a:r>
              <a:rPr lang="en-US" altLang="ko-KR" dirty="0"/>
              <a:t>, </a:t>
            </a:r>
            <a:r>
              <a:rPr lang="en-US" altLang="ko-KR" dirty="0" err="1" smtClean="0"/>
              <a:t>LogisticRegression</a:t>
            </a:r>
            <a:r>
              <a:rPr lang="en-US" altLang="ko-KR" dirty="0"/>
              <a:t>, </a:t>
            </a:r>
            <a:r>
              <a:rPr lang="en-US" altLang="ko-KR" dirty="0" err="1" smtClean="0"/>
              <a:t>GradientBoosting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tkinter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028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/>
              <a:t>프로젝트에서 사용한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기술들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marL="0" indent="0" rtl="0">
              <a:buNone/>
            </a:pPr>
            <a:r>
              <a:rPr lang="en-US" altLang="ko-KR" dirty="0"/>
              <a:t>p</a:t>
            </a:r>
            <a:r>
              <a:rPr lang="en-US" altLang="ko-KR" dirty="0" smtClean="0"/>
              <a:t>andas</a:t>
            </a:r>
            <a:r>
              <a:rPr lang="ko-KR" altLang="en-US" dirty="0" smtClean="0"/>
              <a:t>를 활용해 데이터 전처리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eaborn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matplotlib</a:t>
            </a:r>
            <a:r>
              <a:rPr lang="ko-KR" altLang="en-US" dirty="0" smtClean="0"/>
              <a:t>으로 데이터 및 분석 결과 시각화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s</a:t>
            </a:r>
            <a:r>
              <a:rPr lang="en-US" altLang="ko-KR" dirty="0" err="1" smtClean="0"/>
              <a:t>klearn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 다양한 모델을 활용해 학습 정확도 분석</a:t>
            </a:r>
            <a:endParaRPr lang="en-US" altLang="ko-KR" dirty="0" smtClean="0"/>
          </a:p>
          <a:p>
            <a:pPr marL="0" indent="0" rtl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kinter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GUI </a:t>
            </a:r>
            <a:r>
              <a:rPr lang="ko-KR" altLang="en-US" smtClean="0"/>
              <a:t>프로그램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96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206528"/>
              </p:ext>
            </p:extLst>
          </p:nvPr>
        </p:nvGraphicFramePr>
        <p:xfrm>
          <a:off x="1522413" y="1905000"/>
          <a:ext cx="9144000" cy="3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46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522876" y="4797152"/>
            <a:ext cx="9143538" cy="1224136"/>
          </a:xfrm>
        </p:spPr>
        <p:txBody>
          <a:bodyPr>
            <a:normAutofit/>
          </a:bodyPr>
          <a:lstStyle/>
          <a:p>
            <a:r>
              <a:rPr lang="en-US" altLang="ko-KR" sz="2000" dirty="0" err="1" smtClean="0"/>
              <a:t>Seaborn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titanic </a:t>
            </a:r>
            <a:r>
              <a:rPr lang="ko-KR" altLang="en-US" sz="2000" dirty="0" err="1" smtClean="0"/>
              <a:t>데이터셋</a:t>
            </a:r>
            <a:r>
              <a:rPr lang="ko-KR" altLang="en-US" sz="2000" dirty="0" smtClean="0"/>
              <a:t> 활용</a:t>
            </a:r>
            <a:endParaRPr lang="en-US" altLang="ko-KR" sz="2000" dirty="0"/>
          </a:p>
          <a:p>
            <a:r>
              <a:rPr lang="ko-KR" altLang="en-US" sz="2000" dirty="0" smtClean="0"/>
              <a:t>성별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나이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객실등급</a:t>
            </a:r>
            <a:r>
              <a:rPr lang="ko-KR" altLang="en-US" sz="2000" dirty="0" smtClean="0"/>
              <a:t> 등과 생존율의 관계가 클 거라 예상</a:t>
            </a: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876" y="1268760"/>
            <a:ext cx="9143538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6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515144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 smtClean="0"/>
              <a:t>데이터 전처리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61364" y="1840170"/>
            <a:ext cx="5832648" cy="3613625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000" dirty="0" smtClean="0"/>
              <a:t>각 </a:t>
            </a:r>
            <a:r>
              <a:rPr lang="ko-KR" altLang="en-US" sz="2000" dirty="0" err="1" smtClean="0"/>
              <a:t>특성별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결측치</a:t>
            </a:r>
            <a:r>
              <a:rPr lang="ko-KR" altLang="en-US" sz="2000" dirty="0" smtClean="0"/>
              <a:t> 측정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중복 특성들 제거</a:t>
            </a:r>
            <a:endParaRPr lang="en-US" altLang="ko-KR" sz="2000" dirty="0" smtClean="0"/>
          </a:p>
          <a:p>
            <a:pPr rtl="0"/>
            <a:r>
              <a:rPr lang="en-US" altLang="ko-KR" sz="2000" dirty="0" smtClean="0"/>
              <a:t>Deck </a:t>
            </a:r>
            <a:r>
              <a:rPr lang="ko-KR" altLang="en-US" sz="2000" dirty="0" smtClean="0"/>
              <a:t>특성은 데이터 수가 부족해 제거</a:t>
            </a:r>
            <a:endParaRPr lang="en-US" altLang="ko-KR" sz="2000" dirty="0" smtClean="0"/>
          </a:p>
          <a:p>
            <a:pPr rtl="0"/>
            <a:r>
              <a:rPr lang="ko-KR" altLang="en-US" sz="2000" dirty="0" err="1" smtClean="0"/>
              <a:t>연속형</a:t>
            </a:r>
            <a:r>
              <a:rPr lang="ko-KR" altLang="en-US" sz="2000" dirty="0" smtClean="0"/>
              <a:t> 특성인 나이는 </a:t>
            </a:r>
            <a:r>
              <a:rPr lang="ko-KR" altLang="en-US" sz="2000" dirty="0" err="1" smtClean="0"/>
              <a:t>사분위수</a:t>
            </a:r>
            <a:r>
              <a:rPr lang="ko-KR" altLang="en-US" sz="2000" dirty="0" smtClean="0"/>
              <a:t> 구간 변환</a:t>
            </a:r>
            <a:endParaRPr lang="en-US" altLang="ko-KR" sz="2000" dirty="0" smtClean="0"/>
          </a:p>
          <a:p>
            <a:pPr rtl="0"/>
            <a:r>
              <a:rPr lang="ko-KR" altLang="en-US" sz="2000" dirty="0" smtClean="0"/>
              <a:t>범주형 특성인 성별은 더미 변수 변환</a:t>
            </a:r>
            <a:endParaRPr lang="en-US" altLang="ko-KR" sz="2000" dirty="0" smtClean="0"/>
          </a:p>
          <a:p>
            <a:pPr rtl="0"/>
            <a:r>
              <a:rPr lang="en-US" altLang="ko-KR" sz="2000" dirty="0" err="1" smtClean="0"/>
              <a:t>Sibsp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Parch </a:t>
            </a:r>
            <a:r>
              <a:rPr lang="ko-KR" altLang="en-US" sz="2000" dirty="0" smtClean="0"/>
              <a:t>특성 결합하여 </a:t>
            </a:r>
            <a:r>
              <a:rPr lang="en-US" altLang="ko-KR" sz="2000" dirty="0" smtClean="0"/>
              <a:t>Family </a:t>
            </a:r>
            <a:r>
              <a:rPr lang="ko-KR" altLang="en-US" sz="2000" dirty="0" smtClean="0"/>
              <a:t>특성 생성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96" y="1200669"/>
            <a:ext cx="5331367" cy="48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24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프로젝트 계획 개요 프레젠테이션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6713638_TF03460544" id="{14945A26-3B5E-46DB-8F1A-24559DBBC804}" vid="{927BFF15-CA9A-42F2-BAB3-12F64809CABA}"/>
    </a:ext>
  </a:extLst>
</a:theme>
</file>

<file path=ppt/theme/theme2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</TotalTime>
  <Words>479</Words>
  <Application>Microsoft Office PowerPoint</Application>
  <PresentationFormat>사용자 지정</PresentationFormat>
  <Paragraphs>118</Paragraphs>
  <Slides>24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Wingdings</vt:lpstr>
      <vt:lpstr>프로젝트 계획 개요 프레젠테이션</vt:lpstr>
      <vt:lpstr>Portfolio</vt:lpstr>
      <vt:lpstr>목차</vt:lpstr>
      <vt:lpstr>PowerPoint 프레젠테이션</vt:lpstr>
      <vt:lpstr>프로젝트 목표</vt:lpstr>
      <vt:lpstr>개발 환경</vt:lpstr>
      <vt:lpstr>프로젝트에서 사용한 언어, 기술들</vt:lpstr>
      <vt:lpstr>PowerPoint 프레젠테이션</vt:lpstr>
      <vt:lpstr>데이터</vt:lpstr>
      <vt:lpstr>데이터 전처리</vt:lpstr>
      <vt:lpstr>상관 관계 분석</vt:lpstr>
      <vt:lpstr>성별 간 생존율 그래프</vt:lpstr>
      <vt:lpstr>나이 구간별 생존율 그래프</vt:lpstr>
      <vt:lpstr>나이 구간별 생존율 그래프</vt:lpstr>
      <vt:lpstr>승선지 별 생존율 그래프</vt:lpstr>
      <vt:lpstr>객실 등급 별 생존율 그래프</vt:lpstr>
      <vt:lpstr>동승자 생존율 그래프</vt:lpstr>
      <vt:lpstr>분석 결과</vt:lpstr>
      <vt:lpstr>PowerPoint 프레젠테이션</vt:lpstr>
      <vt:lpstr>모델 정확도 비교</vt:lpstr>
      <vt:lpstr>모델 평가</vt:lpstr>
      <vt:lpstr>PowerPoint 프레젠테이션</vt:lpstr>
      <vt:lpstr>학습 모델</vt:lpstr>
      <vt:lpstr>GUI 프로그램 생성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602-24</dc:creator>
  <cp:lastModifiedBy>602-24</cp:lastModifiedBy>
  <cp:revision>44</cp:revision>
  <dcterms:created xsi:type="dcterms:W3CDTF">2024-03-13T06:37:59Z</dcterms:created>
  <dcterms:modified xsi:type="dcterms:W3CDTF">2024-03-15T08:19:01Z</dcterms:modified>
</cp:coreProperties>
</file>