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83" r:id="rId15"/>
    <p:sldId id="288" r:id="rId16"/>
    <p:sldId id="286" r:id="rId17"/>
    <p:sldId id="290" r:id="rId18"/>
    <p:sldId id="287" r:id="rId1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설계 및 학습 정확도 평가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숫자 </a:t>
          </a:r>
          <a:r>
            <a:rPr lang="ko-KR" altLang="en-US" dirty="0" err="1" smtClean="0"/>
            <a:t>손글씨</a:t>
          </a:r>
          <a:r>
            <a:rPr lang="ko-KR" altLang="en-US" dirty="0" smtClean="0"/>
            <a:t> 인식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예측 결과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작성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</dgm:pt>
    <dgm:pt modelId="{242DBF87-3AC1-4601-805D-8486F745E5D2}" type="sibTrans" cxnId="{187CF8C1-DE27-4590-B401-24B6701589A4}">
      <dgm:prSet/>
      <dgm:spPr/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31288"/>
          <a:ext cx="9144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딥 러닝</a:t>
          </a:r>
          <a:endParaRPr lang="ko-KR" altLang="en-US" sz="4500" kern="1200" dirty="0"/>
        </a:p>
      </dsp:txBody>
      <dsp:txXfrm>
        <a:off x="66824" y="98112"/>
        <a:ext cx="9010352" cy="1235252"/>
      </dsp:txXfrm>
    </dsp:sp>
    <dsp:sp modelId="{15E8AA84-AC57-40CA-AE62-16742C61020F}">
      <dsp:nvSpPr>
        <dsp:cNvPr id="0" name=""/>
        <dsp:cNvSpPr/>
      </dsp:nvSpPr>
      <dsp:spPr>
        <a:xfrm>
          <a:off x="0" y="1400188"/>
          <a:ext cx="914400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설계 및 학습 정확도 평가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구성 분석</a:t>
          </a:r>
          <a:endParaRPr lang="ko-KR" altLang="en-US" sz="3500" kern="1200" dirty="0"/>
        </a:p>
      </dsp:txBody>
      <dsp:txXfrm>
        <a:off x="0" y="1400188"/>
        <a:ext cx="9144000" cy="167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숫자 </a:t>
          </a:r>
          <a:r>
            <a:rPr lang="ko-KR" altLang="en-US" sz="4300" kern="1200" dirty="0" err="1" smtClean="0"/>
            <a:t>손글씨</a:t>
          </a:r>
          <a:r>
            <a:rPr lang="ko-KR" altLang="en-US" sz="4300" kern="1200" dirty="0" smtClean="0"/>
            <a:t> 인식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예측 결과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작성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ong-Seongwon/mygit/tree/main/mni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ong-Seongwon/mygit/tree/main/mnist" TargetMode="External"/><Relationship Id="rId5" Type="http://schemas.openxmlformats.org/officeDocument/2006/relationships/hyperlink" Target="https://github.com/Jeong-Seongwon/mygit/tree/main/titanic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mnist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499822"/>
              </p:ext>
            </p:extLst>
          </p:nvPr>
        </p:nvGraphicFramePr>
        <p:xfrm>
          <a:off x="1522413" y="1905000"/>
          <a:ext cx="9144000" cy="31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인공 신경망 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0.0738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0.9761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67986"/>
            <a:ext cx="6780410" cy="4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0.0273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0.9908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 smtClean="0"/>
              <a:t>CNN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모델의 정확도가 더 높음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744"/>
            <a:ext cx="6501442" cy="50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225,034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222244"/>
            <a:ext cx="4752528" cy="4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21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모델 예측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0476" y="1905000"/>
            <a:ext cx="3995938" cy="3697465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시험 </a:t>
            </a:r>
            <a:r>
              <a:rPr lang="ko-KR" altLang="en-US" sz="2000" dirty="0" smtClean="0"/>
              <a:t>데이터 출력</a:t>
            </a:r>
            <a:endParaRPr lang="en-US" altLang="ko-KR" sz="2000" dirty="0" smtClean="0"/>
          </a:p>
          <a:p>
            <a:r>
              <a:rPr lang="ko-KR" altLang="en-US" sz="2000" dirty="0" smtClean="0"/>
              <a:t>예측 확률 그래프 출력</a:t>
            </a:r>
            <a:endParaRPr lang="en-US" altLang="ko-KR" sz="2000" dirty="0" smtClean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일 확률 </a:t>
            </a:r>
            <a:r>
              <a:rPr lang="en-US" altLang="ko-KR" sz="2000" dirty="0" smtClean="0"/>
              <a:t>100%</a:t>
            </a:r>
          </a:p>
          <a:p>
            <a:r>
              <a:rPr lang="ko-KR" altLang="en-US" sz="2000" dirty="0" smtClean="0"/>
              <a:t>가장 높은 확률의 값으로 예측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229254"/>
            <a:ext cx="44644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96752"/>
            <a:ext cx="8821381" cy="3791479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67340"/>
            <a:ext cx="2914650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9" y="1385750"/>
            <a:ext cx="29146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23" y="1367340"/>
            <a:ext cx="2914650" cy="36766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" name="오른쪽 화살표 8"/>
          <p:cNvSpPr/>
          <p:nvPr/>
        </p:nvSpPr>
        <p:spPr>
          <a:xfrm>
            <a:off x="7324924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5"/>
              </a:rPr>
              <a:t>전체 코드  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972136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성능을 평가한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99%</a:t>
            </a:r>
            <a:r>
              <a:rPr lang="ko-KR" altLang="en-US" sz="2000" dirty="0" smtClean="0"/>
              <a:t>의 정확도를 달성했습니다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en-US" altLang="ko-KR" sz="2000" dirty="0" smtClean="0"/>
              <a:t>MNIST </a:t>
            </a:r>
            <a:r>
              <a:rPr lang="ko-KR" altLang="en-US" sz="2000" dirty="0" err="1" smtClean="0"/>
              <a:t>데이터셋에</a:t>
            </a:r>
            <a:r>
              <a:rPr lang="ko-KR" altLang="en-US" sz="2000" dirty="0" smtClean="0"/>
              <a:t> 대해 우수한 성능을 나타냅니다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글씨체의 </a:t>
            </a:r>
            <a:r>
              <a:rPr lang="ko-KR" altLang="en-US" sz="2000" dirty="0" smtClean="0"/>
              <a:t>숫자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인식에서 다소 아쉬운 성능을 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앞으로 더 큰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더 복잡한 모델을 사용하여 성능을 향상시킬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github.com/Jeong-Seongwon/mygit/tree/main/mnist</a:t>
            </a:r>
            <a:endParaRPr lang="en-US" altLang="ko-KR" sz="1600" dirty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5"/>
            <a:ext cx="9143538" cy="2304256"/>
          </a:xfrm>
        </p:spPr>
        <p:txBody>
          <a:bodyPr rtlCol="0" anchor="ctr"/>
          <a:lstStyle/>
          <a:p>
            <a:pPr rtl="0"/>
            <a:r>
              <a:rPr lang="en-US" altLang="ko-KR" dirty="0" smtClean="0"/>
              <a:t>MNIST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</a:t>
            </a:r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이미지를 배열로 변환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581128"/>
            <a:ext cx="9143538" cy="14401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mnist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r>
              <a:rPr lang="en-US" altLang="ko-KR" sz="2000" dirty="0" smtClean="0"/>
              <a:t>28 X 28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개의 이미지 학습 데이터 및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개의 시험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학습할 첫 번째 이미지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84784"/>
            <a:ext cx="432403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74" y="936603"/>
            <a:ext cx="418205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2420888"/>
            <a:ext cx="3980166" cy="332559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사이로 정규화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484784"/>
            <a:ext cx="594316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907382"/>
            <a:ext cx="41241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</TotalTime>
  <Words>312</Words>
  <Application>Microsoft Office PowerPoint</Application>
  <PresentationFormat>사용자 지정</PresentationFormat>
  <Paragraphs>84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모델 설계 및 학습 정확도 평가</vt:lpstr>
      <vt:lpstr>모델 설계 및 학습 정확도 평가</vt:lpstr>
      <vt:lpstr>모델 구성 분석</vt:lpstr>
      <vt:lpstr>PowerPoint 프레젠테이션</vt:lpstr>
      <vt:lpstr>모델 예측 결과</vt:lpstr>
      <vt:lpstr>GUI 프로그램 생성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63</cp:revision>
  <dcterms:created xsi:type="dcterms:W3CDTF">2024-03-13T06:37:59Z</dcterms:created>
  <dcterms:modified xsi:type="dcterms:W3CDTF">2024-03-14T05:39:58Z</dcterms:modified>
</cp:coreProperties>
</file>