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1"/>
  </p:notesMasterIdLst>
  <p:handoutMasterIdLst>
    <p:handoutMasterId r:id="rId22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6" r:id="rId11"/>
    <p:sldId id="277" r:id="rId12"/>
    <p:sldId id="289" r:id="rId13"/>
    <p:sldId id="278" r:id="rId14"/>
    <p:sldId id="283" r:id="rId15"/>
    <p:sldId id="288" r:id="rId16"/>
    <p:sldId id="286" r:id="rId17"/>
    <p:sldId id="291" r:id="rId18"/>
    <p:sldId id="290" r:id="rId19"/>
    <p:sldId id="287" r:id="rId20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데이터 전처리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딥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en-US" altLang="ko-KR" dirty="0" smtClean="0"/>
            <a:t>CNN </a:t>
          </a:r>
          <a:r>
            <a:rPr lang="ko-KR" altLang="en-US" dirty="0" smtClean="0"/>
            <a:t>모델 설계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구성 분석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0BA836F7-4398-4A87-9921-2E51334B2DCF}">
      <dgm:prSet phldrT="[텍스트]"/>
      <dgm:spPr/>
      <dgm:t>
        <a:bodyPr/>
        <a:lstStyle/>
        <a:p>
          <a:pPr rtl="0" latinLnBrk="1"/>
          <a:r>
            <a:rPr lang="ko-KR" altLang="en-US" dirty="0" smtClean="0"/>
            <a:t>학습 정확도 평가</a:t>
          </a:r>
          <a:endParaRPr lang="ko-KR" altLang="en-US" dirty="0"/>
        </a:p>
      </dgm:t>
    </dgm:pt>
    <dgm:pt modelId="{E9416714-B29A-43DB-A022-5B81CBC6C2B4}" type="parTrans" cxnId="{A465F715-9987-4C83-B119-31EEF9EDB120}">
      <dgm:prSet/>
      <dgm:spPr/>
      <dgm:t>
        <a:bodyPr/>
        <a:lstStyle/>
        <a:p>
          <a:pPr latinLnBrk="1"/>
          <a:endParaRPr lang="ko-KR" altLang="en-US"/>
        </a:p>
      </dgm:t>
    </dgm:pt>
    <dgm:pt modelId="{36AD7303-5D8C-47E2-91B8-5F978DD9C8B8}" type="sibTrans" cxnId="{A465F715-9987-4C83-B119-31EEF9EDB12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5522BEB9-3695-42B3-BDA3-456A1E85B352}" srcId="{7D2A3711-30AD-462D-AAA3-751EFE651616}" destId="{8BE79018-2E48-48B2-A90F-6E17103827F5}" srcOrd="2" destOrd="0" parTransId="{78DF3913-A559-4EC5-A41E-EF8B415A7B67}" sibTransId="{576B4564-B648-4563-9B74-1C5C80BB4639}"/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2CE6E973-8077-4B93-AB33-6951AD925671}" type="presOf" srcId="{0BA836F7-4398-4A87-9921-2E51334B2DCF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A465F715-9987-4C83-B119-31EEF9EDB120}" srcId="{7D2A3711-30AD-462D-AAA3-751EFE651616}" destId="{0BA836F7-4398-4A87-9921-2E51334B2DCF}" srcOrd="1" destOrd="0" parTransId="{E9416714-B29A-43DB-A022-5B81CBC6C2B4}" sibTransId="{36AD7303-5D8C-47E2-91B8-5F978DD9C8B8}"/>
    <dgm:cxn modelId="{F05F6A61-2B4A-439E-AC37-72339C062BEB}" type="presOf" srcId="{8BE79018-2E48-48B2-A90F-6E17103827F5}" destId="{15E8AA84-AC57-40CA-AE62-16742C61020F}" srcOrd="0" destOrd="2" presId="urn:microsoft.com/office/officeart/2005/8/layout/vList2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이미지 및 동영상 재생 프로그램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284B52-23EA-4B66-9461-B4ACDA8DF2A9}">
      <dgm:prSet phldrT="[텍스트]"/>
      <dgm:spPr/>
      <dgm:t>
        <a:bodyPr/>
        <a:lstStyle/>
        <a:p>
          <a:pPr latinLnBrk="1"/>
          <a:r>
            <a:rPr lang="ko-KR" altLang="en-US" dirty="0" smtClean="0"/>
            <a:t>사람 얼굴 인식해서 표시</a:t>
          </a:r>
          <a:endParaRPr lang="ko-KR" altLang="en-US" dirty="0"/>
        </a:p>
      </dgm:t>
    </dgm:pt>
    <dgm:pt modelId="{D1699E2C-0ACE-4C29-A765-E33F5909790A}" type="parTrans" cxnId="{187CF8C1-DE27-4590-B401-24B6701589A4}">
      <dgm:prSet/>
      <dgm:spPr/>
      <dgm:t>
        <a:bodyPr/>
        <a:lstStyle/>
        <a:p>
          <a:pPr latinLnBrk="1"/>
          <a:endParaRPr lang="ko-KR" altLang="en-US"/>
        </a:p>
      </dgm:t>
    </dgm:pt>
    <dgm:pt modelId="{242DBF87-3AC1-4601-805D-8486F745E5D2}" type="sibTrans" cxnId="{187CF8C1-DE27-4590-B401-24B6701589A4}">
      <dgm:prSet/>
      <dgm:spPr/>
      <dgm:t>
        <a:bodyPr/>
        <a:lstStyle/>
        <a:p>
          <a:pPr latinLnBrk="1"/>
          <a:endParaRPr lang="ko-KR" altLang="en-US"/>
        </a:p>
      </dgm:t>
    </dgm:pt>
    <dgm:pt modelId="{AB9ECDBB-B572-4C03-97D4-A180302055F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딥러닝</a:t>
          </a:r>
          <a:r>
            <a:rPr lang="ko-KR" altLang="en-US" dirty="0" smtClean="0"/>
            <a:t> 모델을 사용해서 정보 예측</a:t>
          </a:r>
          <a:endParaRPr lang="ko-KR" altLang="en-US" dirty="0"/>
        </a:p>
      </dgm:t>
    </dgm:pt>
    <dgm:pt modelId="{965CE4F3-89C5-45F6-A98A-6411D75100F1}" type="parTrans" cxnId="{A790DAE7-88EA-40DB-9D53-31135EDEB753}">
      <dgm:prSet/>
      <dgm:spPr/>
      <dgm:t>
        <a:bodyPr/>
        <a:lstStyle/>
        <a:p>
          <a:pPr latinLnBrk="1"/>
          <a:endParaRPr lang="ko-KR" altLang="en-US"/>
        </a:p>
      </dgm:t>
    </dgm:pt>
    <dgm:pt modelId="{CA63B05F-BE1B-4EC2-923D-BD615E78D079}" type="sibTrans" cxnId="{A790DAE7-88EA-40DB-9D53-31135EDEB753}">
      <dgm:prSet/>
      <dgm:spPr/>
      <dgm:t>
        <a:bodyPr/>
        <a:lstStyle/>
        <a:p>
          <a:pPr latinLnBrk="1"/>
          <a:endParaRPr lang="ko-KR" altLang="en-US"/>
        </a:p>
      </dgm:t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187CF8C1-DE27-4590-B401-24B6701589A4}" srcId="{F8F0039E-4155-45EB-9C76-FA1E44D3CEEF}" destId="{6F284B52-23EA-4B66-9461-B4ACDA8DF2A9}" srcOrd="1" destOrd="0" parTransId="{D1699E2C-0ACE-4C29-A765-E33F5909790A}" sibTransId="{242DBF87-3AC1-4601-805D-8486F745E5D2}"/>
    <dgm:cxn modelId="{42C1B723-1180-4A88-A8D7-6D712FE59319}" type="presOf" srcId="{6F284B52-23EA-4B66-9461-B4ACDA8DF2A9}" destId="{2B065292-3E2F-42E7-83BF-ED642329E665}" srcOrd="0" destOrd="1" presId="urn:microsoft.com/office/officeart/2005/8/layout/vList2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C99FAE92-D45A-4D7D-A220-5C00CD69A856}" type="presOf" srcId="{AB9ECDBB-B572-4C03-97D4-A180302055F7}" destId="{2B065292-3E2F-42E7-83BF-ED642329E665}" srcOrd="0" destOrd="2" presId="urn:microsoft.com/office/officeart/2005/8/layout/vList2"/>
    <dgm:cxn modelId="{A790DAE7-88EA-40DB-9D53-31135EDEB753}" srcId="{F8F0039E-4155-45EB-9C76-FA1E44D3CEEF}" destId="{AB9ECDBB-B572-4C03-97D4-A180302055F7}" srcOrd="2" destOrd="0" parTransId="{965CE4F3-89C5-45F6-A98A-6411D75100F1}" sibTransId="{CA63B05F-BE1B-4EC2-923D-BD615E78D079}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7086"/>
          <a:ext cx="9144000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/>
            <a:t>데이터 분석</a:t>
          </a:r>
          <a:endParaRPr lang="ko-KR" altLang="en-US" sz="3700" kern="1200" dirty="0"/>
        </a:p>
      </dsp:txBody>
      <dsp:txXfrm>
        <a:off x="54944" y="72030"/>
        <a:ext cx="9034112" cy="1015652"/>
      </dsp:txXfrm>
    </dsp:sp>
    <dsp:sp modelId="{15E8AA84-AC57-40CA-AE62-16742C61020F}">
      <dsp:nvSpPr>
        <dsp:cNvPr id="0" name=""/>
        <dsp:cNvSpPr/>
      </dsp:nvSpPr>
      <dsp:spPr>
        <a:xfrm>
          <a:off x="0" y="1142626"/>
          <a:ext cx="9144000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6990" rIns="263144" bIns="46990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900" kern="1200" dirty="0" smtClean="0"/>
            <a:t> 데이터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900" kern="1200" dirty="0" smtClean="0"/>
            <a:t> </a:t>
          </a:r>
          <a:r>
            <a:rPr lang="ko-KR" altLang="en-US" sz="2900" kern="1200" dirty="0" smtClean="0"/>
            <a:t>데이터 전처리</a:t>
          </a:r>
          <a:endParaRPr lang="ko-KR" altLang="en-US" sz="2900" kern="1200" dirty="0"/>
        </a:p>
      </dsp:txBody>
      <dsp:txXfrm>
        <a:off x="0" y="1142626"/>
        <a:ext cx="9144000" cy="187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06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딥 러닝</a:t>
          </a:r>
          <a:endParaRPr lang="ko-KR" altLang="en-US" sz="4300" kern="1200" dirty="0"/>
        </a:p>
      </dsp:txBody>
      <dsp:txXfrm>
        <a:off x="63854" y="64060"/>
        <a:ext cx="9016292" cy="1180351"/>
      </dsp:txXfrm>
    </dsp:sp>
    <dsp:sp modelId="{15E8AA84-AC57-40CA-AE62-16742C61020F}">
      <dsp:nvSpPr>
        <dsp:cNvPr id="0" name=""/>
        <dsp:cNvSpPr/>
      </dsp:nvSpPr>
      <dsp:spPr>
        <a:xfrm>
          <a:off x="0" y="1308266"/>
          <a:ext cx="9144000" cy="244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CNN </a:t>
          </a:r>
          <a:r>
            <a:rPr lang="ko-KR" altLang="en-US" sz="3400" kern="1200" dirty="0" smtClean="0"/>
            <a:t>모델 설계</a:t>
          </a:r>
          <a:endParaRPr lang="ko-KR" altLang="en-US" sz="3400" kern="1200" dirty="0"/>
        </a:p>
        <a:p>
          <a:pPr marL="285750" lvl="1" indent="-285750" algn="l" defTabSz="15113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학습 정확도 평가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구성 분석</a:t>
          </a:r>
          <a:endParaRPr lang="ko-KR" altLang="en-US" sz="3400" kern="1200" dirty="0"/>
        </a:p>
      </dsp:txBody>
      <dsp:txXfrm>
        <a:off x="0" y="1308266"/>
        <a:ext cx="9144000" cy="2447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757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프로그램</a:t>
          </a:r>
          <a:endParaRPr lang="ko-KR" altLang="en-US" sz="4100" kern="1200" dirty="0"/>
        </a:p>
      </dsp:txBody>
      <dsp:txXfrm>
        <a:off x="60884" y="61641"/>
        <a:ext cx="9022232" cy="1125452"/>
      </dsp:txXfrm>
    </dsp:sp>
    <dsp:sp modelId="{2B065292-3E2F-42E7-83BF-ED642329E665}">
      <dsp:nvSpPr>
        <dsp:cNvPr id="0" name=""/>
        <dsp:cNvSpPr/>
      </dsp:nvSpPr>
      <dsp:spPr>
        <a:xfrm>
          <a:off x="0" y="1247977"/>
          <a:ext cx="9144000" cy="229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이미지 및 동영상 재생 프로그램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사람 얼굴 인식해서 표시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err="1" smtClean="0"/>
            <a:t>딥러닝</a:t>
          </a:r>
          <a:r>
            <a:rPr lang="ko-KR" altLang="en-US" sz="3200" kern="1200" dirty="0" smtClean="0"/>
            <a:t> 모델을 사용해서 정보 예측</a:t>
          </a:r>
          <a:endParaRPr lang="ko-KR" altLang="en-US" sz="3200" kern="1200" dirty="0"/>
        </a:p>
      </dsp:txBody>
      <dsp:txXfrm>
        <a:off x="0" y="1247977"/>
        <a:ext cx="9144000" cy="229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2024-03-29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titani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ong-Seongwon/portfolio/tree/main/celeb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portfolio/tree/main/celeba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portfolio/tree/main/celeba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portfolio/tree/main/celeba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portfolio/tree/main/celeba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 latinLnBrk="1"/>
            <a:r>
              <a:rPr lang="ko-KR" altLang="en-US" dirty="0" smtClean="0"/>
              <a:t>이미지 및 동영상 사람 얼굴 인식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46850"/>
              </p:ext>
            </p:extLst>
          </p:nvPr>
        </p:nvGraphicFramePr>
        <p:xfrm>
          <a:off x="1522413" y="1905000"/>
          <a:ext cx="9144000" cy="3756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85900" y="620688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smtClean="0"/>
              <a:t>CNN </a:t>
            </a:r>
            <a:r>
              <a:rPr lang="ko-KR" altLang="en-US" dirty="0" smtClean="0"/>
              <a:t>모델 설계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06600" y="4797152"/>
            <a:ext cx="8424936" cy="122413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VGG16 </a:t>
            </a:r>
            <a:r>
              <a:rPr lang="ko-KR" altLang="en-US" sz="2000" dirty="0" smtClean="0"/>
              <a:t>모델로 구성하려 했으나 학습이 제대로 되지 않음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CNN </a:t>
            </a:r>
            <a:r>
              <a:rPr lang="ko-KR" altLang="en-US" sz="2000" dirty="0" smtClean="0"/>
              <a:t>모델 다시 설계함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196752"/>
            <a:ext cx="839269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학습 </a:t>
            </a:r>
            <a:r>
              <a:rPr lang="ko-KR" altLang="en-US" dirty="0" smtClean="0"/>
              <a:t>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4941168"/>
            <a:ext cx="9828120" cy="1368152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0.2744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0.8949</a:t>
            </a:r>
          </a:p>
          <a:p>
            <a:pPr rtl="0"/>
            <a:r>
              <a:rPr lang="ko-KR" altLang="en-US" sz="2000" dirty="0" smtClean="0"/>
              <a:t>학습 정확도가 아쉬움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091334"/>
            <a:ext cx="7336542" cy="37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구성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이 모델은 </a:t>
            </a:r>
            <a:r>
              <a:rPr lang="ko-KR" altLang="en-US" sz="2000" dirty="0" err="1" smtClean="0"/>
              <a:t>입력층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합성곱층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풀링층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평탄화층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완전 </a:t>
            </a:r>
            <a:r>
              <a:rPr lang="ko-KR" altLang="en-US" sz="2000" dirty="0" err="1" smtClean="0"/>
              <a:t>연결층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드롭아웃층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출력층으로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총 </a:t>
            </a:r>
            <a:r>
              <a:rPr lang="en-US" altLang="ko-KR" sz="2000" dirty="0" smtClean="0"/>
              <a:t>68,660,865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3x3 </a:t>
            </a:r>
            <a:r>
              <a:rPr lang="ko-KR" altLang="en-US" sz="2000" dirty="0" smtClean="0"/>
              <a:t>필터로 </a:t>
            </a:r>
            <a:r>
              <a:rPr lang="ko-KR" altLang="en-US" sz="2000" dirty="0" err="1" smtClean="0"/>
              <a:t>합성곱</a:t>
            </a:r>
            <a:r>
              <a:rPr lang="en-US" altLang="ko-KR" sz="2000" dirty="0" smtClean="0"/>
              <a:t>, 2x2 </a:t>
            </a:r>
            <a:r>
              <a:rPr lang="ko-KR" altLang="en-US" sz="2000" dirty="0" err="1" smtClean="0"/>
              <a:t>맥스풀링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드롭아웃으로 </a:t>
            </a:r>
            <a:r>
              <a:rPr lang="ko-KR" altLang="en-US" sz="2000" dirty="0" err="1" smtClean="0"/>
              <a:t>과적합</a:t>
            </a:r>
            <a:r>
              <a:rPr lang="ko-KR" altLang="en-US" sz="2000" dirty="0" smtClean="0"/>
              <a:t> 방지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170654"/>
            <a:ext cx="4872231" cy="50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405576"/>
              </p:ext>
            </p:extLst>
          </p:nvPr>
        </p:nvGraphicFramePr>
        <p:xfrm>
          <a:off x="1522413" y="1905000"/>
          <a:ext cx="9144000" cy="35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이미지 및 동영상 재생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54652" y="1556792"/>
            <a:ext cx="3779914" cy="3960440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동영상 불러오기</a:t>
            </a:r>
            <a:endParaRPr lang="en-US" altLang="ko-KR" sz="2000" dirty="0" smtClean="0"/>
          </a:p>
          <a:p>
            <a:r>
              <a:rPr lang="ko-KR" altLang="en-US" sz="2000" dirty="0" smtClean="0"/>
              <a:t>동영상 플레이 중 클릭 시  일시정지 구현</a:t>
            </a:r>
            <a:endParaRPr lang="en-US" altLang="ko-KR" sz="2000" dirty="0" smtClean="0"/>
          </a:p>
          <a:p>
            <a:r>
              <a:rPr lang="en-US" altLang="ko-KR" sz="2000" dirty="0" smtClean="0"/>
              <a:t>Face detection </a:t>
            </a:r>
            <a:r>
              <a:rPr lang="ko-KR" altLang="en-US" sz="2000" dirty="0" smtClean="0"/>
              <a:t>기능 활성화 시 동영상에서 얼굴 표시</a:t>
            </a:r>
            <a:endParaRPr lang="en-US" altLang="ko-KR" sz="2000" dirty="0" smtClean="0"/>
          </a:p>
          <a:p>
            <a:r>
              <a:rPr lang="en-US" altLang="ko-KR" sz="2000" dirty="0" smtClean="0"/>
              <a:t>Prediction category </a:t>
            </a:r>
            <a:r>
              <a:rPr lang="ko-KR" altLang="en-US" sz="2000" dirty="0" smtClean="0"/>
              <a:t>선택 후 </a:t>
            </a:r>
            <a:r>
              <a:rPr lang="en-US" altLang="ko-KR" sz="2000" dirty="0" smtClean="0"/>
              <a:t>prediction </a:t>
            </a:r>
            <a:r>
              <a:rPr lang="ko-KR" altLang="en-US" sz="2000" dirty="0" smtClean="0"/>
              <a:t>얼굴 정보 예측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373430"/>
            <a:ext cx="7246419" cy="4340101"/>
          </a:xfrm>
          <a:prstGeom prst="rect">
            <a:avLst/>
          </a:prstGeom>
        </p:spPr>
      </p:pic>
      <p:sp>
        <p:nvSpPr>
          <p:cNvPr id="7" name="내용 개체 틀 4"/>
          <p:cNvSpPr txBox="1">
            <a:spLocks/>
          </p:cNvSpPr>
          <p:nvPr/>
        </p:nvSpPr>
        <p:spPr>
          <a:xfrm>
            <a:off x="2854052" y="591066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3"/>
              </a:rPr>
              <a:t>전체 코드  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github.com/Jeong-Seongwon/portfolio/tree/main/</a:t>
            </a:r>
            <a:r>
              <a:rPr lang="en-US" altLang="ko-KR" sz="1600" dirty="0" smtClean="0">
                <a:hlinkClick r:id="rId4"/>
              </a:rPr>
              <a:t>celeba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70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사람 얼굴 인식해서 표시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2854052" y="591066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github.com/Jeong-Seongwon/portfolio/tree/main/</a:t>
            </a:r>
            <a:r>
              <a:rPr lang="en-US" altLang="ko-KR" sz="1600" dirty="0" smtClean="0">
                <a:hlinkClick r:id="rId3"/>
              </a:rPr>
              <a:t>celeba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157219"/>
            <a:ext cx="7936559" cy="47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사람 얼굴 인식해서 표시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2926060" y="5949280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github.com/Jeong-Seongwon/portfolio/tree/main/celeba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195832"/>
            <a:ext cx="7936559" cy="47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사용해서 정보 예측</a:t>
            </a:r>
            <a:endParaRPr lang="ko-KR" altLang="en-US" dirty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2854052" y="5921919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github.com/Jeong-Seongwon/portfolio/tree/main/celeba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56" y="1196752"/>
            <a:ext cx="7792543" cy="46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9875" y="2059144"/>
            <a:ext cx="10918949" cy="3543321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학습된 모델의 정확도가 아쉬운 성능을 보임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딥러닝</a:t>
            </a:r>
            <a:r>
              <a:rPr lang="ko-KR" altLang="en-US" sz="2000" dirty="0" smtClean="0"/>
              <a:t> 시 소용되는 시간이 너무 커서 샘플데이터만 이용함으로써 데이터 양 부족으로 보임</a:t>
            </a:r>
            <a:endParaRPr lang="en-US" altLang="ko-KR" sz="2000" dirty="0" smtClean="0"/>
          </a:p>
          <a:p>
            <a:r>
              <a:rPr lang="ko-KR" altLang="en-US" sz="2000" dirty="0" smtClean="0"/>
              <a:t>앞으로 모델을 최적화하거나 </a:t>
            </a:r>
            <a:r>
              <a:rPr lang="en-US" altLang="ko-KR" sz="2000" dirty="0" smtClean="0"/>
              <a:t>GPU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TPU </a:t>
            </a:r>
            <a:r>
              <a:rPr lang="ko-KR" altLang="en-US" sz="2000" smtClean="0"/>
              <a:t>병렬처리하여 최적화해서 성능 개선</a:t>
            </a:r>
            <a:endParaRPr lang="en-US" altLang="ko-KR" sz="20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github.com/Jeong-Seongwon/portfolio/tree/main/celeba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5"/>
            <a:ext cx="9143538" cy="2304256"/>
          </a:xfrm>
        </p:spPr>
        <p:txBody>
          <a:bodyPr rtlCol="0" anchor="ctr"/>
          <a:lstStyle/>
          <a:p>
            <a:pPr rtl="0"/>
            <a:r>
              <a:rPr lang="en-US" altLang="ko-KR" dirty="0" err="1" smtClean="0"/>
              <a:t>CelebA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셋을 활용한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이미지 및 동영상 사람 얼굴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인식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rtl="0"/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활용해서 사람의 정보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Spyder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ensorflow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, PIL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이미지를 배열로 </a:t>
            </a:r>
            <a:r>
              <a:rPr lang="ko-KR" altLang="en-US" dirty="0" smtClean="0"/>
              <a:t>변환 </a:t>
            </a:r>
            <a:r>
              <a:rPr lang="ko-KR" altLang="en-US" dirty="0" smtClean="0"/>
              <a:t>및 전처리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데이터 증강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Tkinter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이미지데이터 불러오기 및 전처리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Pillow – </a:t>
            </a:r>
            <a:r>
              <a:rPr lang="ko-KR" altLang="en-US" dirty="0" smtClean="0"/>
              <a:t>이미지를 </a:t>
            </a:r>
            <a:r>
              <a:rPr lang="en-US" altLang="ko-KR" dirty="0" err="1" smtClean="0"/>
              <a:t>tkinter</a:t>
            </a:r>
            <a:r>
              <a:rPr lang="ko-KR" altLang="en-US" dirty="0" smtClean="0"/>
              <a:t>에 표시하도록 변환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60952"/>
              </p:ext>
            </p:extLst>
          </p:nvPr>
        </p:nvGraphicFramePr>
        <p:xfrm>
          <a:off x="1522413" y="1905000"/>
          <a:ext cx="9144000" cy="30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878388" y="1268760"/>
            <a:ext cx="4464496" cy="4464496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 smtClean="0"/>
              <a:t>CelebA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 셋</a:t>
            </a:r>
            <a:r>
              <a:rPr lang="ko-KR" altLang="en-US" sz="2000" dirty="0" smtClean="0"/>
              <a:t>의 샘플 </a:t>
            </a:r>
            <a:r>
              <a:rPr lang="en-US" altLang="ko-KR" sz="2000" dirty="0" smtClean="0"/>
              <a:t>2000</a:t>
            </a:r>
            <a:r>
              <a:rPr lang="ko-KR" altLang="en-US" sz="2000" dirty="0" smtClean="0"/>
              <a:t>개 데이터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r>
              <a:rPr lang="ko-KR" altLang="en-US" sz="2000" dirty="0" smtClean="0"/>
              <a:t>샘플 데이터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개 확인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268760"/>
            <a:ext cx="3672408" cy="49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097196" y="1412776"/>
            <a:ext cx="4613840" cy="3856861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각 특성 별 </a:t>
            </a:r>
            <a:r>
              <a:rPr lang="ko-KR" altLang="en-US" sz="2000" dirty="0" smtClean="0"/>
              <a:t>해당하면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아니면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특성 데이터 변환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이미지 데이터 정규화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256*256</a:t>
            </a:r>
            <a:r>
              <a:rPr lang="ko-KR" altLang="en-US" sz="2000" dirty="0" smtClean="0"/>
              <a:t>사이즈</a:t>
            </a:r>
            <a:r>
              <a:rPr lang="en-US" altLang="ko-KR" sz="2000" dirty="0" smtClean="0"/>
              <a:t>, RGB</a:t>
            </a:r>
            <a:r>
              <a:rPr lang="ko-KR" altLang="en-US" sz="2000" dirty="0" smtClean="0"/>
              <a:t>형식 변환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이미지를 최대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도까지 무작위로 회전시켜 데이터 증강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412776"/>
            <a:ext cx="6552728" cy="38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343</Words>
  <Application>Microsoft Office PowerPoint</Application>
  <PresentationFormat>사용자 지정</PresentationFormat>
  <Paragraphs>85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PowerPoint 프레젠테이션</vt:lpstr>
      <vt:lpstr>CNN 모델 설계</vt:lpstr>
      <vt:lpstr>학습 정확도 평가</vt:lpstr>
      <vt:lpstr>모델 구성 분석</vt:lpstr>
      <vt:lpstr>PowerPoint 프레젠테이션</vt:lpstr>
      <vt:lpstr>이미지 및 동영상 재생 프로그램</vt:lpstr>
      <vt:lpstr>사람 얼굴 인식해서 표시 - 이미지</vt:lpstr>
      <vt:lpstr>사람 얼굴 인식해서 표시 - 동영상</vt:lpstr>
      <vt:lpstr>딥러닝 모델을 사용해서 정보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94</cp:revision>
  <dcterms:created xsi:type="dcterms:W3CDTF">2024-03-13T06:37:59Z</dcterms:created>
  <dcterms:modified xsi:type="dcterms:W3CDTF">2024-03-29T08:15:09Z</dcterms:modified>
</cp:coreProperties>
</file>