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8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97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eong-Seongwon/portfolio/tree/main/face_recogni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g-Seongwon/portfolio/tree/main/face_recognition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g-Seongwon/portfolio/tree/main/face_recognition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g-Seongwon/portfolio/tree/main/face_recognition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g-Seongwon/portfolio/tree/main/face_recogniti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57939" y="1976914"/>
            <a:ext cx="8043620" cy="2276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8962"/>
              </a:lnSpc>
              <a:buNone/>
            </a:pPr>
            <a:r>
              <a:rPr lang="en-US" sz="717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</a:t>
            </a:r>
            <a:r>
              <a:rPr lang="en-US" sz="7170" b="1" dirty="0" err="1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인식</a:t>
            </a:r>
            <a:r>
              <a:rPr lang="en-US" sz="717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7170" b="1" dirty="0" err="1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</a:t>
            </a:r>
            <a:r>
              <a:rPr lang="ko-KR" altLang="en-US" sz="7170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그</a:t>
            </a:r>
            <a:r>
              <a:rPr lang="en-US" sz="7170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램 </a:t>
            </a:r>
            <a:r>
              <a:rPr lang="en-US" sz="717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개발 프로젝트</a:t>
            </a:r>
            <a:endParaRPr lang="en-US" sz="7170" dirty="0"/>
          </a:p>
        </p:txBody>
      </p:sp>
      <p:sp>
        <p:nvSpPr>
          <p:cNvPr id="6" name="Text 2"/>
          <p:cNvSpPr/>
          <p:nvPr/>
        </p:nvSpPr>
        <p:spPr>
          <a:xfrm>
            <a:off x="989648" y="4649272"/>
            <a:ext cx="7164705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최신 딥러닝 기술을 활용하여 정확하고 효율적인 얼굴 인식 솔루션을 개발합니다.</a:t>
            </a:r>
            <a:endParaRPr lang="en-US" sz="2078" dirty="0"/>
          </a:p>
        </p:txBody>
      </p:sp>
      <p:sp>
        <p:nvSpPr>
          <p:cNvPr id="7" name="Shape 3"/>
          <p:cNvSpPr/>
          <p:nvPr/>
        </p:nvSpPr>
        <p:spPr>
          <a:xfrm>
            <a:off x="989648" y="5810488"/>
            <a:ext cx="422196" cy="422196"/>
          </a:xfrm>
          <a:prstGeom prst="roundRect">
            <a:avLst>
              <a:gd name="adj" fmla="val 2165602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222342" y="5915139"/>
            <a:ext cx="1617890" cy="461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637"/>
              </a:lnSpc>
              <a:buNone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</a:t>
            </a:r>
            <a:r>
              <a:rPr lang="ko-KR" altLang="en-US" sz="259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정성원</a:t>
            </a:r>
            <a:endParaRPr lang="en-US" sz="259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855583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ko-KR" altLang="en-US" sz="5195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</a:t>
            </a:r>
            <a:r>
              <a:rPr lang="en-US" sz="5195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 UI</a:t>
            </a:r>
            <a:endParaRPr lang="en-US" sz="5195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38" y="1861930"/>
            <a:ext cx="5061484" cy="27012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44148" y="5292210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 Unknown Face</a:t>
            </a:r>
            <a:endParaRPr lang="en-US" sz="2598" dirty="0"/>
          </a:p>
        </p:txBody>
      </p:sp>
      <p:sp>
        <p:nvSpPr>
          <p:cNvPr id="7" name="Text 3"/>
          <p:cNvSpPr/>
          <p:nvPr/>
        </p:nvSpPr>
        <p:spPr>
          <a:xfrm>
            <a:off x="1544148" y="5974080"/>
            <a:ext cx="5848544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학습 하지 않은 얼굴 인식</a:t>
            </a:r>
            <a:endParaRPr lang="en-US" sz="2078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54" y="1861930"/>
            <a:ext cx="5120859" cy="26929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087274" y="5292210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Train Face</a:t>
            </a:r>
            <a:endParaRPr lang="en-US" sz="2598" dirty="0"/>
          </a:p>
        </p:txBody>
      </p:sp>
      <p:sp>
        <p:nvSpPr>
          <p:cNvPr id="10" name="Text 5"/>
          <p:cNvSpPr/>
          <p:nvPr/>
        </p:nvSpPr>
        <p:spPr>
          <a:xfrm>
            <a:off x="8087274" y="5969900"/>
            <a:ext cx="3497787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학습한 얼굴 인식</a:t>
            </a:r>
            <a:endParaRPr lang="en-US" sz="2078" dirty="0"/>
          </a:p>
        </p:txBody>
      </p:sp>
    </p:spTree>
    <p:extLst>
      <p:ext uri="{BB962C8B-B14F-4D97-AF65-F5344CB8AC3E}">
        <p14:creationId xmlns:p14="http://schemas.microsoft.com/office/powerpoint/2010/main" val="354716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165546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성능 및 결과</a:t>
            </a:r>
            <a:endParaRPr lang="en-US" sz="5195" dirty="0"/>
          </a:p>
        </p:txBody>
      </p:sp>
      <p:sp>
        <p:nvSpPr>
          <p:cNvPr id="15" name="TextBox 14"/>
          <p:cNvSpPr txBox="1"/>
          <p:nvPr/>
        </p:nvSpPr>
        <p:spPr>
          <a:xfrm>
            <a:off x="1452282" y="2432077"/>
            <a:ext cx="8875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 정확도가 다소 아쉬움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학습한 데이터와 다른 각도의 얼굴 사진을 다른 사람으로 인식하는 경우 발생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82" y="3671046"/>
            <a:ext cx="8001000" cy="42700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7" name="Text 1"/>
          <p:cNvSpPr/>
          <p:nvPr/>
        </p:nvSpPr>
        <p:spPr>
          <a:xfrm>
            <a:off x="989648" y="2016800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결론 및 향후 계획</a:t>
            </a:r>
            <a:endParaRPr lang="en-US" sz="5195" dirty="0"/>
          </a:p>
        </p:txBody>
      </p:sp>
      <p:sp>
        <p:nvSpPr>
          <p:cNvPr id="8" name="Text 3"/>
          <p:cNvSpPr/>
          <p:nvPr/>
        </p:nvSpPr>
        <p:spPr>
          <a:xfrm>
            <a:off x="1715333" y="3666173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3247"/>
              </a:lnSpc>
              <a:buFont typeface="Arial" panose="020B0604020202020204" pitchFamily="34" charset="0"/>
              <a:buChar char="•"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성공적 완료</a:t>
            </a:r>
            <a:endParaRPr lang="en-US" sz="2598" dirty="0"/>
          </a:p>
        </p:txBody>
      </p:sp>
      <p:sp>
        <p:nvSpPr>
          <p:cNvPr id="9" name="Text 4"/>
          <p:cNvSpPr/>
          <p:nvPr/>
        </p:nvSpPr>
        <p:spPr>
          <a:xfrm>
            <a:off x="2468369" y="4111835"/>
            <a:ext cx="5467945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 및 얼굴 인식 기술 활용으로 목표 달성</a:t>
            </a:r>
            <a:endParaRPr lang="en-US" sz="2078" dirty="0"/>
          </a:p>
        </p:txBody>
      </p:sp>
      <p:sp>
        <p:nvSpPr>
          <p:cNvPr id="10" name="Text 6"/>
          <p:cNvSpPr/>
          <p:nvPr/>
        </p:nvSpPr>
        <p:spPr>
          <a:xfrm>
            <a:off x="1715214" y="5329416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3247"/>
              </a:lnSpc>
              <a:buFont typeface="Arial" panose="020B0604020202020204" pitchFamily="34" charset="0"/>
              <a:buChar char="•"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정확도 향상 방안 연구</a:t>
            </a:r>
            <a:endParaRPr lang="en-US" sz="2598" dirty="0"/>
          </a:p>
        </p:txBody>
      </p:sp>
      <p:sp>
        <p:nvSpPr>
          <p:cNvPr id="11" name="Text 7"/>
          <p:cNvSpPr/>
          <p:nvPr/>
        </p:nvSpPr>
        <p:spPr>
          <a:xfrm>
            <a:off x="2468368" y="5785080"/>
            <a:ext cx="5467945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데이터셋 확장 및 모델 개선을 통한 정확도 제고</a:t>
            </a:r>
            <a:endParaRPr lang="en-US" sz="2078" dirty="0"/>
          </a:p>
        </p:txBody>
      </p:sp>
    </p:spTree>
    <p:extLst>
      <p:ext uri="{BB962C8B-B14F-4D97-AF65-F5344CB8AC3E}">
        <p14:creationId xmlns:p14="http://schemas.microsoft.com/office/powerpoint/2010/main" val="246200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2451735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개요</a:t>
            </a:r>
            <a:endParaRPr lang="en-US" sz="5195" dirty="0"/>
          </a:p>
        </p:txBody>
      </p:sp>
      <p:sp>
        <p:nvSpPr>
          <p:cNvPr id="5" name="Shape 2"/>
          <p:cNvSpPr/>
          <p:nvPr/>
        </p:nvSpPr>
        <p:spPr>
          <a:xfrm>
            <a:off x="989648" y="3804285"/>
            <a:ext cx="4041100" cy="1973461"/>
          </a:xfrm>
          <a:prstGeom prst="roundRect">
            <a:avLst>
              <a:gd name="adj" fmla="val 6018"/>
            </a:avLst>
          </a:prstGeom>
          <a:noFill/>
          <a:ln w="1524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68730" y="4083368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목표</a:t>
            </a:r>
            <a:endParaRPr lang="en-US" sz="2598" dirty="0"/>
          </a:p>
        </p:txBody>
      </p:sp>
      <p:sp>
        <p:nvSpPr>
          <p:cNvPr id="7" name="Text 4"/>
          <p:cNvSpPr/>
          <p:nvPr/>
        </p:nvSpPr>
        <p:spPr>
          <a:xfrm>
            <a:off x="1268731" y="4654034"/>
            <a:ext cx="3315176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기술을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활용한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보안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시스템 개발</a:t>
            </a:r>
            <a:endParaRPr lang="en-US" sz="2078" dirty="0"/>
          </a:p>
        </p:txBody>
      </p:sp>
      <p:sp>
        <p:nvSpPr>
          <p:cNvPr id="8" name="Shape 5"/>
          <p:cNvSpPr/>
          <p:nvPr/>
        </p:nvSpPr>
        <p:spPr>
          <a:xfrm>
            <a:off x="5294590" y="3804285"/>
            <a:ext cx="4041100" cy="1973461"/>
          </a:xfrm>
          <a:prstGeom prst="roundRect">
            <a:avLst>
              <a:gd name="adj" fmla="val 6018"/>
            </a:avLst>
          </a:prstGeom>
          <a:noFill/>
          <a:ln w="15240">
            <a:solidFill>
              <a:srgbClr val="C9CAC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573673" y="4083368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ko-KR" altLang="en-US" sz="2598" b="1" dirty="0" smtClean="0">
                <a:solidFill>
                  <a:srgbClr val="5B5F71"/>
                </a:solidFill>
                <a:latin typeface="Instrument Sans" pitchFamily="34" charset="0"/>
              </a:rPr>
              <a:t>프로그램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5573674" y="4654034"/>
            <a:ext cx="3399846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딥러닝, 매니저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,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얼굴인식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</a:t>
            </a:r>
            <a:endParaRPr lang="en-US" sz="2078" dirty="0"/>
          </a:p>
        </p:txBody>
      </p:sp>
      <p:sp>
        <p:nvSpPr>
          <p:cNvPr id="11" name="Shape 8"/>
          <p:cNvSpPr/>
          <p:nvPr/>
        </p:nvSpPr>
        <p:spPr>
          <a:xfrm>
            <a:off x="9599533" y="3804285"/>
            <a:ext cx="4041100" cy="1973461"/>
          </a:xfrm>
          <a:prstGeom prst="roundRect">
            <a:avLst>
              <a:gd name="adj" fmla="val 6018"/>
            </a:avLst>
          </a:prstGeom>
          <a:noFill/>
          <a:ln w="15240">
            <a:solidFill>
              <a:srgbClr val="C9CAC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78616" y="4083368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기대 효과</a:t>
            </a:r>
            <a:endParaRPr lang="en-US" sz="2598" dirty="0"/>
          </a:p>
        </p:txBody>
      </p:sp>
      <p:sp>
        <p:nvSpPr>
          <p:cNvPr id="13" name="Text 10"/>
          <p:cNvSpPr/>
          <p:nvPr/>
        </p:nvSpPr>
        <p:spPr>
          <a:xfrm>
            <a:off x="9878616" y="4654034"/>
            <a:ext cx="3299103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정확한 얼굴 인식을 통한 높은 보안성</a:t>
            </a:r>
            <a:endParaRPr lang="en-US" sz="207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2963466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목표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1411843" y="4316016"/>
            <a:ext cx="12228909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기술을 활용한 보안 시스템 개발</a:t>
            </a:r>
            <a:endParaRPr lang="en-US" sz="2078" dirty="0"/>
          </a:p>
        </p:txBody>
      </p:sp>
      <p:sp>
        <p:nvSpPr>
          <p:cNvPr id="6" name="Text 3"/>
          <p:cNvSpPr/>
          <p:nvPr/>
        </p:nvSpPr>
        <p:spPr>
          <a:xfrm>
            <a:off x="1411843" y="4843820"/>
            <a:ext cx="12228909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 알고리즘을 통한 정확한 얼굴 인식 기능 제공</a:t>
            </a:r>
            <a:endParaRPr lang="en-US" sz="2078" dirty="0"/>
          </a:p>
        </p:txBody>
      </p:sp>
      <p:sp>
        <p:nvSpPr>
          <p:cNvPr id="7" name="TextBox 6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github.com/Jeong-Seongwon/portfolio/tree/main/face_recogni</a:t>
            </a:r>
            <a:r>
              <a:rPr lang="en-US" altLang="ko-KR" dirty="0" smtClean="0">
                <a:hlinkClick r:id="rId4"/>
              </a:rPr>
              <a:t>tion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411843" y="1080878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6494"/>
              </a:lnSpc>
            </a:pPr>
            <a:r>
              <a:rPr lang="ko-KR" altLang="en-US" sz="5195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사용된 기술들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2030506" y="2501153"/>
            <a:ext cx="11610246" cy="49216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Python</a:t>
            </a:r>
            <a:endParaRPr lang="en-US" sz="1600" b="1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OpenCV</a:t>
            </a:r>
            <a: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, PIL</a:t>
            </a:r>
            <a:b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이미지 처리</a:t>
            </a:r>
            <a:endParaRPr lang="en-US" sz="2078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Sklearn</a:t>
            </a:r>
            <a: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/>
            </a:r>
            <a:b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학습할 데이터와 테스트 데이터 분할</a:t>
            </a:r>
            <a:endParaRPr lang="en-US" sz="1600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Tensorflow</a:t>
            </a:r>
            <a: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/>
            </a:r>
            <a:b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모델 </a:t>
            </a:r>
            <a:r>
              <a:rPr lang="ko-KR" altLang="en-US" sz="1600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</a:t>
            </a:r>
            <a:endParaRPr lang="en-US" sz="2078" b="1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Tkinter</a:t>
            </a:r>
            <a: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/>
            </a:r>
            <a:b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GUI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 구축</a:t>
            </a:r>
            <a:endParaRPr lang="en-US" sz="2078" b="1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989648" y="1447439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</a:t>
            </a:r>
            <a:endParaRPr lang="en-US" sz="5195" dirty="0"/>
          </a:p>
        </p:txBody>
      </p:sp>
      <p:sp>
        <p:nvSpPr>
          <p:cNvPr id="6" name="Text 2"/>
          <p:cNvSpPr/>
          <p:nvPr/>
        </p:nvSpPr>
        <p:spPr>
          <a:xfrm>
            <a:off x="944998" y="3034650"/>
            <a:ext cx="5287166" cy="44324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이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프로젝트에는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ko-KR" alt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간단한 </a:t>
            </a:r>
            <a:r>
              <a:rPr lang="en-US" altLang="ko-KR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CNN </a:t>
            </a:r>
            <a:r>
              <a:rPr lang="ko-KR" alt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모델을 사용하여 얼굴 인식 모델을 구현하였습니다</a:t>
            </a:r>
            <a:r>
              <a:rPr lang="en-US" altLang="ko-KR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 </a:t>
            </a:r>
            <a:r>
              <a:rPr lang="ko-KR" alt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간단한 신경망 아키텍처를 활용하여 높은 정확도와 효율성을 달성하였습니다</a:t>
            </a:r>
            <a:r>
              <a:rPr lang="en-US" altLang="ko-KR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</a:t>
            </a:r>
            <a:endParaRPr lang="en-US" sz="2078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endParaRPr lang="en-US" sz="2078" dirty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617" y="796942"/>
            <a:ext cx="5146056" cy="6356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github.com/Jeong-Seongwon/portfolio/tree/main/face_recogni</a:t>
            </a:r>
            <a:r>
              <a:rPr lang="en-US" altLang="ko-KR" dirty="0" smtClean="0">
                <a:hlinkClick r:id="rId5"/>
              </a:rPr>
              <a:t>tion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550551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매니저 프로그램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989648" y="3478120"/>
            <a:ext cx="6003608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프로그램의 관리 및 사용자 인터페이스 제공</a:t>
            </a:r>
            <a:endParaRPr lang="en-US" sz="2078" dirty="0"/>
          </a:p>
        </p:txBody>
      </p:sp>
      <p:sp>
        <p:nvSpPr>
          <p:cNvPr id="6" name="Text 3"/>
          <p:cNvSpPr/>
          <p:nvPr/>
        </p:nvSpPr>
        <p:spPr>
          <a:xfrm>
            <a:off x="989648" y="4467760"/>
            <a:ext cx="6003608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매니저 프로그램의 역할과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주요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기능</a:t>
            </a:r>
            <a:endParaRPr lang="en-US" sz="2078" dirty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r>
              <a:rPr lang="en-US" sz="16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새로운 사람의 정보 저장</a:t>
            </a:r>
            <a:endParaRPr lang="en-US" altLang="ko-KR" sz="1600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사진을 찍어 확인 후 모델 </a:t>
            </a:r>
            <a:r>
              <a:rPr lang="ko-KR" altLang="en-US" sz="1600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</a:t>
            </a:r>
            <a:endParaRPr lang="en-US" sz="1600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854" y="610695"/>
            <a:ext cx="5820587" cy="573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3348" y="6365113"/>
            <a:ext cx="596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↑영상에서 얼굴 사진 찍는 코드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github.com/Jeong-Seongwon/portfolio/tree/main/face_recogni</a:t>
            </a:r>
            <a:r>
              <a:rPr lang="en-US" altLang="ko-KR" dirty="0" smtClean="0">
                <a:hlinkClick r:id="rId5"/>
              </a:rPr>
              <a:t>tion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855583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매니저 프로그램 UI</a:t>
            </a:r>
            <a:endParaRPr lang="en-US" sz="5195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32" y="1861930"/>
            <a:ext cx="6628182" cy="327192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44148" y="5292210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 </a:t>
            </a:r>
            <a:r>
              <a:rPr lang="ko-KR" alt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매니저 프로그램</a:t>
            </a:r>
            <a:endParaRPr lang="en-US" sz="2598" dirty="0"/>
          </a:p>
        </p:txBody>
      </p:sp>
      <p:sp>
        <p:nvSpPr>
          <p:cNvPr id="7" name="Text 3"/>
          <p:cNvSpPr/>
          <p:nvPr/>
        </p:nvSpPr>
        <p:spPr>
          <a:xfrm>
            <a:off x="1544148" y="5974080"/>
            <a:ext cx="5848544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새로운 정보를 </a:t>
            </a:r>
            <a:r>
              <a:rPr lang="ko-KR" altLang="en-US" sz="2078" dirty="0" err="1" smtClean="0"/>
              <a:t>입력후</a:t>
            </a:r>
            <a:r>
              <a:rPr lang="ko-KR" altLang="en-US" sz="2078" dirty="0" smtClean="0"/>
              <a:t> 사진 찍기</a:t>
            </a:r>
            <a:endParaRPr lang="en-US" sz="2078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95" y="1861929"/>
            <a:ext cx="1560499" cy="326568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458796" y="5292209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ko-KR" altLang="en-US" sz="2598" b="1" dirty="0" smtClean="0">
                <a:solidFill>
                  <a:srgbClr val="5B5F71"/>
                </a:solidFill>
                <a:latin typeface="Instrument Sans" pitchFamily="34" charset="0"/>
              </a:rPr>
              <a:t>사진 확인</a:t>
            </a:r>
            <a:endParaRPr lang="en-US" sz="2598" dirty="0"/>
          </a:p>
        </p:txBody>
      </p:sp>
      <p:sp>
        <p:nvSpPr>
          <p:cNvPr id="10" name="Text 5"/>
          <p:cNvSpPr/>
          <p:nvPr/>
        </p:nvSpPr>
        <p:spPr>
          <a:xfrm>
            <a:off x="9458795" y="5974080"/>
            <a:ext cx="3497787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사진 확인 후 </a:t>
            </a:r>
            <a:r>
              <a:rPr lang="ko-KR" altLang="en-US" sz="2078" dirty="0" err="1" smtClean="0"/>
              <a:t>딥러닝</a:t>
            </a:r>
            <a:endParaRPr lang="en-US" sz="207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989648" y="1362468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프로그램</a:t>
            </a:r>
            <a:endParaRPr lang="en-US" sz="5195" dirty="0"/>
          </a:p>
        </p:txBody>
      </p:sp>
      <p:sp>
        <p:nvSpPr>
          <p:cNvPr id="6" name="Text 2"/>
          <p:cNvSpPr/>
          <p:nvPr/>
        </p:nvSpPr>
        <p:spPr>
          <a:xfrm>
            <a:off x="1102660" y="2676227"/>
            <a:ext cx="5949034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endParaRPr lang="en-US" sz="2078" dirty="0"/>
          </a:p>
        </p:txBody>
      </p:sp>
      <p:sp>
        <p:nvSpPr>
          <p:cNvPr id="7" name="Text 3"/>
          <p:cNvSpPr/>
          <p:nvPr/>
        </p:nvSpPr>
        <p:spPr>
          <a:xfrm>
            <a:off x="989649" y="3146612"/>
            <a:ext cx="6062046" cy="2800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 err="1" smtClean="0"/>
              <a:t>openCV</a:t>
            </a:r>
            <a:r>
              <a:rPr lang="ko-KR" altLang="en-US" sz="2078" dirty="0" smtClean="0"/>
              <a:t>의 얼굴 검출 </a:t>
            </a:r>
            <a:r>
              <a:rPr lang="ko-KR" altLang="en-US" sz="2078" dirty="0" err="1" smtClean="0"/>
              <a:t>분류기를</a:t>
            </a:r>
            <a:r>
              <a:rPr lang="ko-KR" altLang="en-US" sz="2078" dirty="0" smtClean="0"/>
              <a:t> </a:t>
            </a:r>
            <a:r>
              <a:rPr lang="ko-KR" altLang="en-US" sz="2078" dirty="0" err="1" smtClean="0"/>
              <a:t>로드하여</a:t>
            </a:r>
            <a:r>
              <a:rPr lang="ko-KR" altLang="en-US" sz="2078" dirty="0" smtClean="0"/>
              <a:t> 얼굴을 감지하고 얼굴 주위에 사각형을 그립니다</a:t>
            </a:r>
            <a:r>
              <a:rPr lang="en-US" altLang="ko-KR" sz="2078" dirty="0" smtClean="0"/>
              <a:t>.</a:t>
            </a:r>
          </a:p>
          <a:p>
            <a:pPr marL="0" indent="0">
              <a:lnSpc>
                <a:spcPts val="3325"/>
              </a:lnSpc>
              <a:buNone/>
            </a:pPr>
            <a:r>
              <a:rPr lang="ko-KR" altLang="en-US" sz="2078" dirty="0" smtClean="0"/>
              <a:t>얼굴 감지 수행 프레임을 </a:t>
            </a:r>
            <a:r>
              <a:rPr lang="en-US" altLang="ko-KR" sz="2078" dirty="0" smtClean="0"/>
              <a:t>20</a:t>
            </a:r>
            <a:r>
              <a:rPr lang="ko-KR" altLang="en-US" sz="2078" dirty="0" smtClean="0"/>
              <a:t>으로 하여 영상 재생에 과부하가 걸리지 않게 합니다</a:t>
            </a:r>
            <a:r>
              <a:rPr lang="en-US" altLang="ko-KR" sz="2078" dirty="0" smtClean="0"/>
              <a:t>.</a:t>
            </a:r>
          </a:p>
          <a:p>
            <a:pPr marL="0" indent="0">
              <a:lnSpc>
                <a:spcPts val="3325"/>
              </a:lnSpc>
              <a:buNone/>
            </a:pPr>
            <a:r>
              <a:rPr lang="ko-KR" altLang="en-US" sz="2078" dirty="0" smtClean="0"/>
              <a:t>카메라가 없어 동영상으로 대체했습니다</a:t>
            </a:r>
            <a:r>
              <a:rPr lang="en-US" altLang="ko-KR" sz="2078" dirty="0" smtClean="0"/>
              <a:t>.</a:t>
            </a:r>
            <a:endParaRPr lang="en-US" sz="2078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353" y="1362468"/>
            <a:ext cx="5701301" cy="52082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github.com/Jeong-Seongwon/portfolio/tree/main/face_recogni</a:t>
            </a:r>
            <a:r>
              <a:rPr lang="en-US" altLang="ko-KR" dirty="0" smtClean="0">
                <a:hlinkClick r:id="rId5"/>
              </a:rPr>
              <a:t>tion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246823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코드 예시</a:t>
            </a:r>
            <a:endParaRPr lang="en-US" sz="5195" dirty="0"/>
          </a:p>
        </p:txBody>
      </p:sp>
      <p:sp>
        <p:nvSpPr>
          <p:cNvPr id="6" name="Text 3"/>
          <p:cNvSpPr/>
          <p:nvPr/>
        </p:nvSpPr>
        <p:spPr>
          <a:xfrm>
            <a:off x="1137565" y="3056838"/>
            <a:ext cx="5962482" cy="33977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endParaRPr lang="en-US" sz="2078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694" y="1586262"/>
            <a:ext cx="4877481" cy="4639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8153" y="2702859"/>
            <a:ext cx="4854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감지한 얼굴을 미리 </a:t>
            </a:r>
            <a:r>
              <a:rPr lang="ko-KR" altLang="en-US" dirty="0" err="1" smtClean="0"/>
              <a:t>딥러닝한</a:t>
            </a:r>
            <a:r>
              <a:rPr lang="ko-KR" altLang="en-US" dirty="0" smtClean="0"/>
              <a:t> 모델을 가지고 예측합니다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이상 감지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설정하여 이상 감지를 수행합니다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양의 부족으로 이상 감지가 제대로 수행되지 않아서 미확인 인물 사진들을 </a:t>
            </a:r>
            <a:r>
              <a:rPr lang="en-US" altLang="ko-KR" dirty="0" smtClean="0"/>
              <a:t>“00” </a:t>
            </a:r>
            <a:r>
              <a:rPr lang="ko-KR" altLang="en-US" dirty="0" smtClean="0"/>
              <a:t>레이블에 넣어 학습시켰습니다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가장 높은 확률을 가진 클래스를 추출하여 해당 정보를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github.com/Jeong-Seongwon/portfolio/tree/main/face_recogni</a:t>
            </a:r>
            <a:r>
              <a:rPr lang="en-US" altLang="ko-KR" dirty="0" smtClean="0">
                <a:hlinkClick r:id="rId5"/>
              </a:rPr>
              <a:t>tion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328</Words>
  <Application>Microsoft Office PowerPoint</Application>
  <PresentationFormat>사용자 지정</PresentationFormat>
  <Paragraphs>73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Instrument Sans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602-24</cp:lastModifiedBy>
  <cp:revision>19</cp:revision>
  <dcterms:created xsi:type="dcterms:W3CDTF">2024-04-05T03:12:21Z</dcterms:created>
  <dcterms:modified xsi:type="dcterms:W3CDTF">2024-04-05T05:46:35Z</dcterms:modified>
</cp:coreProperties>
</file>