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6" r:id="rId11"/>
    <p:sldId id="277" r:id="rId12"/>
    <p:sldId id="289" r:id="rId13"/>
    <p:sldId id="278" r:id="rId14"/>
    <p:sldId id="283" r:id="rId15"/>
    <p:sldId id="288" r:id="rId16"/>
    <p:sldId id="286" r:id="rId17"/>
    <p:sldId id="290" r:id="rId18"/>
    <p:sldId id="287" r:id="rId1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데이터 전처리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딥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설계 및 학습 정확도 평가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구성 분석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숫자 </a:t>
          </a:r>
          <a:r>
            <a:rPr lang="ko-KR" altLang="en-US" dirty="0" err="1" smtClean="0"/>
            <a:t>손글씨</a:t>
          </a:r>
          <a:r>
            <a:rPr lang="ko-KR" altLang="en-US" dirty="0" smtClean="0"/>
            <a:t> 인식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예측 결과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284B52-23EA-4B66-9461-B4ACDA8DF2A9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작성</a:t>
          </a:r>
          <a:endParaRPr lang="ko-KR" altLang="en-US" dirty="0"/>
        </a:p>
      </dgm:t>
    </dgm:pt>
    <dgm:pt modelId="{D1699E2C-0ACE-4C29-A765-E33F5909790A}" type="parTrans" cxnId="{187CF8C1-DE27-4590-B401-24B6701589A4}">
      <dgm:prSet/>
      <dgm:spPr/>
    </dgm:pt>
    <dgm:pt modelId="{242DBF87-3AC1-4601-805D-8486F745E5D2}" type="sibTrans" cxnId="{187CF8C1-DE27-4590-B401-24B6701589A4}">
      <dgm:prSet/>
      <dgm:spPr/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187CF8C1-DE27-4590-B401-24B6701589A4}" srcId="{F8F0039E-4155-45EB-9C76-FA1E44D3CEEF}" destId="{6F284B52-23EA-4B66-9461-B4ACDA8DF2A9}" srcOrd="1" destOrd="0" parTransId="{D1699E2C-0ACE-4C29-A765-E33F5909790A}" sibTransId="{242DBF87-3AC1-4601-805D-8486F745E5D2}"/>
    <dgm:cxn modelId="{42C1B723-1180-4A88-A8D7-6D712FE59319}" type="presOf" srcId="{6F284B52-23EA-4B66-9461-B4ACDA8DF2A9}" destId="{2B065292-3E2F-42E7-83BF-ED642329E665}" srcOrd="0" destOrd="1" presId="urn:microsoft.com/office/officeart/2005/8/layout/vList2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7086"/>
          <a:ext cx="9144000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데이터 분석</a:t>
          </a:r>
          <a:endParaRPr lang="ko-KR" altLang="en-US" sz="3700" kern="1200" dirty="0"/>
        </a:p>
      </dsp:txBody>
      <dsp:txXfrm>
        <a:off x="54944" y="72030"/>
        <a:ext cx="9034112" cy="1015652"/>
      </dsp:txXfrm>
    </dsp:sp>
    <dsp:sp modelId="{15E8AA84-AC57-40CA-AE62-16742C61020F}">
      <dsp:nvSpPr>
        <dsp:cNvPr id="0" name=""/>
        <dsp:cNvSpPr/>
      </dsp:nvSpPr>
      <dsp:spPr>
        <a:xfrm>
          <a:off x="0" y="1142626"/>
          <a:ext cx="9144000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900" kern="1200" dirty="0" smtClean="0"/>
            <a:t> 데이터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900" kern="1200" dirty="0" smtClean="0"/>
            <a:t> </a:t>
          </a:r>
          <a:r>
            <a:rPr lang="ko-KR" altLang="en-US" sz="2900" kern="1200" dirty="0" smtClean="0"/>
            <a:t>데이터 전처리</a:t>
          </a:r>
          <a:endParaRPr lang="ko-KR" altLang="en-US" sz="2900" kern="1200" dirty="0"/>
        </a:p>
      </dsp:txBody>
      <dsp:txXfrm>
        <a:off x="0" y="1142626"/>
        <a:ext cx="9144000" cy="187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31288"/>
          <a:ext cx="9144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딥 러닝</a:t>
          </a:r>
          <a:endParaRPr lang="ko-KR" altLang="en-US" sz="4500" kern="1200" dirty="0"/>
        </a:p>
      </dsp:txBody>
      <dsp:txXfrm>
        <a:off x="66824" y="98112"/>
        <a:ext cx="9010352" cy="1235252"/>
      </dsp:txXfrm>
    </dsp:sp>
    <dsp:sp modelId="{15E8AA84-AC57-40CA-AE62-16742C61020F}">
      <dsp:nvSpPr>
        <dsp:cNvPr id="0" name=""/>
        <dsp:cNvSpPr/>
      </dsp:nvSpPr>
      <dsp:spPr>
        <a:xfrm>
          <a:off x="0" y="1400188"/>
          <a:ext cx="914400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7150" rIns="320040" bIns="57150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설계 및 학습 정확도 평가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구성 분석</a:t>
          </a:r>
          <a:endParaRPr lang="ko-KR" altLang="en-US" sz="3500" kern="1200" dirty="0"/>
        </a:p>
      </dsp:txBody>
      <dsp:txXfrm>
        <a:off x="0" y="1400188"/>
        <a:ext cx="9144000" cy="167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숫자 </a:t>
          </a:r>
          <a:r>
            <a:rPr lang="ko-KR" altLang="en-US" sz="4300" kern="1200" dirty="0" err="1" smtClean="0"/>
            <a:t>손글씨</a:t>
          </a:r>
          <a:r>
            <a:rPr lang="ko-KR" altLang="en-US" sz="4300" kern="1200" dirty="0" smtClean="0"/>
            <a:t> 인식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예측 결과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작성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titan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ong-Seongwon/mygit/tree/main/mni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ong-Seongwon/mygit/tree/main/mnist" TargetMode="External"/><Relationship Id="rId5" Type="http://schemas.openxmlformats.org/officeDocument/2006/relationships/hyperlink" Target="https://github.com/Jeong-Seongwon/mygit/tree/main/titanic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mnist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 latinLnBrk="1"/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499822"/>
              </p:ext>
            </p:extLst>
          </p:nvPr>
        </p:nvGraphicFramePr>
        <p:xfrm>
          <a:off x="1522413" y="1905000"/>
          <a:ext cx="9144000" cy="31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인공 신경망 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0.0738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0.9761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67986"/>
            <a:ext cx="6780410" cy="46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CNN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0.0273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0.9908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 smtClean="0"/>
              <a:t>CNN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모델의 정확도가 더 높음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124744"/>
            <a:ext cx="6501442" cy="50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구성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이 모델은 </a:t>
            </a:r>
            <a:r>
              <a:rPr lang="ko-KR" altLang="en-US" sz="2000" dirty="0" err="1" smtClean="0"/>
              <a:t>입력층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합성곱층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풀링층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평탄화층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 </a:t>
            </a:r>
            <a:r>
              <a:rPr lang="ko-KR" altLang="en-US" sz="2000" dirty="0" err="1" smtClean="0"/>
              <a:t>연결층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드롭아웃층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출력층으로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총 </a:t>
            </a:r>
            <a:r>
              <a:rPr lang="en-US" altLang="ko-KR" sz="2000" dirty="0" smtClean="0"/>
              <a:t>225,034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3x3 </a:t>
            </a:r>
            <a:r>
              <a:rPr lang="ko-KR" altLang="en-US" sz="2000" dirty="0" smtClean="0"/>
              <a:t>필터로 </a:t>
            </a:r>
            <a:r>
              <a:rPr lang="ko-KR" altLang="en-US" sz="2000" dirty="0" err="1" smtClean="0"/>
              <a:t>합성곱</a:t>
            </a:r>
            <a:r>
              <a:rPr lang="en-US" altLang="ko-KR" sz="2000" dirty="0" smtClean="0"/>
              <a:t>, 2x2 </a:t>
            </a:r>
            <a:r>
              <a:rPr lang="ko-KR" altLang="en-US" sz="2000" dirty="0" err="1" smtClean="0"/>
              <a:t>맥스풀링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드롭아웃으로 </a:t>
            </a:r>
            <a:r>
              <a:rPr lang="ko-KR" altLang="en-US" sz="2000" dirty="0" err="1" smtClean="0"/>
              <a:t>과적합</a:t>
            </a:r>
            <a:r>
              <a:rPr lang="ko-KR" altLang="en-US" sz="2000" dirty="0" smtClean="0"/>
              <a:t> 방지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222244"/>
            <a:ext cx="4752528" cy="4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421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모델 예측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0476" y="1905000"/>
            <a:ext cx="3995938" cy="3697465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 시험 데이터 출력</a:t>
            </a:r>
            <a:endParaRPr lang="en-US" altLang="ko-KR" sz="2000" dirty="0" smtClean="0"/>
          </a:p>
          <a:p>
            <a:r>
              <a:rPr lang="ko-KR" altLang="en-US" sz="2000" dirty="0" smtClean="0"/>
              <a:t>예측 확률 그래프 출력</a:t>
            </a:r>
            <a:endParaRPr lang="en-US" altLang="ko-KR" sz="2000" dirty="0" smtClean="0"/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일 확률 </a:t>
            </a:r>
            <a:r>
              <a:rPr lang="en-US" altLang="ko-KR" sz="2000" dirty="0" smtClean="0"/>
              <a:t>100%</a:t>
            </a:r>
          </a:p>
          <a:p>
            <a:r>
              <a:rPr lang="ko-KR" altLang="en-US" sz="2000" dirty="0" smtClean="0"/>
              <a:t>가장 높은 확률의 값으로 예측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229254"/>
            <a:ext cx="44644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96752"/>
            <a:ext cx="8821381" cy="3791479"/>
          </a:xfrm>
          <a:prstGeom prst="rect">
            <a:avLst/>
          </a:prstGeom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3"/>
              </a:rPr>
              <a:t>전체 코드  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367340"/>
            <a:ext cx="2914650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49" y="1385750"/>
            <a:ext cx="2914650" cy="3676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23" y="1367340"/>
            <a:ext cx="2914650" cy="36766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18148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" name="오른쪽 화살표 8"/>
          <p:cNvSpPr/>
          <p:nvPr/>
        </p:nvSpPr>
        <p:spPr>
          <a:xfrm>
            <a:off x="7324924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5"/>
              </a:rPr>
              <a:t>전체 코드  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22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972136" cy="3543321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학습된 모델의 성능을 평가한 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99%</a:t>
            </a:r>
            <a:r>
              <a:rPr lang="ko-KR" altLang="en-US" sz="2000" dirty="0" smtClean="0"/>
              <a:t>의 정확도를 달성했습니다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en-US" altLang="ko-KR" sz="2000" dirty="0" smtClean="0"/>
              <a:t>MNIST </a:t>
            </a:r>
            <a:r>
              <a:rPr lang="ko-KR" altLang="en-US" sz="2000" dirty="0" err="1" smtClean="0"/>
              <a:t>데이터셋에</a:t>
            </a:r>
            <a:r>
              <a:rPr lang="ko-KR" altLang="en-US" sz="2000" dirty="0" smtClean="0"/>
              <a:t> 대해 우수한 성능을 나타냅니다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</a:t>
            </a:r>
            <a:r>
              <a:rPr lang="ko-KR" altLang="en-US" sz="2000" dirty="0" err="1" smtClean="0"/>
              <a:t>손글씨</a:t>
            </a:r>
            <a:r>
              <a:rPr lang="ko-KR" altLang="en-US" sz="2000" dirty="0" smtClean="0"/>
              <a:t> 인식에서 다소 아쉬운 성능을 보입니다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앞으로 더 큰 </a:t>
            </a:r>
            <a:r>
              <a:rPr lang="ko-KR" altLang="en-US" sz="2000" dirty="0" err="1" smtClean="0"/>
              <a:t>데이터셋과</a:t>
            </a:r>
            <a:r>
              <a:rPr lang="ko-KR" altLang="en-US" sz="2000" dirty="0" smtClean="0"/>
              <a:t> 더 복잡한 모델을 사용하여 성능을 향상시킬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머신 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생존율 예측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en-US" altLang="ko-KR" dirty="0" smtClean="0"/>
              <a:t>MNIST </a:t>
            </a:r>
            <a:r>
              <a:rPr lang="ko-KR" altLang="en-US" dirty="0" smtClean="0"/>
              <a:t>데이터 셋을 활용한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PIL</a:t>
            </a:r>
          </a:p>
          <a:p>
            <a:pPr lvl="1"/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이미지를 배열로 변환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PIL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이미지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60952"/>
              </p:ext>
            </p:extLst>
          </p:nvPr>
        </p:nvGraphicFramePr>
        <p:xfrm>
          <a:off x="1522413" y="1905000"/>
          <a:ext cx="9144000" cy="30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581128"/>
            <a:ext cx="9143538" cy="144016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tensorflow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mnist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r>
              <a:rPr lang="en-US" altLang="ko-KR" sz="2000" dirty="0" smtClean="0"/>
              <a:t>28 X 28 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60000</a:t>
            </a:r>
            <a:r>
              <a:rPr lang="ko-KR" altLang="en-US" sz="2000" dirty="0" smtClean="0"/>
              <a:t>개의 이미지 학습 데이터 및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개의 시험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학습할 첫 번째 이미지 확인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484784"/>
            <a:ext cx="4324036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074" y="936603"/>
            <a:ext cx="418205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097196" y="2420888"/>
            <a:ext cx="3980166" cy="332559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사이로 만들기 위해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로 나눔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484784"/>
            <a:ext cx="5943162" cy="3888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907382"/>
            <a:ext cx="412418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315</Words>
  <Application>Microsoft Office PowerPoint</Application>
  <PresentationFormat>사용자 지정</PresentationFormat>
  <Paragraphs>84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PowerPoint 프레젠테이션</vt:lpstr>
      <vt:lpstr>모델 설계 및 학습 정확도 평가</vt:lpstr>
      <vt:lpstr>모델 설계 및 학습 정확도 평가</vt:lpstr>
      <vt:lpstr>모델 구성 분석</vt:lpstr>
      <vt:lpstr>PowerPoint 프레젠테이션</vt:lpstr>
      <vt:lpstr>모델 예측 결과</vt:lpstr>
      <vt:lpstr>GUI 프로그램 생성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55</cp:revision>
  <dcterms:created xsi:type="dcterms:W3CDTF">2024-03-13T06:37:59Z</dcterms:created>
  <dcterms:modified xsi:type="dcterms:W3CDTF">2024-03-14T04:23:47Z</dcterms:modified>
</cp:coreProperties>
</file>