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3" r:id="rId11"/>
    <p:sldId id="274" r:id="rId12"/>
    <p:sldId id="291" r:id="rId13"/>
    <p:sldId id="292" r:id="rId14"/>
    <p:sldId id="275" r:id="rId15"/>
    <p:sldId id="276" r:id="rId16"/>
    <p:sldId id="277" r:id="rId17"/>
    <p:sldId id="278" r:id="rId18"/>
    <p:sldId id="283" r:id="rId19"/>
    <p:sldId id="284" r:id="rId20"/>
    <p:sldId id="286" r:id="rId21"/>
    <p:sldId id="287" r:id="rId2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 전처리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상관 관계 분석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머신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정확도 비교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평가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B15F46D4-DAD4-4B4B-82AA-7B3BC639A149}">
      <dgm:prSet phldrT="[텍스트]"/>
      <dgm:spPr/>
      <dgm:t>
        <a:bodyPr/>
        <a:lstStyle/>
        <a:p>
          <a:pPr latinLnBrk="1"/>
          <a:r>
            <a:rPr lang="ko-KR" altLang="en-US" dirty="0" smtClean="0"/>
            <a:t>결과</a:t>
          </a:r>
          <a:endParaRPr lang="ko-KR" altLang="en-US" dirty="0"/>
        </a:p>
      </dgm:t>
    </dgm:pt>
    <dgm:pt modelId="{4B31ED66-A4C8-4976-8A02-46CB9EA85990}" type="par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473CC652-B86B-49B7-A149-2D0A11AD370F}" type="sib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AEBAA907-B38B-4F7B-96C6-CAFF679ECAD4}" srcId="{7D2A3711-30AD-462D-AAA3-751EFE651616}" destId="{B15F46D4-DAD4-4B4B-82AA-7B3BC639A149}" srcOrd="2" destOrd="0" parTransId="{4B31ED66-A4C8-4976-8A02-46CB9EA85990}" sibTransId="{473CC652-B86B-49B7-A149-2D0A11AD370F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E88BA934-2DFA-4BFE-9C17-F244A084F199}" type="presOf" srcId="{B15F46D4-DAD4-4B4B-82AA-7B3BC639A149}" destId="{15E8AA84-AC57-40CA-AE62-16742C61020F}" srcOrd="0" destOrd="2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생존율 예측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모델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95BE4C-D9EA-4FEB-89D2-65588488B13B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생성</a:t>
          </a:r>
          <a:endParaRPr lang="ko-KR" altLang="en-US" dirty="0"/>
        </a:p>
      </dgm:t>
    </dgm:pt>
    <dgm:pt modelId="{432C147B-F6D2-4A87-831A-31201670204D}" type="par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588460DE-AE35-44EC-844F-314D06FCE996}" type="sib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46CA207B-7763-4583-949A-1BC3BEE62AD3}" type="presOf" srcId="{6F95BE4C-D9EA-4FEB-89D2-65588488B13B}" destId="{2B065292-3E2F-42E7-83BF-ED642329E665}" srcOrd="0" destOrd="1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1D43BFE3-E61E-4167-8D89-0523FC03CB91}" srcId="{F8F0039E-4155-45EB-9C76-FA1E44D3CEEF}" destId="{6F95BE4C-D9EA-4FEB-89D2-65588488B13B}" srcOrd="1" destOrd="0" parTransId="{432C147B-F6D2-4A87-831A-31201670204D}" sibTransId="{588460DE-AE35-44EC-844F-314D06FCE996}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데이터 분석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 전처리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300" kern="1200" dirty="0" smtClean="0"/>
            <a:t> </a:t>
          </a:r>
          <a:r>
            <a:rPr lang="ko-KR" altLang="en-US" sz="3300" kern="1200" dirty="0" smtClean="0"/>
            <a:t>상관 관계 분석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머신 러닝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정확도 비교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평가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결과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생존율 예측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학습 모델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생성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 latinLnBrk="1"/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타이타닉 생존율 예측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상관 관계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70476" y="1915117"/>
            <a:ext cx="3312368" cy="3541617"/>
          </a:xfrm>
        </p:spPr>
        <p:txBody>
          <a:bodyPr rtlCol="0"/>
          <a:lstStyle/>
          <a:p>
            <a:pPr rtl="0"/>
            <a:r>
              <a:rPr lang="ko-KR" altLang="en-US" sz="2000" dirty="0" smtClean="0"/>
              <a:t>상관 관계 분석을 위한 </a:t>
            </a:r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상관계수를 비교했을 때 성별과 </a:t>
            </a:r>
            <a:r>
              <a:rPr lang="ko-KR" altLang="en-US" sz="2000" dirty="0" err="1" smtClean="0"/>
              <a:t>객실등급이</a:t>
            </a:r>
            <a:r>
              <a:rPr lang="ko-KR" altLang="en-US" sz="2000" dirty="0" smtClean="0"/>
              <a:t> 생존여부와 관련 있어 보임</a:t>
            </a:r>
            <a:endParaRPr lang="en-US" altLang="ko-KR" sz="2000" dirty="0" smtClean="0"/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6" y="1412776"/>
            <a:ext cx="5010849" cy="45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나이 성별 생존율 그래프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4896544" cy="4121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5" y="1627323"/>
            <a:ext cx="5157917" cy="4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err="1" smtClean="0"/>
              <a:t>승선지</a:t>
            </a:r>
            <a:r>
              <a:rPr lang="ko-KR" altLang="en-US" dirty="0" smtClean="0"/>
              <a:t> 객실 등급 생존율 그래프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384" y="1627323"/>
            <a:ext cx="4749972" cy="4069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1621718"/>
            <a:ext cx="4896544" cy="40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동승자 생존율 그래프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3" y="1620240"/>
            <a:ext cx="4766471" cy="40795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1620239"/>
            <a:ext cx="4577700" cy="40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2132856"/>
            <a:ext cx="9324064" cy="3469609"/>
          </a:xfrm>
        </p:spPr>
        <p:txBody>
          <a:bodyPr rtlCol="0"/>
          <a:lstStyle/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남성보다 여성의 생존율 증가</a:t>
            </a:r>
            <a:endParaRPr lang="en-US" altLang="ko-KR" dirty="0" smtClean="0"/>
          </a:p>
          <a:p>
            <a:r>
              <a:rPr lang="ko-KR" altLang="en-US" dirty="0" err="1" smtClean="0"/>
              <a:t>객실등급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등급이 높을수록 생존율 증가</a:t>
            </a:r>
            <a:endParaRPr lang="en-US" altLang="ko-KR" dirty="0" smtClean="0"/>
          </a:p>
          <a:p>
            <a:r>
              <a:rPr lang="ko-KR" altLang="en-US" dirty="0" err="1" smtClean="0"/>
              <a:t>동승여부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동승자가 있을 때 생존율 증가</a:t>
            </a:r>
            <a:endParaRPr lang="en-US" altLang="ko-KR" dirty="0" smtClean="0"/>
          </a:p>
          <a:p>
            <a:r>
              <a:rPr lang="ko-KR" altLang="en-US" dirty="0" err="1" smtClean="0"/>
              <a:t>승선지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 관계가 </a:t>
            </a:r>
            <a:r>
              <a:rPr lang="ko-KR" altLang="en-US" dirty="0" err="1" smtClean="0"/>
              <a:t>있어보이나</a:t>
            </a:r>
            <a:r>
              <a:rPr lang="ko-KR" altLang="en-US" dirty="0" smtClean="0"/>
              <a:t> 대부분이 </a:t>
            </a:r>
            <a:r>
              <a:rPr lang="en-US" altLang="ko-KR" dirty="0" smtClean="0"/>
              <a:t>Southampton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생존율과의 </a:t>
            </a:r>
            <a:r>
              <a:rPr lang="ko-KR" altLang="en-US" dirty="0"/>
              <a:t>영향이 생각보다 적어 보임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96125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mtClean="0"/>
              <a:t>모델 정확도 비교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X :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동승자</a:t>
            </a:r>
            <a:endParaRPr lang="en-US" altLang="ko-KR" sz="2000" dirty="0" smtClean="0"/>
          </a:p>
          <a:p>
            <a:pPr rtl="0"/>
            <a:r>
              <a:rPr lang="en-US" altLang="ko-KR" sz="2000" dirty="0"/>
              <a:t>y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생존여부</a:t>
            </a:r>
            <a:endParaRPr lang="en-US" altLang="ko-KR" sz="2000" dirty="0" smtClean="0"/>
          </a:p>
          <a:p>
            <a:pPr marL="0" indent="0" rtl="0">
              <a:buNone/>
            </a:pP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결정트리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82.12%</a:t>
            </a:r>
          </a:p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82.68%</a:t>
            </a:r>
          </a:p>
          <a:p>
            <a:pPr rtl="0"/>
            <a:r>
              <a:rPr lang="ko-KR" altLang="en-US" sz="2000" dirty="0" err="1" smtClean="0"/>
              <a:t>로지스틱</a:t>
            </a:r>
            <a:r>
              <a:rPr lang="ko-KR" altLang="en-US" sz="2000" dirty="0" smtClean="0"/>
              <a:t> 회귀 </a:t>
            </a:r>
            <a:r>
              <a:rPr lang="en-US" altLang="ko-KR" sz="2000" dirty="0" smtClean="0"/>
              <a:t>: 78.77%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267985"/>
            <a:ext cx="568863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앙상블 모델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약 </a:t>
            </a:r>
            <a:r>
              <a:rPr lang="en-US" altLang="ko-KR" sz="2000" dirty="0" smtClean="0"/>
              <a:t>83% </a:t>
            </a:r>
            <a:r>
              <a:rPr lang="ko-KR" altLang="en-US" sz="2000" dirty="0" smtClean="0"/>
              <a:t>정확도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혼동 행렬을 통해 생존과 사망을 정확하게 예측한 비율 파악</a:t>
            </a:r>
            <a:endParaRPr lang="en-US" altLang="ko-KR" sz="2000" dirty="0"/>
          </a:p>
          <a:p>
            <a:pPr rtl="0"/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이를 통해 모델이 새로운 데이터에 대해서도 잘 작동할 것으로 </a:t>
            </a:r>
            <a:r>
              <a:rPr lang="ko-KR" altLang="en-US" sz="2000" dirty="0" err="1" smtClean="0"/>
              <a:t>에상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170086"/>
            <a:ext cx="3800723" cy="51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99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993" y="1196752"/>
            <a:ext cx="6110043" cy="4896544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/>
              <a:t>l</a:t>
            </a:r>
            <a:r>
              <a:rPr lang="en-US" altLang="ko-KR" sz="2000" dirty="0" err="1" smtClean="0"/>
              <a:t>earning_titanic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 학습</a:t>
            </a:r>
            <a:endParaRPr lang="en-US" altLang="ko-KR" sz="2000" dirty="0" smtClean="0"/>
          </a:p>
          <a:p>
            <a:r>
              <a:rPr lang="ko-KR" altLang="en-US" sz="2000" dirty="0" smtClean="0"/>
              <a:t>랜덤 </a:t>
            </a:r>
            <a:r>
              <a:rPr lang="ko-KR" altLang="en-US" sz="2000" dirty="0" err="1"/>
              <a:t>포레스트와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그래디언트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앙상블 모델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predict_titanic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새로운 데이터의 생존율 예측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" y="1340768"/>
            <a:ext cx="52236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머신 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생존율 예측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0" latinLnBrk="1"/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github.com/Jeong-Seongwon/mygit/tree/main/titanic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479895"/>
            <a:ext cx="4718174" cy="4405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404664"/>
            <a:ext cx="4680484" cy="58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143538" cy="3543321"/>
          </a:xfrm>
        </p:spPr>
        <p:txBody>
          <a:bodyPr anchor="ctr"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이 분석을 통해 생존율 예측하는 데에 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모델이 효과적임을 확인할 수 있었습니다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더 많은 특성을 고려하거나 모델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조정함으로써 모델의 성능을 더욱 향상시킬 수 있을 것으로 기대됩니다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4"/>
            <a:ext cx="9143538" cy="3397601"/>
          </a:xfrm>
        </p:spPr>
        <p:txBody>
          <a:bodyPr rtlCol="0" anchor="ctr"/>
          <a:lstStyle/>
          <a:p>
            <a:pPr rtl="0"/>
            <a:r>
              <a:rPr lang="ko-KR" altLang="en-US" dirty="0" smtClean="0"/>
              <a:t>타이타닉 호에 탑승한 승객들의 생존 여부 상관관계 분석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생존 여부 예측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새로운 승객 정보로 생존율 예측 프로그램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andas,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DecisionTree</a:t>
            </a:r>
            <a:r>
              <a:rPr lang="en-US" altLang="ko-KR" dirty="0"/>
              <a:t>, </a:t>
            </a:r>
            <a:r>
              <a:rPr lang="en-US" altLang="ko-KR" dirty="0" err="1" smtClean="0"/>
              <a:t>RandomForest</a:t>
            </a:r>
            <a:r>
              <a:rPr lang="en-US" altLang="ko-KR" dirty="0"/>
              <a:t>, </a:t>
            </a:r>
            <a:r>
              <a:rPr lang="en-US" altLang="ko-KR" dirty="0" err="1" smtClean="0"/>
              <a:t>LogisticRegression</a:t>
            </a:r>
            <a:r>
              <a:rPr lang="en-US" altLang="ko-KR" dirty="0"/>
              <a:t>, </a:t>
            </a:r>
            <a:r>
              <a:rPr lang="en-US" altLang="ko-KR" dirty="0" err="1" smtClean="0"/>
              <a:t>GradientBoosting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tkinter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andas</a:t>
            </a:r>
            <a:r>
              <a:rPr lang="ko-KR" altLang="en-US" dirty="0" smtClean="0"/>
              <a:t>를 활용해 데이터 전처리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smtClean="0"/>
              <a:t>프로그램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06528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797152"/>
            <a:ext cx="9143538" cy="122413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Seaborn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titanic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/>
          </a:p>
          <a:p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ko-KR" altLang="en-US" sz="2000" dirty="0" smtClean="0"/>
              <a:t> 등과 생존율의 관계가 클 거라 예상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268760"/>
            <a:ext cx="91435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78188" y="1988840"/>
            <a:ext cx="6840760" cy="36136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특성별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측정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중복 특성들 제거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Deck </a:t>
            </a:r>
            <a:r>
              <a:rPr lang="ko-KR" altLang="en-US" sz="2000" dirty="0" smtClean="0"/>
              <a:t>특성은 데이터 수가 부족해 제거</a:t>
            </a: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특성인 나이는 </a:t>
            </a:r>
            <a:r>
              <a:rPr lang="ko-KR" altLang="en-US" sz="2000" dirty="0" err="1" smtClean="0"/>
              <a:t>사분위수</a:t>
            </a:r>
            <a:r>
              <a:rPr lang="ko-KR" altLang="en-US" sz="2000" dirty="0" smtClean="0"/>
              <a:t> 구간 변환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범주형 특성인 성별은 더미 변수 변환</a:t>
            </a:r>
            <a:endParaRPr lang="en-US" altLang="ko-KR" sz="2000" dirty="0" smtClean="0"/>
          </a:p>
          <a:p>
            <a:pPr rtl="0"/>
            <a:r>
              <a:rPr lang="en-US" altLang="ko-KR" sz="2000" dirty="0" err="1" smtClean="0"/>
              <a:t>Sibsp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Parch </a:t>
            </a:r>
            <a:r>
              <a:rPr lang="ko-KR" altLang="en-US" sz="2000" dirty="0" smtClean="0"/>
              <a:t>특성 결합하여 </a:t>
            </a:r>
            <a:r>
              <a:rPr lang="en-US" altLang="ko-KR" sz="2000" dirty="0" smtClean="0"/>
              <a:t>Family </a:t>
            </a:r>
            <a:r>
              <a:rPr lang="ko-KR" altLang="en-US" sz="2000" dirty="0" smtClean="0"/>
              <a:t>특성 생성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628799"/>
            <a:ext cx="2195272" cy="39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375</Words>
  <Application>Microsoft Office PowerPoint</Application>
  <PresentationFormat>사용자 지정</PresentationFormat>
  <Paragraphs>99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상관 관계 분석</vt:lpstr>
      <vt:lpstr>나이 성별 생존율 그래프</vt:lpstr>
      <vt:lpstr>승선지 객실 등급 생존율 그래프</vt:lpstr>
      <vt:lpstr>동승자 생존율 그래프</vt:lpstr>
      <vt:lpstr>분석 결과</vt:lpstr>
      <vt:lpstr>PowerPoint 프레젠테이션</vt:lpstr>
      <vt:lpstr>모델 정확도 비교</vt:lpstr>
      <vt:lpstr>모델 평가</vt:lpstr>
      <vt:lpstr>PowerPoint 프레젠테이션</vt:lpstr>
      <vt:lpstr>학습 모델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35</cp:revision>
  <dcterms:created xsi:type="dcterms:W3CDTF">2024-03-13T06:37:59Z</dcterms:created>
  <dcterms:modified xsi:type="dcterms:W3CDTF">2024-03-14T02:16:09Z</dcterms:modified>
</cp:coreProperties>
</file>