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21"/>
  </p:notesMasterIdLst>
  <p:handoutMasterIdLst>
    <p:handoutMasterId r:id="rId22"/>
  </p:handoutMasterIdLst>
  <p:sldIdLst>
    <p:sldId id="265" r:id="rId3"/>
    <p:sldId id="299" r:id="rId4"/>
    <p:sldId id="300" r:id="rId5"/>
    <p:sldId id="266" r:id="rId6"/>
    <p:sldId id="283" r:id="rId7"/>
    <p:sldId id="284" r:id="rId8"/>
    <p:sldId id="285" r:id="rId9"/>
    <p:sldId id="287" r:id="rId10"/>
    <p:sldId id="290" r:id="rId11"/>
    <p:sldId id="304" r:id="rId12"/>
    <p:sldId id="303" r:id="rId13"/>
    <p:sldId id="294" r:id="rId14"/>
    <p:sldId id="296" r:id="rId15"/>
    <p:sldId id="301" r:id="rId16"/>
    <p:sldId id="288" r:id="rId17"/>
    <p:sldId id="289" r:id="rId18"/>
    <p:sldId id="292" r:id="rId19"/>
    <p:sldId id="291" r:id="rId20"/>
  </p:sldIdLst>
  <p:sldSz cx="12188825" cy="6858000"/>
  <p:notesSz cx="9309100" cy="7023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936">
          <p15:clr>
            <a:srgbClr val="A4A3A4"/>
          </p15:clr>
        </p15:guide>
        <p15:guide id="3" orient="horz" pos="1152">
          <p15:clr>
            <a:srgbClr val="A4A3A4"/>
          </p15:clr>
        </p15:guide>
        <p15:guide id="4" orient="horz" pos="2544">
          <p15:clr>
            <a:srgbClr val="A4A3A4"/>
          </p15:clr>
        </p15:guide>
        <p15:guide id="5" orient="horz" pos="1008">
          <p15:clr>
            <a:srgbClr val="A4A3A4"/>
          </p15:clr>
        </p15:guide>
        <p15:guide id="6" orient="horz" pos="384">
          <p15:clr>
            <a:srgbClr val="A4A3A4"/>
          </p15:clr>
        </p15:guide>
        <p15:guide id="7" orient="horz" pos="3312">
          <p15:clr>
            <a:srgbClr val="A4A3A4"/>
          </p15:clr>
        </p15:guide>
        <p15:guide id="8" pos="3839">
          <p15:clr>
            <a:srgbClr val="A4A3A4"/>
          </p15:clr>
        </p15:guide>
        <p15:guide id="9" pos="959">
          <p15:clr>
            <a:srgbClr val="A4A3A4"/>
          </p15:clr>
        </p15:guide>
        <p15:guide id="10" pos="6719">
          <p15:clr>
            <a:srgbClr val="A4A3A4"/>
          </p15:clr>
        </p15:guide>
        <p15:guide id="11" pos="527">
          <p15:clr>
            <a:srgbClr val="A4A3A4"/>
          </p15:clr>
        </p15:guide>
        <p15:guide id="12" pos="7151">
          <p15:clr>
            <a:srgbClr val="A4A3A4"/>
          </p15:clr>
        </p15:guide>
        <p15:guide id="13" pos="4127">
          <p15:clr>
            <a:srgbClr val="A4A3A4"/>
          </p15:clr>
        </p15:guide>
        <p15:guide id="14" pos="4415">
          <p15:clr>
            <a:srgbClr val="A4A3A4"/>
          </p15:clr>
        </p15:guide>
        <p15:guide id="15" pos="2687">
          <p15:clr>
            <a:srgbClr val="A4A3A4"/>
          </p15:clr>
        </p15:guide>
        <p15:guide id="16" pos="383">
          <p15:clr>
            <a:srgbClr val="A4A3A4"/>
          </p15:clr>
        </p15:guide>
        <p15:guide id="17" pos="7295">
          <p15:clr>
            <a:srgbClr val="A4A3A4"/>
          </p15:clr>
        </p15:guide>
        <p15:guide id="18" pos="5327">
          <p15:clr>
            <a:srgbClr val="A4A3A4"/>
          </p15:clr>
        </p15:guide>
        <p15:guide id="19" pos="3810">
          <p15:clr>
            <a:srgbClr val="A4A3A4"/>
          </p15:clr>
        </p15:guide>
      </p15:sldGuideLst>
    </p:ext>
    <p:ext uri="{2D200454-40CA-4A62-9FC3-DE9A4176ACB9}">
      <p15:notesGuideLst xmlns:p15="http://schemas.microsoft.com/office/powerpoint/2012/main">
        <p15:guide id="1" orient="horz" pos="2212">
          <p15:clr>
            <a:srgbClr val="A4A3A4"/>
          </p15:clr>
        </p15:guide>
        <p15:guide id="2" pos="293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테마 스타일 1 - 강조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테마 스타일 1 - 강조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보통 스타일 2 - 강조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D7AC3CCA-C797-4891-BE02-D94E43425B78}" styleName="보통 스타일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46F890A9-2807-4EBB-B81D-B2AA78EC7F39}" styleName="어두운 스타일 2 - 강조 5/강조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202B0CA-FC54-4496-8BCA-5EF66A818D29}" styleName="어두운 스타일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29" autoAdjust="0"/>
  </p:normalViewPr>
  <p:slideViewPr>
    <p:cSldViewPr showGuides="1">
      <p:cViewPr varScale="1">
        <p:scale>
          <a:sx n="123" d="100"/>
          <a:sy n="123" d="100"/>
        </p:scale>
        <p:origin x="114" y="288"/>
      </p:cViewPr>
      <p:guideLst>
        <p:guide orient="horz" pos="2160"/>
        <p:guide orient="horz" pos="3936"/>
        <p:guide orient="horz" pos="1152"/>
        <p:guide orient="horz" pos="2544"/>
        <p:guide orient="horz" pos="1008"/>
        <p:guide orient="horz" pos="384"/>
        <p:guide orient="horz" pos="3312"/>
        <p:guide pos="3839"/>
        <p:guide pos="959"/>
        <p:guide pos="6719"/>
        <p:guide pos="527"/>
        <p:guide pos="7151"/>
        <p:guide pos="4127"/>
        <p:guide pos="4415"/>
        <p:guide pos="2687"/>
        <p:guide pos="383"/>
        <p:guide pos="7295"/>
        <p:guide pos="5327"/>
        <p:guide pos="381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p:cViewPr varScale="1">
        <p:scale>
          <a:sx n="86" d="100"/>
          <a:sy n="86" d="100"/>
        </p:scale>
        <p:origin x="1734" y="72"/>
      </p:cViewPr>
      <p:guideLst>
        <p:guide orient="horz" pos="2212"/>
        <p:guide pos="293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 Id="rId27"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4033943" cy="351155"/>
          </a:xfrm>
          <a:prstGeom prst="rect">
            <a:avLst/>
          </a:prstGeom>
        </p:spPr>
        <p:txBody>
          <a:bodyPr vert="horz" lIns="93324" tIns="46662" rIns="93324" bIns="46662" rtlCol="0"/>
          <a:lstStyle>
            <a:lvl1pPr algn="l" latinLnBrk="1">
              <a:defRPr lang="ko-KR" sz="1200"/>
            </a:lvl1pPr>
          </a:lstStyle>
          <a:p>
            <a:endParaRPr lang="ko-KR"/>
          </a:p>
        </p:txBody>
      </p:sp>
      <p:sp>
        <p:nvSpPr>
          <p:cNvPr id="3" name="날짜 개체 틀 2"/>
          <p:cNvSpPr>
            <a:spLocks noGrp="1"/>
          </p:cNvSpPr>
          <p:nvPr>
            <p:ph type="dt" sz="quarter" idx="1"/>
          </p:nvPr>
        </p:nvSpPr>
        <p:spPr>
          <a:xfrm>
            <a:off x="5273003" y="0"/>
            <a:ext cx="4033943" cy="351155"/>
          </a:xfrm>
          <a:prstGeom prst="rect">
            <a:avLst/>
          </a:prstGeom>
        </p:spPr>
        <p:txBody>
          <a:bodyPr vert="horz" lIns="93324" tIns="46662" rIns="93324" bIns="46662" rtlCol="0"/>
          <a:lstStyle>
            <a:lvl1pPr algn="r" latinLnBrk="1">
              <a:defRPr lang="ko-KR" sz="1200"/>
            </a:lvl1pPr>
          </a:lstStyle>
          <a:p>
            <a:fld id="{739FF845-BB4A-479D-8C06-522C1DBAB2F9}" type="datetimeFigureOut">
              <a:rPr lang="en-US" altLang="ko-KR"/>
              <a:t>2/4/2018</a:t>
            </a:fld>
            <a:endParaRPr lang="ko-KR"/>
          </a:p>
        </p:txBody>
      </p:sp>
      <p:sp>
        <p:nvSpPr>
          <p:cNvPr id="4" name="바닥글 개체 틀 3"/>
          <p:cNvSpPr>
            <a:spLocks noGrp="1"/>
          </p:cNvSpPr>
          <p:nvPr>
            <p:ph type="ftr" sz="quarter" idx="2"/>
          </p:nvPr>
        </p:nvSpPr>
        <p:spPr>
          <a:xfrm>
            <a:off x="0" y="6670726"/>
            <a:ext cx="4033943" cy="351155"/>
          </a:xfrm>
          <a:prstGeom prst="rect">
            <a:avLst/>
          </a:prstGeom>
        </p:spPr>
        <p:txBody>
          <a:bodyPr vert="horz" lIns="93324" tIns="46662" rIns="93324" bIns="46662" rtlCol="0" anchor="b"/>
          <a:lstStyle>
            <a:lvl1pPr algn="l" latinLnBrk="1">
              <a:defRPr lang="ko-KR" sz="1200"/>
            </a:lvl1pPr>
          </a:lstStyle>
          <a:p>
            <a:endParaRPr lang="ko-KR"/>
          </a:p>
        </p:txBody>
      </p:sp>
      <p:sp>
        <p:nvSpPr>
          <p:cNvPr id="5" name="슬라이드 번호 개체 틀 4"/>
          <p:cNvSpPr>
            <a:spLocks noGrp="1"/>
          </p:cNvSpPr>
          <p:nvPr>
            <p:ph type="sldNum" sz="quarter" idx="3"/>
          </p:nvPr>
        </p:nvSpPr>
        <p:spPr>
          <a:xfrm>
            <a:off x="5273003" y="6670726"/>
            <a:ext cx="4033943" cy="351155"/>
          </a:xfrm>
          <a:prstGeom prst="rect">
            <a:avLst/>
          </a:prstGeom>
        </p:spPr>
        <p:txBody>
          <a:bodyPr vert="horz" lIns="93324" tIns="46662" rIns="93324" bIns="46662" rtlCol="0" anchor="b"/>
          <a:lstStyle>
            <a:lvl1pPr algn="r" latinLnBrk="1">
              <a:defRPr lang="ko-KR" sz="1200"/>
            </a:lvl1pPr>
          </a:lstStyle>
          <a:p>
            <a:fld id="{C4FD142E-5B44-489E-8F73-9E67242E680D}" type="slidenum">
              <a:rPr lang="ko-KR"/>
              <a:t>‹#›</a:t>
            </a:fld>
            <a:endParaRPr lang="ko-KR"/>
          </a:p>
        </p:txBody>
      </p:sp>
    </p:spTree>
    <p:extLst>
      <p:ext uri="{BB962C8B-B14F-4D97-AF65-F5344CB8AC3E}">
        <p14:creationId xmlns:p14="http://schemas.microsoft.com/office/powerpoint/2010/main" val="21961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4033943" cy="351155"/>
          </a:xfrm>
          <a:prstGeom prst="rect">
            <a:avLst/>
          </a:prstGeom>
        </p:spPr>
        <p:txBody>
          <a:bodyPr vert="horz" lIns="93324" tIns="46662" rIns="93324" bIns="46662" rtlCol="0"/>
          <a:lstStyle>
            <a:lvl1pPr algn="l" latinLnBrk="1">
              <a:defRPr lang="ko-KR" sz="1200"/>
            </a:lvl1pPr>
          </a:lstStyle>
          <a:p>
            <a:endParaRPr lang="ko-KR"/>
          </a:p>
        </p:txBody>
      </p:sp>
      <p:sp>
        <p:nvSpPr>
          <p:cNvPr id="3" name="날짜 개체 틀 2"/>
          <p:cNvSpPr>
            <a:spLocks noGrp="1"/>
          </p:cNvSpPr>
          <p:nvPr>
            <p:ph type="dt" idx="1"/>
          </p:nvPr>
        </p:nvSpPr>
        <p:spPr>
          <a:xfrm>
            <a:off x="5273003" y="0"/>
            <a:ext cx="4033943" cy="351155"/>
          </a:xfrm>
          <a:prstGeom prst="rect">
            <a:avLst/>
          </a:prstGeom>
        </p:spPr>
        <p:txBody>
          <a:bodyPr vert="horz" lIns="93324" tIns="46662" rIns="93324" bIns="46662" rtlCol="0"/>
          <a:lstStyle>
            <a:lvl1pPr algn="r" latinLnBrk="1">
              <a:defRPr lang="ko-KR" sz="1200"/>
            </a:lvl1pPr>
          </a:lstStyle>
          <a:p>
            <a:fld id="{3ABD2D7A-D230-4F91-BD59-0A39C2703BA8}" type="datetimeFigureOut">
              <a:t>2018-02-04</a:t>
            </a:fld>
            <a:endParaRPr lang="ko-KR"/>
          </a:p>
        </p:txBody>
      </p:sp>
      <p:sp>
        <p:nvSpPr>
          <p:cNvPr id="4" name="슬라이드 이미지 개체 틀 3"/>
          <p:cNvSpPr>
            <a:spLocks noGrp="1" noRot="1" noChangeAspect="1"/>
          </p:cNvSpPr>
          <p:nvPr>
            <p:ph type="sldImg" idx="2"/>
          </p:nvPr>
        </p:nvSpPr>
        <p:spPr>
          <a:xfrm>
            <a:off x="2314575" y="527050"/>
            <a:ext cx="4679950" cy="2633663"/>
          </a:xfrm>
          <a:prstGeom prst="rect">
            <a:avLst/>
          </a:prstGeom>
          <a:noFill/>
          <a:ln w="12700">
            <a:solidFill>
              <a:prstClr val="black"/>
            </a:solidFill>
          </a:ln>
        </p:spPr>
        <p:txBody>
          <a:bodyPr vert="horz" lIns="93324" tIns="46662" rIns="93324" bIns="46662" rtlCol="0" anchor="ctr"/>
          <a:lstStyle/>
          <a:p>
            <a:endParaRPr lang="ko-KR"/>
          </a:p>
        </p:txBody>
      </p:sp>
      <p:sp>
        <p:nvSpPr>
          <p:cNvPr id="5" name="슬라이드 노트 개체 틀 4"/>
          <p:cNvSpPr>
            <a:spLocks noGrp="1"/>
          </p:cNvSpPr>
          <p:nvPr>
            <p:ph type="body" sz="quarter" idx="3"/>
          </p:nvPr>
        </p:nvSpPr>
        <p:spPr>
          <a:xfrm>
            <a:off x="930910" y="3335972"/>
            <a:ext cx="7447280" cy="3160395"/>
          </a:xfrm>
          <a:prstGeom prst="rect">
            <a:avLst/>
          </a:prstGeom>
        </p:spPr>
        <p:txBody>
          <a:bodyPr vert="horz" lIns="93324" tIns="46662" rIns="93324" bIns="46662" rtlCol="0"/>
          <a:lstStyle/>
          <a:p>
            <a:pPr lvl="0" latinLnBrk="1"/>
            <a:r>
              <a:rPr lang="ko-KR"/>
              <a:t>마스터 텍스트 스타일 편집</a:t>
            </a:r>
          </a:p>
          <a:p>
            <a:pPr lvl="1" latinLnBrk="1"/>
            <a:r>
              <a:rPr lang="ko-KR"/>
              <a:t>둘째 수준</a:t>
            </a:r>
          </a:p>
          <a:p>
            <a:pPr lvl="2" latinLnBrk="1"/>
            <a:r>
              <a:rPr lang="ko-KR"/>
              <a:t>셋째 수준</a:t>
            </a:r>
          </a:p>
          <a:p>
            <a:pPr lvl="3" latinLnBrk="1"/>
            <a:r>
              <a:rPr lang="ko-KR"/>
              <a:t>넷째 수준</a:t>
            </a:r>
          </a:p>
          <a:p>
            <a:pPr lvl="4" latinLnBrk="1"/>
            <a:r>
              <a:rPr lang="ko-KR"/>
              <a:t>다섯째 수준</a:t>
            </a:r>
          </a:p>
        </p:txBody>
      </p:sp>
      <p:sp>
        <p:nvSpPr>
          <p:cNvPr id="6" name="바닥글 개체 틀 5"/>
          <p:cNvSpPr>
            <a:spLocks noGrp="1"/>
          </p:cNvSpPr>
          <p:nvPr>
            <p:ph type="ftr" sz="quarter" idx="4"/>
          </p:nvPr>
        </p:nvSpPr>
        <p:spPr>
          <a:xfrm>
            <a:off x="0" y="6670726"/>
            <a:ext cx="4033943" cy="351155"/>
          </a:xfrm>
          <a:prstGeom prst="rect">
            <a:avLst/>
          </a:prstGeom>
        </p:spPr>
        <p:txBody>
          <a:bodyPr vert="horz" lIns="93324" tIns="46662" rIns="93324" bIns="46662" rtlCol="0" anchor="b"/>
          <a:lstStyle>
            <a:lvl1pPr algn="l" latinLnBrk="1">
              <a:defRPr lang="ko-KR" sz="1200"/>
            </a:lvl1pPr>
          </a:lstStyle>
          <a:p>
            <a:endParaRPr lang="ko-KR"/>
          </a:p>
        </p:txBody>
      </p:sp>
      <p:sp>
        <p:nvSpPr>
          <p:cNvPr id="7" name="슬라이드 번호 개체 틀 6"/>
          <p:cNvSpPr>
            <a:spLocks noGrp="1"/>
          </p:cNvSpPr>
          <p:nvPr>
            <p:ph type="sldNum" sz="quarter" idx="5"/>
          </p:nvPr>
        </p:nvSpPr>
        <p:spPr>
          <a:xfrm>
            <a:off x="5273003" y="6670726"/>
            <a:ext cx="4033943" cy="351155"/>
          </a:xfrm>
          <a:prstGeom prst="rect">
            <a:avLst/>
          </a:prstGeom>
        </p:spPr>
        <p:txBody>
          <a:bodyPr vert="horz" lIns="93324" tIns="46662" rIns="93324" bIns="46662" rtlCol="0" anchor="b"/>
          <a:lstStyle>
            <a:lvl1pPr algn="r" latinLnBrk="1">
              <a:defRPr lang="ko-KR" sz="1200"/>
            </a:lvl1pPr>
          </a:lstStyle>
          <a:p>
            <a:fld id="{F93199CD-3E1B-4AE6-990F-76F925F5EA9F}" type="slidenum">
              <a:t>‹#›</a:t>
            </a:fld>
            <a:endParaRPr lang="ko-K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1" hangingPunct="1">
      <a:defRPr lang="ko-KR" sz="1200" kern="1200">
        <a:solidFill>
          <a:schemeClr val="tx1"/>
        </a:solidFill>
        <a:latin typeface="+mn-lt"/>
        <a:ea typeface="+mn-ea"/>
        <a:cs typeface="+mn-cs"/>
      </a:defRPr>
    </a:lvl1pPr>
    <a:lvl2pPr marL="457200" algn="l" defTabSz="914400" rtl="0" eaLnBrk="1" latinLnBrk="1" hangingPunct="1">
      <a:defRPr lang="ko-KR" sz="1200" kern="1200">
        <a:solidFill>
          <a:schemeClr val="tx1"/>
        </a:solidFill>
        <a:latin typeface="+mn-lt"/>
        <a:ea typeface="+mn-ea"/>
        <a:cs typeface="+mn-cs"/>
      </a:defRPr>
    </a:lvl2pPr>
    <a:lvl3pPr marL="914400" algn="l" defTabSz="914400" rtl="0" eaLnBrk="1" latinLnBrk="1" hangingPunct="1">
      <a:defRPr lang="ko-KR" sz="1200" kern="1200">
        <a:solidFill>
          <a:schemeClr val="tx1"/>
        </a:solidFill>
        <a:latin typeface="+mn-lt"/>
        <a:ea typeface="+mn-ea"/>
        <a:cs typeface="+mn-cs"/>
      </a:defRPr>
    </a:lvl3pPr>
    <a:lvl4pPr marL="1371600" algn="l" defTabSz="914400" rtl="0" eaLnBrk="1" latinLnBrk="1" hangingPunct="1">
      <a:defRPr lang="ko-KR" sz="1200" kern="1200">
        <a:solidFill>
          <a:schemeClr val="tx1"/>
        </a:solidFill>
        <a:latin typeface="+mn-lt"/>
        <a:ea typeface="+mn-ea"/>
        <a:cs typeface="+mn-cs"/>
      </a:defRPr>
    </a:lvl4pPr>
    <a:lvl5pPr marL="1828800" algn="l" defTabSz="914400" rtl="0" eaLnBrk="1" latinLnBrk="1" hangingPunct="1">
      <a:defRPr lang="ko-KR" sz="1200" kern="1200">
        <a:solidFill>
          <a:schemeClr val="tx1"/>
        </a:solidFill>
        <a:latin typeface="+mn-lt"/>
        <a:ea typeface="+mn-ea"/>
        <a:cs typeface="+mn-cs"/>
      </a:defRPr>
    </a:lvl5pPr>
    <a:lvl6pPr marL="2286000" algn="l" defTabSz="914400" rtl="0" eaLnBrk="1" latinLnBrk="1" hangingPunct="1">
      <a:defRPr lang="ko-KR" sz="1200" kern="1200">
        <a:solidFill>
          <a:schemeClr val="tx1"/>
        </a:solidFill>
        <a:latin typeface="+mn-lt"/>
        <a:ea typeface="+mn-ea"/>
        <a:cs typeface="+mn-cs"/>
      </a:defRPr>
    </a:lvl6pPr>
    <a:lvl7pPr marL="2743200" algn="l" defTabSz="914400" rtl="0" eaLnBrk="1" latinLnBrk="1" hangingPunct="1">
      <a:defRPr lang="ko-KR" sz="1200" kern="1200">
        <a:solidFill>
          <a:schemeClr val="tx1"/>
        </a:solidFill>
        <a:latin typeface="+mn-lt"/>
        <a:ea typeface="+mn-ea"/>
        <a:cs typeface="+mn-cs"/>
      </a:defRPr>
    </a:lvl7pPr>
    <a:lvl8pPr marL="3200400" algn="l" defTabSz="914400" rtl="0" eaLnBrk="1" latinLnBrk="1" hangingPunct="1">
      <a:defRPr lang="ko-KR" sz="1200" kern="1200">
        <a:solidFill>
          <a:schemeClr val="tx1"/>
        </a:solidFill>
        <a:latin typeface="+mn-lt"/>
        <a:ea typeface="+mn-ea"/>
        <a:cs typeface="+mn-cs"/>
      </a:defRPr>
    </a:lvl8pPr>
    <a:lvl9pPr marL="3657600" algn="l" defTabSz="914400" rtl="0" eaLnBrk="1" latinLnBrk="1" hangingPunct="1">
      <a:defRPr lang="ko-K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dirty="0"/>
          </a:p>
        </p:txBody>
      </p:sp>
      <p:sp>
        <p:nvSpPr>
          <p:cNvPr id="4" name="슬라이드 번호 개체 틀 3"/>
          <p:cNvSpPr>
            <a:spLocks noGrp="1"/>
          </p:cNvSpPr>
          <p:nvPr>
            <p:ph type="sldNum" sz="quarter" idx="10"/>
          </p:nvPr>
        </p:nvSpPr>
        <p:spPr/>
        <p:txBody>
          <a:bodyPr/>
          <a:lstStyle/>
          <a:p>
            <a:fld id="{F93199CD-3E1B-4AE6-990F-76F925F5EA9F}" type="slidenum">
              <a:rPr lang="ko-KR" smtClean="0"/>
              <a:t>1</a:t>
            </a:fld>
            <a:endParaRPr lang="ko-KR" dirty="0"/>
          </a:p>
        </p:txBody>
      </p:sp>
    </p:spTree>
    <p:extLst>
      <p:ext uri="{BB962C8B-B14F-4D97-AF65-F5344CB8AC3E}">
        <p14:creationId xmlns:p14="http://schemas.microsoft.com/office/powerpoint/2010/main" val="927581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p>
        </p:txBody>
      </p:sp>
      <p:sp>
        <p:nvSpPr>
          <p:cNvPr id="4" name="슬라이드 번호 개체 틀 3"/>
          <p:cNvSpPr>
            <a:spLocks noGrp="1"/>
          </p:cNvSpPr>
          <p:nvPr>
            <p:ph type="sldNum" sz="quarter" idx="10"/>
          </p:nvPr>
        </p:nvSpPr>
        <p:spPr/>
        <p:txBody>
          <a:bodyPr/>
          <a:lstStyle/>
          <a:p>
            <a:fld id="{F93199CD-3E1B-4AE6-990F-76F925F5EA9F}" type="slidenum">
              <a:rPr lang="en-US" altLang="ko-KR" smtClean="0"/>
              <a:t>10</a:t>
            </a:fld>
            <a:endParaRPr lang="ko-KR"/>
          </a:p>
        </p:txBody>
      </p:sp>
    </p:spTree>
    <p:extLst>
      <p:ext uri="{BB962C8B-B14F-4D97-AF65-F5344CB8AC3E}">
        <p14:creationId xmlns:p14="http://schemas.microsoft.com/office/powerpoint/2010/main" val="1870410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p>
        </p:txBody>
      </p:sp>
      <p:sp>
        <p:nvSpPr>
          <p:cNvPr id="4" name="슬라이드 번호 개체 틀 3"/>
          <p:cNvSpPr>
            <a:spLocks noGrp="1"/>
          </p:cNvSpPr>
          <p:nvPr>
            <p:ph type="sldNum" sz="quarter" idx="10"/>
          </p:nvPr>
        </p:nvSpPr>
        <p:spPr/>
        <p:txBody>
          <a:bodyPr/>
          <a:lstStyle/>
          <a:p>
            <a:fld id="{F93199CD-3E1B-4AE6-990F-76F925F5EA9F}" type="slidenum">
              <a:rPr lang="en-US" altLang="ko-KR" smtClean="0"/>
              <a:t>11</a:t>
            </a:fld>
            <a:endParaRPr lang="ko-KR"/>
          </a:p>
        </p:txBody>
      </p:sp>
    </p:spTree>
    <p:extLst>
      <p:ext uri="{BB962C8B-B14F-4D97-AF65-F5344CB8AC3E}">
        <p14:creationId xmlns:p14="http://schemas.microsoft.com/office/powerpoint/2010/main" val="26189935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p>
        </p:txBody>
      </p:sp>
      <p:sp>
        <p:nvSpPr>
          <p:cNvPr id="4" name="슬라이드 번호 개체 틀 3"/>
          <p:cNvSpPr>
            <a:spLocks noGrp="1"/>
          </p:cNvSpPr>
          <p:nvPr>
            <p:ph type="sldNum" sz="quarter" idx="10"/>
          </p:nvPr>
        </p:nvSpPr>
        <p:spPr/>
        <p:txBody>
          <a:bodyPr/>
          <a:lstStyle/>
          <a:p>
            <a:fld id="{F93199CD-3E1B-4AE6-990F-76F925F5EA9F}" type="slidenum">
              <a:rPr lang="en-US" altLang="ko-KR" smtClean="0"/>
              <a:t>12</a:t>
            </a:fld>
            <a:endParaRPr lang="ko-KR"/>
          </a:p>
        </p:txBody>
      </p:sp>
    </p:spTree>
    <p:extLst>
      <p:ext uri="{BB962C8B-B14F-4D97-AF65-F5344CB8AC3E}">
        <p14:creationId xmlns:p14="http://schemas.microsoft.com/office/powerpoint/2010/main" val="37231676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p>
        </p:txBody>
      </p:sp>
      <p:sp>
        <p:nvSpPr>
          <p:cNvPr id="4" name="슬라이드 번호 개체 틀 3"/>
          <p:cNvSpPr>
            <a:spLocks noGrp="1"/>
          </p:cNvSpPr>
          <p:nvPr>
            <p:ph type="sldNum" sz="quarter" idx="10"/>
          </p:nvPr>
        </p:nvSpPr>
        <p:spPr/>
        <p:txBody>
          <a:bodyPr/>
          <a:lstStyle/>
          <a:p>
            <a:fld id="{F93199CD-3E1B-4AE6-990F-76F925F5EA9F}" type="slidenum">
              <a:rPr lang="en-US" altLang="ko-KR" smtClean="0"/>
              <a:t>13</a:t>
            </a:fld>
            <a:endParaRPr lang="ko-KR"/>
          </a:p>
        </p:txBody>
      </p:sp>
    </p:spTree>
    <p:extLst>
      <p:ext uri="{BB962C8B-B14F-4D97-AF65-F5344CB8AC3E}">
        <p14:creationId xmlns:p14="http://schemas.microsoft.com/office/powerpoint/2010/main" val="39216935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p>
        </p:txBody>
      </p:sp>
      <p:sp>
        <p:nvSpPr>
          <p:cNvPr id="4" name="슬라이드 번호 개체 틀 3"/>
          <p:cNvSpPr>
            <a:spLocks noGrp="1"/>
          </p:cNvSpPr>
          <p:nvPr>
            <p:ph type="sldNum" sz="quarter" idx="10"/>
          </p:nvPr>
        </p:nvSpPr>
        <p:spPr/>
        <p:txBody>
          <a:bodyPr/>
          <a:lstStyle/>
          <a:p>
            <a:fld id="{F93199CD-3E1B-4AE6-990F-76F925F5EA9F}" type="slidenum">
              <a:rPr lang="en-US" altLang="ko-KR" smtClean="0"/>
              <a:t>14</a:t>
            </a:fld>
            <a:endParaRPr lang="ko-KR"/>
          </a:p>
        </p:txBody>
      </p:sp>
    </p:spTree>
    <p:extLst>
      <p:ext uri="{BB962C8B-B14F-4D97-AF65-F5344CB8AC3E}">
        <p14:creationId xmlns:p14="http://schemas.microsoft.com/office/powerpoint/2010/main" val="23376786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p>
        </p:txBody>
      </p:sp>
      <p:sp>
        <p:nvSpPr>
          <p:cNvPr id="4" name="슬라이드 번호 개체 틀 3"/>
          <p:cNvSpPr>
            <a:spLocks noGrp="1"/>
          </p:cNvSpPr>
          <p:nvPr>
            <p:ph type="sldNum" sz="quarter" idx="10"/>
          </p:nvPr>
        </p:nvSpPr>
        <p:spPr/>
        <p:txBody>
          <a:bodyPr/>
          <a:lstStyle/>
          <a:p>
            <a:fld id="{F93199CD-3E1B-4AE6-990F-76F925F5EA9F}" type="slidenum">
              <a:rPr lang="en-US" altLang="ko-KR" smtClean="0"/>
              <a:t>15</a:t>
            </a:fld>
            <a:endParaRPr lang="ko-KR"/>
          </a:p>
        </p:txBody>
      </p:sp>
    </p:spTree>
    <p:extLst>
      <p:ext uri="{BB962C8B-B14F-4D97-AF65-F5344CB8AC3E}">
        <p14:creationId xmlns:p14="http://schemas.microsoft.com/office/powerpoint/2010/main" val="31037840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p>
        </p:txBody>
      </p:sp>
      <p:sp>
        <p:nvSpPr>
          <p:cNvPr id="4" name="슬라이드 번호 개체 틀 3"/>
          <p:cNvSpPr>
            <a:spLocks noGrp="1"/>
          </p:cNvSpPr>
          <p:nvPr>
            <p:ph type="sldNum" sz="quarter" idx="10"/>
          </p:nvPr>
        </p:nvSpPr>
        <p:spPr/>
        <p:txBody>
          <a:bodyPr/>
          <a:lstStyle/>
          <a:p>
            <a:fld id="{F93199CD-3E1B-4AE6-990F-76F925F5EA9F}" type="slidenum">
              <a:rPr lang="en-US" altLang="ko-KR" smtClean="0"/>
              <a:t>16</a:t>
            </a:fld>
            <a:endParaRPr lang="ko-KR"/>
          </a:p>
        </p:txBody>
      </p:sp>
    </p:spTree>
    <p:extLst>
      <p:ext uri="{BB962C8B-B14F-4D97-AF65-F5344CB8AC3E}">
        <p14:creationId xmlns:p14="http://schemas.microsoft.com/office/powerpoint/2010/main" val="981187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p>
        </p:txBody>
      </p:sp>
      <p:sp>
        <p:nvSpPr>
          <p:cNvPr id="4" name="슬라이드 번호 개체 틀 3"/>
          <p:cNvSpPr>
            <a:spLocks noGrp="1"/>
          </p:cNvSpPr>
          <p:nvPr>
            <p:ph type="sldNum" sz="quarter" idx="10"/>
          </p:nvPr>
        </p:nvSpPr>
        <p:spPr/>
        <p:txBody>
          <a:bodyPr/>
          <a:lstStyle/>
          <a:p>
            <a:fld id="{F93199CD-3E1B-4AE6-990F-76F925F5EA9F}" type="slidenum">
              <a:rPr lang="en-US" altLang="ko-KR" smtClean="0"/>
              <a:t>17</a:t>
            </a:fld>
            <a:endParaRPr lang="ko-KR"/>
          </a:p>
        </p:txBody>
      </p:sp>
    </p:spTree>
    <p:extLst>
      <p:ext uri="{BB962C8B-B14F-4D97-AF65-F5344CB8AC3E}">
        <p14:creationId xmlns:p14="http://schemas.microsoft.com/office/powerpoint/2010/main" val="17053437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p>
        </p:txBody>
      </p:sp>
      <p:sp>
        <p:nvSpPr>
          <p:cNvPr id="4" name="슬라이드 번호 개체 틀 3"/>
          <p:cNvSpPr>
            <a:spLocks noGrp="1"/>
          </p:cNvSpPr>
          <p:nvPr>
            <p:ph type="sldNum" sz="quarter" idx="10"/>
          </p:nvPr>
        </p:nvSpPr>
        <p:spPr/>
        <p:txBody>
          <a:bodyPr/>
          <a:lstStyle/>
          <a:p>
            <a:fld id="{F93199CD-3E1B-4AE6-990F-76F925F5EA9F}" type="slidenum">
              <a:rPr lang="en-US" altLang="ko-KR" smtClean="0"/>
              <a:t>18</a:t>
            </a:fld>
            <a:endParaRPr lang="ko-KR"/>
          </a:p>
        </p:txBody>
      </p:sp>
    </p:spTree>
    <p:extLst>
      <p:ext uri="{BB962C8B-B14F-4D97-AF65-F5344CB8AC3E}">
        <p14:creationId xmlns:p14="http://schemas.microsoft.com/office/powerpoint/2010/main" val="32081197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p>
        </p:txBody>
      </p:sp>
      <p:sp>
        <p:nvSpPr>
          <p:cNvPr id="4" name="슬라이드 번호 개체 틀 3"/>
          <p:cNvSpPr>
            <a:spLocks noGrp="1"/>
          </p:cNvSpPr>
          <p:nvPr>
            <p:ph type="sldNum" sz="quarter" idx="10"/>
          </p:nvPr>
        </p:nvSpPr>
        <p:spPr/>
        <p:txBody>
          <a:bodyPr/>
          <a:lstStyle/>
          <a:p>
            <a:fld id="{F93199CD-3E1B-4AE6-990F-76F925F5EA9F}" type="slidenum">
              <a:rPr lang="en-US" altLang="ko-KR" smtClean="0"/>
              <a:t>2</a:t>
            </a:fld>
            <a:endParaRPr lang="ko-KR"/>
          </a:p>
        </p:txBody>
      </p:sp>
    </p:spTree>
    <p:extLst>
      <p:ext uri="{BB962C8B-B14F-4D97-AF65-F5344CB8AC3E}">
        <p14:creationId xmlns:p14="http://schemas.microsoft.com/office/powerpoint/2010/main" val="3278406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p>
        </p:txBody>
      </p:sp>
      <p:sp>
        <p:nvSpPr>
          <p:cNvPr id="4" name="슬라이드 번호 개체 틀 3"/>
          <p:cNvSpPr>
            <a:spLocks noGrp="1"/>
          </p:cNvSpPr>
          <p:nvPr>
            <p:ph type="sldNum" sz="quarter" idx="10"/>
          </p:nvPr>
        </p:nvSpPr>
        <p:spPr/>
        <p:txBody>
          <a:bodyPr/>
          <a:lstStyle/>
          <a:p>
            <a:fld id="{F93199CD-3E1B-4AE6-990F-76F925F5EA9F}" type="slidenum">
              <a:rPr lang="en-US" altLang="ko-KR" smtClean="0"/>
              <a:t>3</a:t>
            </a:fld>
            <a:endParaRPr lang="ko-KR"/>
          </a:p>
        </p:txBody>
      </p:sp>
    </p:spTree>
    <p:extLst>
      <p:ext uri="{BB962C8B-B14F-4D97-AF65-F5344CB8AC3E}">
        <p14:creationId xmlns:p14="http://schemas.microsoft.com/office/powerpoint/2010/main" val="3278406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dirty="0"/>
          </a:p>
        </p:txBody>
      </p:sp>
      <p:sp>
        <p:nvSpPr>
          <p:cNvPr id="4" name="슬라이드 번호 개체 틀 3"/>
          <p:cNvSpPr>
            <a:spLocks noGrp="1"/>
          </p:cNvSpPr>
          <p:nvPr>
            <p:ph type="sldNum" sz="quarter" idx="10"/>
          </p:nvPr>
        </p:nvSpPr>
        <p:spPr/>
        <p:txBody>
          <a:bodyPr/>
          <a:lstStyle/>
          <a:p>
            <a:fld id="{F93199CD-3E1B-4AE6-990F-76F925F5EA9F}" type="slidenum">
              <a:rPr lang="en-US" altLang="ko-KR" smtClean="0"/>
              <a:t>4</a:t>
            </a:fld>
            <a:endParaRPr lang="ko-KR" dirty="0"/>
          </a:p>
        </p:txBody>
      </p:sp>
    </p:spTree>
    <p:extLst>
      <p:ext uri="{BB962C8B-B14F-4D97-AF65-F5344CB8AC3E}">
        <p14:creationId xmlns:p14="http://schemas.microsoft.com/office/powerpoint/2010/main" val="14451875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dirty="0"/>
          </a:p>
        </p:txBody>
      </p:sp>
      <p:sp>
        <p:nvSpPr>
          <p:cNvPr id="4" name="슬라이드 번호 개체 틀 3"/>
          <p:cNvSpPr>
            <a:spLocks noGrp="1"/>
          </p:cNvSpPr>
          <p:nvPr>
            <p:ph type="sldNum" sz="quarter" idx="10"/>
          </p:nvPr>
        </p:nvSpPr>
        <p:spPr/>
        <p:txBody>
          <a:bodyPr/>
          <a:lstStyle/>
          <a:p>
            <a:fld id="{F93199CD-3E1B-4AE6-990F-76F925F5EA9F}" type="slidenum">
              <a:rPr lang="en-US" altLang="ko-KR" smtClean="0"/>
              <a:t>5</a:t>
            </a:fld>
            <a:endParaRPr lang="ko-KR" dirty="0"/>
          </a:p>
        </p:txBody>
      </p:sp>
    </p:spTree>
    <p:extLst>
      <p:ext uri="{BB962C8B-B14F-4D97-AF65-F5344CB8AC3E}">
        <p14:creationId xmlns:p14="http://schemas.microsoft.com/office/powerpoint/2010/main" val="13526673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dirty="0"/>
          </a:p>
        </p:txBody>
      </p:sp>
      <p:sp>
        <p:nvSpPr>
          <p:cNvPr id="4" name="슬라이드 번호 개체 틀 3"/>
          <p:cNvSpPr>
            <a:spLocks noGrp="1"/>
          </p:cNvSpPr>
          <p:nvPr>
            <p:ph type="sldNum" sz="quarter" idx="10"/>
          </p:nvPr>
        </p:nvSpPr>
        <p:spPr/>
        <p:txBody>
          <a:bodyPr/>
          <a:lstStyle/>
          <a:p>
            <a:fld id="{F93199CD-3E1B-4AE6-990F-76F925F5EA9F}" type="slidenum">
              <a:rPr lang="en-US" altLang="ko-KR" smtClean="0"/>
              <a:t>6</a:t>
            </a:fld>
            <a:endParaRPr lang="ko-KR" dirty="0"/>
          </a:p>
        </p:txBody>
      </p:sp>
    </p:spTree>
    <p:extLst>
      <p:ext uri="{BB962C8B-B14F-4D97-AF65-F5344CB8AC3E}">
        <p14:creationId xmlns:p14="http://schemas.microsoft.com/office/powerpoint/2010/main" val="24811293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dirty="0"/>
          </a:p>
        </p:txBody>
      </p:sp>
      <p:sp>
        <p:nvSpPr>
          <p:cNvPr id="4" name="슬라이드 번호 개체 틀 3"/>
          <p:cNvSpPr>
            <a:spLocks noGrp="1"/>
          </p:cNvSpPr>
          <p:nvPr>
            <p:ph type="sldNum" sz="quarter" idx="10"/>
          </p:nvPr>
        </p:nvSpPr>
        <p:spPr/>
        <p:txBody>
          <a:bodyPr/>
          <a:lstStyle/>
          <a:p>
            <a:fld id="{F93199CD-3E1B-4AE6-990F-76F925F5EA9F}" type="slidenum">
              <a:rPr lang="en-US" altLang="ko-KR" smtClean="0"/>
              <a:t>7</a:t>
            </a:fld>
            <a:endParaRPr lang="ko-KR" dirty="0"/>
          </a:p>
        </p:txBody>
      </p:sp>
    </p:spTree>
    <p:extLst>
      <p:ext uri="{BB962C8B-B14F-4D97-AF65-F5344CB8AC3E}">
        <p14:creationId xmlns:p14="http://schemas.microsoft.com/office/powerpoint/2010/main" val="12289026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p>
        </p:txBody>
      </p:sp>
      <p:sp>
        <p:nvSpPr>
          <p:cNvPr id="4" name="슬라이드 번호 개체 틀 3"/>
          <p:cNvSpPr>
            <a:spLocks noGrp="1"/>
          </p:cNvSpPr>
          <p:nvPr>
            <p:ph type="sldNum" sz="quarter" idx="10"/>
          </p:nvPr>
        </p:nvSpPr>
        <p:spPr/>
        <p:txBody>
          <a:bodyPr/>
          <a:lstStyle/>
          <a:p>
            <a:fld id="{F93199CD-3E1B-4AE6-990F-76F925F5EA9F}" type="slidenum">
              <a:rPr lang="en-US" altLang="ko-KR" smtClean="0"/>
              <a:t>8</a:t>
            </a:fld>
            <a:endParaRPr lang="ko-KR"/>
          </a:p>
        </p:txBody>
      </p:sp>
    </p:spTree>
    <p:extLst>
      <p:ext uri="{BB962C8B-B14F-4D97-AF65-F5344CB8AC3E}">
        <p14:creationId xmlns:p14="http://schemas.microsoft.com/office/powerpoint/2010/main" val="40263493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p>
        </p:txBody>
      </p:sp>
      <p:sp>
        <p:nvSpPr>
          <p:cNvPr id="4" name="슬라이드 번호 개체 틀 3"/>
          <p:cNvSpPr>
            <a:spLocks noGrp="1"/>
          </p:cNvSpPr>
          <p:nvPr>
            <p:ph type="sldNum" sz="quarter" idx="10"/>
          </p:nvPr>
        </p:nvSpPr>
        <p:spPr/>
        <p:txBody>
          <a:bodyPr/>
          <a:lstStyle/>
          <a:p>
            <a:fld id="{F93199CD-3E1B-4AE6-990F-76F925F5EA9F}" type="slidenum">
              <a:rPr lang="en-US" altLang="ko-KR" smtClean="0"/>
              <a:t>9</a:t>
            </a:fld>
            <a:endParaRPr lang="ko-KR"/>
          </a:p>
        </p:txBody>
      </p:sp>
    </p:spTree>
    <p:extLst>
      <p:ext uri="{BB962C8B-B14F-4D97-AF65-F5344CB8AC3E}">
        <p14:creationId xmlns:p14="http://schemas.microsoft.com/office/powerpoint/2010/main" val="2083634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2414" y="1600201"/>
            <a:ext cx="9144000" cy="2971799"/>
          </a:xfrm>
        </p:spPr>
        <p:txBody>
          <a:bodyPr anchor="b">
            <a:normAutofit/>
          </a:bodyPr>
          <a:lstStyle>
            <a:lvl1pPr latinLnBrk="1">
              <a:lnSpc>
                <a:spcPct val="85000"/>
              </a:lnSpc>
              <a:defRPr lang="ko-KR" sz="6600">
                <a:solidFill>
                  <a:schemeClr val="tx1"/>
                </a:solidFill>
              </a:defRPr>
            </a:lvl1pPr>
          </a:lstStyle>
          <a:p>
            <a:r>
              <a:rPr lang="ko-KR" altLang="en-US"/>
              <a:t>마스터 제목 스타일 편집</a:t>
            </a:r>
            <a:endParaRPr lang="ko-KR"/>
          </a:p>
        </p:txBody>
      </p:sp>
      <p:sp>
        <p:nvSpPr>
          <p:cNvPr id="3" name="부제 2"/>
          <p:cNvSpPr>
            <a:spLocks noGrp="1"/>
          </p:cNvSpPr>
          <p:nvPr>
            <p:ph type="subTitle" idx="1"/>
          </p:nvPr>
        </p:nvSpPr>
        <p:spPr>
          <a:xfrm>
            <a:off x="1522412" y="4724400"/>
            <a:ext cx="9144001" cy="990600"/>
          </a:xfrm>
        </p:spPr>
        <p:txBody>
          <a:bodyPr>
            <a:normAutofit/>
          </a:bodyPr>
          <a:lstStyle>
            <a:lvl1pPr marL="0" indent="0" algn="l" latinLnBrk="1">
              <a:spcBef>
                <a:spcPts val="0"/>
              </a:spcBef>
              <a:buNone/>
              <a:defRPr lang="ko-KR" sz="2400" cap="none" baseline="0">
                <a:solidFill>
                  <a:schemeClr val="accent2"/>
                </a:solidFill>
              </a:defRPr>
            </a:lvl1pPr>
            <a:lvl2pPr marL="457200" indent="0" algn="ctr" latinLnBrk="1">
              <a:buNone/>
              <a:defRPr lang="ko-KR">
                <a:solidFill>
                  <a:schemeClr val="tx1">
                    <a:tint val="75000"/>
                  </a:schemeClr>
                </a:solidFill>
              </a:defRPr>
            </a:lvl2pPr>
            <a:lvl3pPr marL="914400" indent="0" algn="ctr" latinLnBrk="1">
              <a:buNone/>
              <a:defRPr lang="ko-KR">
                <a:solidFill>
                  <a:schemeClr val="tx1">
                    <a:tint val="75000"/>
                  </a:schemeClr>
                </a:solidFill>
              </a:defRPr>
            </a:lvl3pPr>
            <a:lvl4pPr marL="1371600" indent="0" algn="ctr" latinLnBrk="1">
              <a:buNone/>
              <a:defRPr lang="ko-KR">
                <a:solidFill>
                  <a:schemeClr val="tx1">
                    <a:tint val="75000"/>
                  </a:schemeClr>
                </a:solidFill>
              </a:defRPr>
            </a:lvl4pPr>
            <a:lvl5pPr marL="1828800" indent="0" algn="ctr" latinLnBrk="1">
              <a:buNone/>
              <a:defRPr lang="ko-KR">
                <a:solidFill>
                  <a:schemeClr val="tx1">
                    <a:tint val="75000"/>
                  </a:schemeClr>
                </a:solidFill>
              </a:defRPr>
            </a:lvl5pPr>
            <a:lvl6pPr marL="2286000" indent="0" algn="ctr" latinLnBrk="1">
              <a:buNone/>
              <a:defRPr lang="ko-KR">
                <a:solidFill>
                  <a:schemeClr val="tx1">
                    <a:tint val="75000"/>
                  </a:schemeClr>
                </a:solidFill>
              </a:defRPr>
            </a:lvl6pPr>
            <a:lvl7pPr marL="2743200" indent="0" algn="ctr" latinLnBrk="1">
              <a:buNone/>
              <a:defRPr lang="ko-KR">
                <a:solidFill>
                  <a:schemeClr val="tx1">
                    <a:tint val="75000"/>
                  </a:schemeClr>
                </a:solidFill>
              </a:defRPr>
            </a:lvl7pPr>
            <a:lvl8pPr marL="3200400" indent="0" algn="ctr" latinLnBrk="1">
              <a:buNone/>
              <a:defRPr lang="ko-KR">
                <a:solidFill>
                  <a:schemeClr val="tx1">
                    <a:tint val="75000"/>
                  </a:schemeClr>
                </a:solidFill>
              </a:defRPr>
            </a:lvl8pPr>
            <a:lvl9pPr marL="3657600" indent="0" algn="ctr" latinLnBrk="1">
              <a:buNone/>
              <a:defRPr lang="ko-KR">
                <a:solidFill>
                  <a:schemeClr val="tx1">
                    <a:tint val="75000"/>
                  </a:schemeClr>
                </a:solidFill>
              </a:defRPr>
            </a:lvl9pPr>
          </a:lstStyle>
          <a:p>
            <a:r>
              <a:rPr lang="ko-KR" altLang="en-US"/>
              <a:t>클릭하여 마스터 부제목 스타일 편집</a:t>
            </a:r>
            <a:endParaRPr lang="ko-KR"/>
          </a:p>
        </p:txBody>
      </p:sp>
      <p:sp>
        <p:nvSpPr>
          <p:cNvPr id="4" name="날짜 개체 틀 3"/>
          <p:cNvSpPr>
            <a:spLocks noGrp="1"/>
          </p:cNvSpPr>
          <p:nvPr>
            <p:ph type="dt" sz="half" idx="10"/>
          </p:nvPr>
        </p:nvSpPr>
        <p:spPr/>
        <p:txBody>
          <a:bodyPr/>
          <a:lstStyle/>
          <a:p>
            <a:fld id="{03F41C87-7AD9-4845-A077-840E4A0F3F06}" type="datetimeFigureOut">
              <a:t>2018-02-04</a:t>
            </a:fld>
            <a:endParaRPr lang="ko-KR"/>
          </a:p>
        </p:txBody>
      </p:sp>
      <p:sp>
        <p:nvSpPr>
          <p:cNvPr id="5" name="바닥글 개체 틀 4"/>
          <p:cNvSpPr>
            <a:spLocks noGrp="1"/>
          </p:cNvSpPr>
          <p:nvPr>
            <p:ph type="ftr" sz="quarter" idx="11"/>
          </p:nvPr>
        </p:nvSpPr>
        <p:spPr/>
        <p:txBody>
          <a:bodyPr/>
          <a:lstStyle/>
          <a:p>
            <a:endParaRPr lang="ko-KR"/>
          </a:p>
        </p:txBody>
      </p:sp>
      <p:sp>
        <p:nvSpPr>
          <p:cNvPr id="6" name="슬라이드 번호 개체 틀 5"/>
          <p:cNvSpPr>
            <a:spLocks noGrp="1"/>
          </p:cNvSpPr>
          <p:nvPr>
            <p:ph type="sldNum" sz="quarter" idx="12"/>
          </p:nvPr>
        </p:nvSpPr>
        <p:spPr/>
        <p:txBody>
          <a:bodyPr/>
          <a:lstStyle/>
          <a:p>
            <a:fld id="{2A013F82-EE5E-44EE-A61D-E31C6657F26F}" type="slidenum">
              <a:t>‹#›</a:t>
            </a:fld>
            <a:endParaRPr lang="ko-K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같은 그림 2개">
    <p:spTree>
      <p:nvGrpSpPr>
        <p:cNvPr id="1" name=""/>
        <p:cNvGrpSpPr/>
        <p:nvPr/>
      </p:nvGrpSpPr>
      <p:grpSpPr>
        <a:xfrm>
          <a:off x="0" y="0"/>
          <a:ext cx="0" cy="0"/>
          <a:chOff x="0" y="0"/>
          <a:chExt cx="0" cy="0"/>
        </a:xfrm>
      </p:grpSpPr>
      <p:sp>
        <p:nvSpPr>
          <p:cNvPr id="3" name="그림 개체 틀 2"/>
          <p:cNvSpPr>
            <a:spLocks noGrp="1"/>
          </p:cNvSpPr>
          <p:nvPr>
            <p:ph type="pic" idx="1"/>
          </p:nvPr>
        </p:nvSpPr>
        <p:spPr>
          <a:xfrm>
            <a:off x="0" y="609600"/>
            <a:ext cx="6035040" cy="5638800"/>
          </a:xfrm>
          <a:solidFill>
            <a:schemeClr val="bg1">
              <a:lumMod val="85000"/>
              <a:lumOff val="15000"/>
            </a:schemeClr>
          </a:solidFill>
        </p:spPr>
        <p:txBody>
          <a:bodyPr>
            <a:normAutofit/>
          </a:bodyPr>
          <a:lstStyle>
            <a:lvl1pPr marL="0" indent="0" algn="ctr" latinLnBrk="1">
              <a:buNone/>
              <a:defRPr lang="ko-KR" sz="2400"/>
            </a:lvl1pPr>
            <a:lvl2pPr marL="457200" indent="0" latinLnBrk="1">
              <a:buNone/>
              <a:defRPr lang="ko-KR" sz="2800"/>
            </a:lvl2pPr>
            <a:lvl3pPr marL="914400" indent="0" latinLnBrk="1">
              <a:buNone/>
              <a:defRPr lang="ko-KR" sz="2400"/>
            </a:lvl3pPr>
            <a:lvl4pPr marL="1371600" indent="0" latinLnBrk="1">
              <a:buNone/>
              <a:defRPr lang="ko-KR" sz="2000"/>
            </a:lvl4pPr>
            <a:lvl5pPr marL="1828800" indent="0" latinLnBrk="1">
              <a:buNone/>
              <a:defRPr lang="ko-KR" sz="2000"/>
            </a:lvl5pPr>
            <a:lvl6pPr marL="2286000" indent="0" latinLnBrk="1">
              <a:buNone/>
              <a:defRPr lang="ko-KR" sz="2000"/>
            </a:lvl6pPr>
            <a:lvl7pPr marL="2743200" indent="0" latinLnBrk="1">
              <a:buNone/>
              <a:defRPr lang="ko-KR" sz="2000"/>
            </a:lvl7pPr>
            <a:lvl8pPr marL="3200400" indent="0" latinLnBrk="1">
              <a:buNone/>
              <a:defRPr lang="ko-KR" sz="2000"/>
            </a:lvl8pPr>
            <a:lvl9pPr marL="3657600" indent="0" latinLnBrk="1">
              <a:buNone/>
              <a:defRPr lang="ko-KR" sz="2000"/>
            </a:lvl9pPr>
          </a:lstStyle>
          <a:p>
            <a:r>
              <a:rPr lang="ko-KR" altLang="en-US"/>
              <a:t>그림을 추가하려면 아이콘을 클릭하십시오</a:t>
            </a:r>
            <a:endParaRPr lang="ko-KR"/>
          </a:p>
        </p:txBody>
      </p:sp>
      <p:sp>
        <p:nvSpPr>
          <p:cNvPr id="5" name="그림 개체 틀 2"/>
          <p:cNvSpPr>
            <a:spLocks noGrp="1"/>
          </p:cNvSpPr>
          <p:nvPr>
            <p:ph type="pic" idx="10"/>
          </p:nvPr>
        </p:nvSpPr>
        <p:spPr>
          <a:xfrm>
            <a:off x="6153785" y="609600"/>
            <a:ext cx="6035040" cy="5638800"/>
          </a:xfrm>
          <a:solidFill>
            <a:schemeClr val="bg1">
              <a:lumMod val="85000"/>
              <a:lumOff val="15000"/>
            </a:schemeClr>
          </a:solidFill>
        </p:spPr>
        <p:txBody>
          <a:bodyPr>
            <a:normAutofit/>
          </a:bodyPr>
          <a:lstStyle>
            <a:lvl1pPr marL="0" indent="0" algn="ctr" latinLnBrk="1">
              <a:buNone/>
              <a:defRPr lang="ko-KR" sz="2400"/>
            </a:lvl1pPr>
            <a:lvl2pPr marL="457200" indent="0" latinLnBrk="1">
              <a:buNone/>
              <a:defRPr lang="ko-KR" sz="2800"/>
            </a:lvl2pPr>
            <a:lvl3pPr marL="914400" indent="0" latinLnBrk="1">
              <a:buNone/>
              <a:defRPr lang="ko-KR" sz="2400"/>
            </a:lvl3pPr>
            <a:lvl4pPr marL="1371600" indent="0" latinLnBrk="1">
              <a:buNone/>
              <a:defRPr lang="ko-KR" sz="2000"/>
            </a:lvl4pPr>
            <a:lvl5pPr marL="1828800" indent="0" latinLnBrk="1">
              <a:buNone/>
              <a:defRPr lang="ko-KR" sz="2000"/>
            </a:lvl5pPr>
            <a:lvl6pPr marL="2286000" indent="0" latinLnBrk="1">
              <a:buNone/>
              <a:defRPr lang="ko-KR" sz="2000"/>
            </a:lvl6pPr>
            <a:lvl7pPr marL="2743200" indent="0" latinLnBrk="1">
              <a:buNone/>
              <a:defRPr lang="ko-KR" sz="2000"/>
            </a:lvl7pPr>
            <a:lvl8pPr marL="3200400" indent="0" latinLnBrk="1">
              <a:buNone/>
              <a:defRPr lang="ko-KR" sz="2000"/>
            </a:lvl8pPr>
            <a:lvl9pPr marL="3657600" indent="0" latinLnBrk="1">
              <a:buNone/>
              <a:defRPr lang="ko-KR" sz="2000"/>
            </a:lvl9pPr>
          </a:lstStyle>
          <a:p>
            <a:r>
              <a:rPr lang="ko-KR" altLang="en-US"/>
              <a:t>그림을 추가하려면 아이콘을 클릭하십시오</a:t>
            </a:r>
            <a:endParaRPr lang="ko-KR"/>
          </a:p>
        </p:txBody>
      </p:sp>
      <p:sp>
        <p:nvSpPr>
          <p:cNvPr id="2" name="날짜 개체 틀 1"/>
          <p:cNvSpPr>
            <a:spLocks noGrp="1"/>
          </p:cNvSpPr>
          <p:nvPr>
            <p:ph type="dt" sz="half" idx="11"/>
          </p:nvPr>
        </p:nvSpPr>
        <p:spPr/>
        <p:txBody>
          <a:bodyPr/>
          <a:lstStyle/>
          <a:p>
            <a:pPr latinLnBrk="1"/>
            <a:fld id="{03F41C87-7AD9-4845-A077-840E4A0F3F06}" type="datetimeFigureOut">
              <a:pPr latinLnBrk="1"/>
              <a:t>2018-02-04</a:t>
            </a:fld>
            <a:endParaRPr lang="ko-KR"/>
          </a:p>
        </p:txBody>
      </p:sp>
      <p:sp>
        <p:nvSpPr>
          <p:cNvPr id="8" name="바닥글 개체 틀 7"/>
          <p:cNvSpPr>
            <a:spLocks noGrp="1"/>
          </p:cNvSpPr>
          <p:nvPr>
            <p:ph type="ftr" sz="quarter" idx="12"/>
          </p:nvPr>
        </p:nvSpPr>
        <p:spPr/>
        <p:txBody>
          <a:bodyPr/>
          <a:lstStyle/>
          <a:p>
            <a:endParaRPr lang="ko-KR"/>
          </a:p>
        </p:txBody>
      </p:sp>
      <p:sp>
        <p:nvSpPr>
          <p:cNvPr id="9" name="슬라이드 번호 개체 틀 8"/>
          <p:cNvSpPr>
            <a:spLocks noGrp="1"/>
          </p:cNvSpPr>
          <p:nvPr>
            <p:ph type="sldNum" sz="quarter" idx="13"/>
          </p:nvPr>
        </p:nvSpPr>
        <p:spPr/>
        <p:txBody>
          <a:bodyPr/>
          <a:lstStyle/>
          <a:p>
            <a:fld id="{2A013F82-EE5E-44EE-A61D-E31C6657F26F}" type="slidenum">
              <a:pPr latinLnBrk="1"/>
              <a:t>‹#›</a:t>
            </a:fld>
            <a:endParaRPr lang="ko-KR"/>
          </a:p>
        </p:txBody>
      </p:sp>
    </p:spTree>
    <p:extLst>
      <p:ext uri="{BB962C8B-B14F-4D97-AF65-F5344CB8AC3E}">
        <p14:creationId xmlns:p14="http://schemas.microsoft.com/office/powerpoint/2010/main" val="67066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세로 그림 3개">
    <p:spTree>
      <p:nvGrpSpPr>
        <p:cNvPr id="1" name=""/>
        <p:cNvGrpSpPr/>
        <p:nvPr/>
      </p:nvGrpSpPr>
      <p:grpSpPr>
        <a:xfrm>
          <a:off x="0" y="0"/>
          <a:ext cx="0" cy="0"/>
          <a:chOff x="0" y="0"/>
          <a:chExt cx="0" cy="0"/>
        </a:xfrm>
      </p:grpSpPr>
      <p:sp>
        <p:nvSpPr>
          <p:cNvPr id="8" name="그림 개체 틀 2"/>
          <p:cNvSpPr>
            <a:spLocks noGrp="1"/>
          </p:cNvSpPr>
          <p:nvPr>
            <p:ph type="pic" idx="13"/>
          </p:nvPr>
        </p:nvSpPr>
        <p:spPr>
          <a:xfrm>
            <a:off x="0" y="609600"/>
            <a:ext cx="3977640" cy="5638800"/>
          </a:xfrm>
          <a:solidFill>
            <a:schemeClr val="bg1">
              <a:lumMod val="85000"/>
              <a:lumOff val="15000"/>
            </a:schemeClr>
          </a:solidFill>
        </p:spPr>
        <p:txBody>
          <a:bodyPr>
            <a:normAutofit/>
          </a:bodyPr>
          <a:lstStyle>
            <a:lvl1pPr marL="0" indent="0" algn="ctr" latinLnBrk="1">
              <a:buNone/>
              <a:defRPr lang="ko-KR" sz="2400"/>
            </a:lvl1pPr>
            <a:lvl2pPr marL="457200" indent="0" latinLnBrk="1">
              <a:buNone/>
              <a:defRPr lang="ko-KR" sz="2800"/>
            </a:lvl2pPr>
            <a:lvl3pPr marL="914400" indent="0" latinLnBrk="1">
              <a:buNone/>
              <a:defRPr lang="ko-KR" sz="2400"/>
            </a:lvl3pPr>
            <a:lvl4pPr marL="1371600" indent="0" latinLnBrk="1">
              <a:buNone/>
              <a:defRPr lang="ko-KR" sz="2000"/>
            </a:lvl4pPr>
            <a:lvl5pPr marL="1828800" indent="0" latinLnBrk="1">
              <a:buNone/>
              <a:defRPr lang="ko-KR" sz="2000"/>
            </a:lvl5pPr>
            <a:lvl6pPr marL="2286000" indent="0" latinLnBrk="1">
              <a:buNone/>
              <a:defRPr lang="ko-KR" sz="2000"/>
            </a:lvl6pPr>
            <a:lvl7pPr marL="2743200" indent="0" latinLnBrk="1">
              <a:buNone/>
              <a:defRPr lang="ko-KR" sz="2000"/>
            </a:lvl7pPr>
            <a:lvl8pPr marL="3200400" indent="0" latinLnBrk="1">
              <a:buNone/>
              <a:defRPr lang="ko-KR" sz="2000"/>
            </a:lvl8pPr>
            <a:lvl9pPr marL="3657600" indent="0" latinLnBrk="1">
              <a:buNone/>
              <a:defRPr lang="ko-KR" sz="2000"/>
            </a:lvl9pPr>
          </a:lstStyle>
          <a:p>
            <a:r>
              <a:rPr lang="ko-KR" altLang="en-US"/>
              <a:t>그림을 추가하려면 아이콘을 클릭하십시오</a:t>
            </a:r>
            <a:endParaRPr lang="ko-KR"/>
          </a:p>
        </p:txBody>
      </p:sp>
      <p:sp>
        <p:nvSpPr>
          <p:cNvPr id="3" name="그림 개체 틀 2"/>
          <p:cNvSpPr>
            <a:spLocks noGrp="1"/>
          </p:cNvSpPr>
          <p:nvPr>
            <p:ph type="pic" idx="1"/>
          </p:nvPr>
        </p:nvSpPr>
        <p:spPr>
          <a:xfrm>
            <a:off x="4105592" y="609600"/>
            <a:ext cx="3977640" cy="5638800"/>
          </a:xfrm>
          <a:solidFill>
            <a:schemeClr val="bg1">
              <a:lumMod val="85000"/>
              <a:lumOff val="15000"/>
            </a:schemeClr>
          </a:solidFill>
        </p:spPr>
        <p:txBody>
          <a:bodyPr>
            <a:normAutofit/>
          </a:bodyPr>
          <a:lstStyle>
            <a:lvl1pPr marL="0" indent="0" algn="ctr" latinLnBrk="1">
              <a:buNone/>
              <a:defRPr lang="ko-KR" sz="2400"/>
            </a:lvl1pPr>
            <a:lvl2pPr marL="457200" indent="0" latinLnBrk="1">
              <a:buNone/>
              <a:defRPr lang="ko-KR" sz="2800"/>
            </a:lvl2pPr>
            <a:lvl3pPr marL="914400" indent="0" latinLnBrk="1">
              <a:buNone/>
              <a:defRPr lang="ko-KR" sz="2400"/>
            </a:lvl3pPr>
            <a:lvl4pPr marL="1371600" indent="0" latinLnBrk="1">
              <a:buNone/>
              <a:defRPr lang="ko-KR" sz="2000"/>
            </a:lvl4pPr>
            <a:lvl5pPr marL="1828800" indent="0" latinLnBrk="1">
              <a:buNone/>
              <a:defRPr lang="ko-KR" sz="2000"/>
            </a:lvl5pPr>
            <a:lvl6pPr marL="2286000" indent="0" latinLnBrk="1">
              <a:buNone/>
              <a:defRPr lang="ko-KR" sz="2000"/>
            </a:lvl6pPr>
            <a:lvl7pPr marL="2743200" indent="0" latinLnBrk="1">
              <a:buNone/>
              <a:defRPr lang="ko-KR" sz="2000"/>
            </a:lvl7pPr>
            <a:lvl8pPr marL="3200400" indent="0" latinLnBrk="1">
              <a:buNone/>
              <a:defRPr lang="ko-KR" sz="2000"/>
            </a:lvl8pPr>
            <a:lvl9pPr marL="3657600" indent="0" latinLnBrk="1">
              <a:buNone/>
              <a:defRPr lang="ko-KR" sz="2000"/>
            </a:lvl9pPr>
          </a:lstStyle>
          <a:p>
            <a:r>
              <a:rPr lang="ko-KR" altLang="en-US"/>
              <a:t>그림을 추가하려면 아이콘을 클릭하십시오</a:t>
            </a:r>
            <a:endParaRPr lang="ko-KR"/>
          </a:p>
        </p:txBody>
      </p:sp>
      <p:sp>
        <p:nvSpPr>
          <p:cNvPr id="5" name="그림 개체 틀 2"/>
          <p:cNvSpPr>
            <a:spLocks noGrp="1"/>
          </p:cNvSpPr>
          <p:nvPr>
            <p:ph type="pic" idx="10"/>
          </p:nvPr>
        </p:nvSpPr>
        <p:spPr>
          <a:xfrm>
            <a:off x="8211185" y="609600"/>
            <a:ext cx="3977640" cy="5638800"/>
          </a:xfrm>
          <a:solidFill>
            <a:schemeClr val="bg1">
              <a:lumMod val="85000"/>
              <a:lumOff val="15000"/>
            </a:schemeClr>
          </a:solidFill>
        </p:spPr>
        <p:txBody>
          <a:bodyPr>
            <a:normAutofit/>
          </a:bodyPr>
          <a:lstStyle>
            <a:lvl1pPr marL="0" indent="0" algn="ctr" latinLnBrk="1">
              <a:buNone/>
              <a:defRPr lang="ko-KR" sz="2400"/>
            </a:lvl1pPr>
            <a:lvl2pPr marL="457200" indent="0" latinLnBrk="1">
              <a:buNone/>
              <a:defRPr lang="ko-KR" sz="2800"/>
            </a:lvl2pPr>
            <a:lvl3pPr marL="914400" indent="0" latinLnBrk="1">
              <a:buNone/>
              <a:defRPr lang="ko-KR" sz="2400"/>
            </a:lvl3pPr>
            <a:lvl4pPr marL="1371600" indent="0" latinLnBrk="1">
              <a:buNone/>
              <a:defRPr lang="ko-KR" sz="2000"/>
            </a:lvl4pPr>
            <a:lvl5pPr marL="1828800" indent="0" latinLnBrk="1">
              <a:buNone/>
              <a:defRPr lang="ko-KR" sz="2000"/>
            </a:lvl5pPr>
            <a:lvl6pPr marL="2286000" indent="0" latinLnBrk="1">
              <a:buNone/>
              <a:defRPr lang="ko-KR" sz="2000"/>
            </a:lvl6pPr>
            <a:lvl7pPr marL="2743200" indent="0" latinLnBrk="1">
              <a:buNone/>
              <a:defRPr lang="ko-KR" sz="2000"/>
            </a:lvl7pPr>
            <a:lvl8pPr marL="3200400" indent="0" latinLnBrk="1">
              <a:buNone/>
              <a:defRPr lang="ko-KR" sz="2000"/>
            </a:lvl8pPr>
            <a:lvl9pPr marL="3657600" indent="0" latinLnBrk="1">
              <a:buNone/>
              <a:defRPr lang="ko-KR" sz="2000"/>
            </a:lvl9pPr>
          </a:lstStyle>
          <a:p>
            <a:r>
              <a:rPr lang="ko-KR" altLang="en-US"/>
              <a:t>그림을 추가하려면 아이콘을 클릭하십시오</a:t>
            </a:r>
            <a:endParaRPr lang="ko-KR"/>
          </a:p>
        </p:txBody>
      </p:sp>
      <p:sp>
        <p:nvSpPr>
          <p:cNvPr id="2" name="날짜 개체 틀 1"/>
          <p:cNvSpPr>
            <a:spLocks noGrp="1"/>
          </p:cNvSpPr>
          <p:nvPr>
            <p:ph type="dt" sz="half" idx="14"/>
          </p:nvPr>
        </p:nvSpPr>
        <p:spPr/>
        <p:txBody>
          <a:bodyPr/>
          <a:lstStyle/>
          <a:p>
            <a:pPr latinLnBrk="1"/>
            <a:fld id="{03F41C87-7AD9-4845-A077-840E4A0F3F06}" type="datetimeFigureOut">
              <a:pPr latinLnBrk="1"/>
              <a:t>2018-02-04</a:t>
            </a:fld>
            <a:endParaRPr lang="ko-KR"/>
          </a:p>
        </p:txBody>
      </p:sp>
      <p:sp>
        <p:nvSpPr>
          <p:cNvPr id="4" name="바닥글 개체 틀 3"/>
          <p:cNvSpPr>
            <a:spLocks noGrp="1"/>
          </p:cNvSpPr>
          <p:nvPr>
            <p:ph type="ftr" sz="quarter" idx="15"/>
          </p:nvPr>
        </p:nvSpPr>
        <p:spPr/>
        <p:txBody>
          <a:bodyPr/>
          <a:lstStyle/>
          <a:p>
            <a:endParaRPr lang="ko-KR"/>
          </a:p>
        </p:txBody>
      </p:sp>
      <p:sp>
        <p:nvSpPr>
          <p:cNvPr id="10" name="슬라이드 번호 개체 틀 9"/>
          <p:cNvSpPr>
            <a:spLocks noGrp="1"/>
          </p:cNvSpPr>
          <p:nvPr>
            <p:ph type="sldNum" sz="quarter" idx="16"/>
          </p:nvPr>
        </p:nvSpPr>
        <p:spPr/>
        <p:txBody>
          <a:bodyPr/>
          <a:lstStyle/>
          <a:p>
            <a:fld id="{2A013F82-EE5E-44EE-A61D-E31C6657F26F}" type="slidenum">
              <a:pPr latinLnBrk="1"/>
              <a:t>‹#›</a:t>
            </a:fld>
            <a:endParaRPr lang="ko-KR"/>
          </a:p>
        </p:txBody>
      </p:sp>
    </p:spTree>
    <p:extLst>
      <p:ext uri="{BB962C8B-B14F-4D97-AF65-F5344CB8AC3E}">
        <p14:creationId xmlns:p14="http://schemas.microsoft.com/office/powerpoint/2010/main" val="3093542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왼쪽 그림 2개(캡션 포함)">
    <p:spTree>
      <p:nvGrpSpPr>
        <p:cNvPr id="1" name=""/>
        <p:cNvGrpSpPr/>
        <p:nvPr/>
      </p:nvGrpSpPr>
      <p:grpSpPr>
        <a:xfrm>
          <a:off x="0" y="0"/>
          <a:ext cx="0" cy="0"/>
          <a:chOff x="0" y="0"/>
          <a:chExt cx="0" cy="0"/>
        </a:xfrm>
      </p:grpSpPr>
      <p:sp>
        <p:nvSpPr>
          <p:cNvPr id="3" name="그림 개체 틀 2"/>
          <p:cNvSpPr>
            <a:spLocks noGrp="1"/>
          </p:cNvSpPr>
          <p:nvPr>
            <p:ph type="pic" idx="1"/>
          </p:nvPr>
        </p:nvSpPr>
        <p:spPr>
          <a:xfrm>
            <a:off x="4163" y="609600"/>
            <a:ext cx="3977640" cy="5638800"/>
          </a:xfrm>
          <a:solidFill>
            <a:schemeClr val="bg1">
              <a:lumMod val="85000"/>
              <a:lumOff val="15000"/>
            </a:schemeClr>
          </a:solidFill>
        </p:spPr>
        <p:txBody>
          <a:bodyPr>
            <a:normAutofit/>
          </a:bodyPr>
          <a:lstStyle>
            <a:lvl1pPr marL="0" indent="0" algn="ctr" latinLnBrk="1">
              <a:buNone/>
              <a:defRPr lang="ko-KR" sz="2400"/>
            </a:lvl1pPr>
            <a:lvl2pPr marL="457200" indent="0" latinLnBrk="1">
              <a:buNone/>
              <a:defRPr lang="ko-KR" sz="2800"/>
            </a:lvl2pPr>
            <a:lvl3pPr marL="914400" indent="0" latinLnBrk="1">
              <a:buNone/>
              <a:defRPr lang="ko-KR" sz="2400"/>
            </a:lvl3pPr>
            <a:lvl4pPr marL="1371600" indent="0" latinLnBrk="1">
              <a:buNone/>
              <a:defRPr lang="ko-KR" sz="2000"/>
            </a:lvl4pPr>
            <a:lvl5pPr marL="1828800" indent="0" latinLnBrk="1">
              <a:buNone/>
              <a:defRPr lang="ko-KR" sz="2000"/>
            </a:lvl5pPr>
            <a:lvl6pPr marL="2286000" indent="0" latinLnBrk="1">
              <a:buNone/>
              <a:defRPr lang="ko-KR" sz="2000"/>
            </a:lvl6pPr>
            <a:lvl7pPr marL="2743200" indent="0" latinLnBrk="1">
              <a:buNone/>
              <a:defRPr lang="ko-KR" sz="2000"/>
            </a:lvl7pPr>
            <a:lvl8pPr marL="3200400" indent="0" latinLnBrk="1">
              <a:buNone/>
              <a:defRPr lang="ko-KR" sz="2000"/>
            </a:lvl8pPr>
            <a:lvl9pPr marL="3657600" indent="0" latinLnBrk="1">
              <a:buNone/>
              <a:defRPr lang="ko-KR" sz="2000"/>
            </a:lvl9pPr>
          </a:lstStyle>
          <a:p>
            <a:r>
              <a:rPr lang="ko-KR" altLang="en-US"/>
              <a:t>그림을 추가하려면 아이콘을 클릭하십시오</a:t>
            </a:r>
            <a:endParaRPr lang="ko-KR"/>
          </a:p>
        </p:txBody>
      </p:sp>
      <p:sp>
        <p:nvSpPr>
          <p:cNvPr id="2" name="제목 1"/>
          <p:cNvSpPr>
            <a:spLocks noGrp="1"/>
          </p:cNvSpPr>
          <p:nvPr>
            <p:ph type="title"/>
          </p:nvPr>
        </p:nvSpPr>
        <p:spPr>
          <a:xfrm>
            <a:off x="8443523" y="1600200"/>
            <a:ext cx="3124200" cy="2438400"/>
          </a:xfrm>
        </p:spPr>
        <p:txBody>
          <a:bodyPr anchor="b">
            <a:normAutofit/>
          </a:bodyPr>
          <a:lstStyle>
            <a:lvl1pPr algn="l" latinLnBrk="1">
              <a:lnSpc>
                <a:spcPct val="85000"/>
              </a:lnSpc>
              <a:defRPr lang="ko-KR" sz="3200" b="0" baseline="0">
                <a:solidFill>
                  <a:schemeClr val="accent2"/>
                </a:solidFill>
              </a:defRPr>
            </a:lvl1pPr>
          </a:lstStyle>
          <a:p>
            <a:r>
              <a:rPr lang="ko-KR" altLang="en-US"/>
              <a:t>마스터 제목 스타일 편집</a:t>
            </a:r>
            <a:endParaRPr lang="ko-KR"/>
          </a:p>
        </p:txBody>
      </p:sp>
      <p:sp>
        <p:nvSpPr>
          <p:cNvPr id="4" name="텍스트 개체 틀 3"/>
          <p:cNvSpPr>
            <a:spLocks noGrp="1"/>
          </p:cNvSpPr>
          <p:nvPr>
            <p:ph type="body" sz="half" idx="2"/>
          </p:nvPr>
        </p:nvSpPr>
        <p:spPr>
          <a:xfrm>
            <a:off x="8443523" y="4191000"/>
            <a:ext cx="3124200" cy="1828800"/>
          </a:xfrm>
        </p:spPr>
        <p:txBody>
          <a:bodyPr>
            <a:normAutofit/>
          </a:bodyPr>
          <a:lstStyle>
            <a:lvl1pPr marL="0" indent="0" latinLnBrk="1">
              <a:lnSpc>
                <a:spcPct val="110000"/>
              </a:lnSpc>
              <a:spcBef>
                <a:spcPts val="1200"/>
              </a:spcBef>
              <a:buNone/>
              <a:defRPr lang="ko-KR" sz="1800"/>
            </a:lvl1pPr>
            <a:lvl2pPr marL="457200" indent="0" latinLnBrk="1">
              <a:buNone/>
              <a:defRPr lang="ko-KR" sz="1200"/>
            </a:lvl2pPr>
            <a:lvl3pPr marL="914400" indent="0" latinLnBrk="1">
              <a:buNone/>
              <a:defRPr lang="ko-KR" sz="1000"/>
            </a:lvl3pPr>
            <a:lvl4pPr marL="1371600" indent="0" latinLnBrk="1">
              <a:buNone/>
              <a:defRPr lang="ko-KR" sz="900"/>
            </a:lvl4pPr>
            <a:lvl5pPr marL="1828800" indent="0" latinLnBrk="1">
              <a:buNone/>
              <a:defRPr lang="ko-KR" sz="900"/>
            </a:lvl5pPr>
            <a:lvl6pPr marL="2286000" indent="0" latinLnBrk="1">
              <a:buNone/>
              <a:defRPr lang="ko-KR" sz="900"/>
            </a:lvl6pPr>
            <a:lvl7pPr marL="2743200" indent="0" latinLnBrk="1">
              <a:buNone/>
              <a:defRPr lang="ko-KR" sz="900"/>
            </a:lvl7pPr>
            <a:lvl8pPr marL="3200400" indent="0" latinLnBrk="1">
              <a:buNone/>
              <a:defRPr lang="ko-KR" sz="900"/>
            </a:lvl8pPr>
            <a:lvl9pPr marL="3657600" indent="0" latinLnBrk="1">
              <a:buNone/>
              <a:defRPr lang="ko-KR" sz="900"/>
            </a:lvl9pPr>
          </a:lstStyle>
          <a:p>
            <a:pPr lvl="0" latinLnBrk="1"/>
            <a:r>
              <a:rPr lang="ko-KR" altLang="en-US"/>
              <a:t>마스터 텍스트 스타일 편집</a:t>
            </a:r>
          </a:p>
        </p:txBody>
      </p:sp>
      <p:sp>
        <p:nvSpPr>
          <p:cNvPr id="5" name="그림 개체 틀 2"/>
          <p:cNvSpPr>
            <a:spLocks noGrp="1"/>
          </p:cNvSpPr>
          <p:nvPr>
            <p:ph type="pic" idx="10"/>
          </p:nvPr>
        </p:nvSpPr>
        <p:spPr>
          <a:xfrm>
            <a:off x="4109756" y="609600"/>
            <a:ext cx="3977640" cy="5638800"/>
          </a:xfrm>
          <a:solidFill>
            <a:schemeClr val="bg1">
              <a:lumMod val="85000"/>
              <a:lumOff val="15000"/>
            </a:schemeClr>
          </a:solidFill>
        </p:spPr>
        <p:txBody>
          <a:bodyPr>
            <a:normAutofit/>
          </a:bodyPr>
          <a:lstStyle>
            <a:lvl1pPr marL="0" indent="0" algn="ctr" latinLnBrk="1">
              <a:buNone/>
              <a:defRPr lang="ko-KR" sz="2400"/>
            </a:lvl1pPr>
            <a:lvl2pPr marL="457200" indent="0" latinLnBrk="1">
              <a:buNone/>
              <a:defRPr lang="ko-KR" sz="2800"/>
            </a:lvl2pPr>
            <a:lvl3pPr marL="914400" indent="0" latinLnBrk="1">
              <a:buNone/>
              <a:defRPr lang="ko-KR" sz="2400"/>
            </a:lvl3pPr>
            <a:lvl4pPr marL="1371600" indent="0" latinLnBrk="1">
              <a:buNone/>
              <a:defRPr lang="ko-KR" sz="2000"/>
            </a:lvl4pPr>
            <a:lvl5pPr marL="1828800" indent="0" latinLnBrk="1">
              <a:buNone/>
              <a:defRPr lang="ko-KR" sz="2000"/>
            </a:lvl5pPr>
            <a:lvl6pPr marL="2286000" indent="0" latinLnBrk="1">
              <a:buNone/>
              <a:defRPr lang="ko-KR" sz="2000"/>
            </a:lvl6pPr>
            <a:lvl7pPr marL="2743200" indent="0" latinLnBrk="1">
              <a:buNone/>
              <a:defRPr lang="ko-KR" sz="2000"/>
            </a:lvl7pPr>
            <a:lvl8pPr marL="3200400" indent="0" latinLnBrk="1">
              <a:buNone/>
              <a:defRPr lang="ko-KR" sz="2000"/>
            </a:lvl8pPr>
            <a:lvl9pPr marL="3657600" indent="0" latinLnBrk="1">
              <a:buNone/>
              <a:defRPr lang="ko-KR" sz="2000"/>
            </a:lvl9pPr>
          </a:lstStyle>
          <a:p>
            <a:r>
              <a:rPr lang="ko-KR" altLang="en-US"/>
              <a:t>그림을 추가하려면 아이콘을 클릭하십시오</a:t>
            </a:r>
            <a:endParaRPr lang="ko-KR"/>
          </a:p>
        </p:txBody>
      </p:sp>
      <p:sp>
        <p:nvSpPr>
          <p:cNvPr id="8" name="날짜 개체 틀 7"/>
          <p:cNvSpPr>
            <a:spLocks noGrp="1"/>
          </p:cNvSpPr>
          <p:nvPr>
            <p:ph type="dt" sz="half" idx="11"/>
          </p:nvPr>
        </p:nvSpPr>
        <p:spPr/>
        <p:txBody>
          <a:bodyPr/>
          <a:lstStyle/>
          <a:p>
            <a:pPr latinLnBrk="1"/>
            <a:fld id="{03F41C87-7AD9-4845-A077-840E4A0F3F06}" type="datetimeFigureOut">
              <a:pPr latinLnBrk="1"/>
              <a:t>2018-02-04</a:t>
            </a:fld>
            <a:endParaRPr lang="ko-KR"/>
          </a:p>
        </p:txBody>
      </p:sp>
      <p:sp>
        <p:nvSpPr>
          <p:cNvPr id="9" name="바닥글 개체 틀 8"/>
          <p:cNvSpPr>
            <a:spLocks noGrp="1"/>
          </p:cNvSpPr>
          <p:nvPr>
            <p:ph type="ftr" sz="quarter" idx="12"/>
          </p:nvPr>
        </p:nvSpPr>
        <p:spPr/>
        <p:txBody>
          <a:bodyPr/>
          <a:lstStyle/>
          <a:p>
            <a:endParaRPr lang="ko-KR"/>
          </a:p>
        </p:txBody>
      </p:sp>
      <p:sp>
        <p:nvSpPr>
          <p:cNvPr id="10" name="슬라이드 번호 개체 틀 9"/>
          <p:cNvSpPr>
            <a:spLocks noGrp="1"/>
          </p:cNvSpPr>
          <p:nvPr>
            <p:ph type="sldNum" sz="quarter" idx="13"/>
          </p:nvPr>
        </p:nvSpPr>
        <p:spPr/>
        <p:txBody>
          <a:bodyPr/>
          <a:lstStyle/>
          <a:p>
            <a:fld id="{2A013F82-EE5E-44EE-A61D-E31C6657F26F}" type="slidenum">
              <a:pPr latinLnBrk="1"/>
              <a:t>‹#›</a:t>
            </a:fld>
            <a:endParaRPr lang="ko-KR"/>
          </a:p>
        </p:txBody>
      </p:sp>
    </p:spTree>
    <p:extLst>
      <p:ext uri="{BB962C8B-B14F-4D97-AF65-F5344CB8AC3E}">
        <p14:creationId xmlns:p14="http://schemas.microsoft.com/office/powerpoint/2010/main" val="714154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오른쪽 그림 2개(캡션 포함)">
    <p:spTree>
      <p:nvGrpSpPr>
        <p:cNvPr id="1" name=""/>
        <p:cNvGrpSpPr/>
        <p:nvPr/>
      </p:nvGrpSpPr>
      <p:grpSpPr>
        <a:xfrm>
          <a:off x="0" y="0"/>
          <a:ext cx="0" cy="0"/>
          <a:chOff x="0" y="0"/>
          <a:chExt cx="0" cy="0"/>
        </a:xfrm>
      </p:grpSpPr>
      <p:sp>
        <p:nvSpPr>
          <p:cNvPr id="3" name="그림 개체 틀 2"/>
          <p:cNvSpPr>
            <a:spLocks noGrp="1"/>
          </p:cNvSpPr>
          <p:nvPr>
            <p:ph type="pic" idx="1"/>
          </p:nvPr>
        </p:nvSpPr>
        <p:spPr>
          <a:xfrm>
            <a:off x="4105592" y="609600"/>
            <a:ext cx="3977640" cy="5638800"/>
          </a:xfrm>
          <a:solidFill>
            <a:schemeClr val="bg1">
              <a:lumMod val="85000"/>
              <a:lumOff val="15000"/>
            </a:schemeClr>
          </a:solidFill>
        </p:spPr>
        <p:txBody>
          <a:bodyPr>
            <a:normAutofit/>
          </a:bodyPr>
          <a:lstStyle>
            <a:lvl1pPr marL="0" indent="0" algn="ctr" latinLnBrk="1">
              <a:buNone/>
              <a:defRPr lang="ko-KR" sz="2400"/>
            </a:lvl1pPr>
            <a:lvl2pPr marL="457200" indent="0" latinLnBrk="1">
              <a:buNone/>
              <a:defRPr lang="ko-KR" sz="2800"/>
            </a:lvl2pPr>
            <a:lvl3pPr marL="914400" indent="0" latinLnBrk="1">
              <a:buNone/>
              <a:defRPr lang="ko-KR" sz="2400"/>
            </a:lvl3pPr>
            <a:lvl4pPr marL="1371600" indent="0" latinLnBrk="1">
              <a:buNone/>
              <a:defRPr lang="ko-KR" sz="2000"/>
            </a:lvl4pPr>
            <a:lvl5pPr marL="1828800" indent="0" latinLnBrk="1">
              <a:buNone/>
              <a:defRPr lang="ko-KR" sz="2000"/>
            </a:lvl5pPr>
            <a:lvl6pPr marL="2286000" indent="0" latinLnBrk="1">
              <a:buNone/>
              <a:defRPr lang="ko-KR" sz="2000"/>
            </a:lvl6pPr>
            <a:lvl7pPr marL="2743200" indent="0" latinLnBrk="1">
              <a:buNone/>
              <a:defRPr lang="ko-KR" sz="2000"/>
            </a:lvl7pPr>
            <a:lvl8pPr marL="3200400" indent="0" latinLnBrk="1">
              <a:buNone/>
              <a:defRPr lang="ko-KR" sz="2000"/>
            </a:lvl8pPr>
            <a:lvl9pPr marL="3657600" indent="0" latinLnBrk="1">
              <a:buNone/>
              <a:defRPr lang="ko-KR" sz="2000"/>
            </a:lvl9pPr>
          </a:lstStyle>
          <a:p>
            <a:r>
              <a:rPr lang="ko-KR" altLang="en-US"/>
              <a:t>그림을 추가하려면 아이콘을 클릭하십시오</a:t>
            </a:r>
            <a:endParaRPr lang="ko-KR"/>
          </a:p>
        </p:txBody>
      </p:sp>
      <p:sp>
        <p:nvSpPr>
          <p:cNvPr id="2" name="제목 1"/>
          <p:cNvSpPr>
            <a:spLocks noGrp="1"/>
          </p:cNvSpPr>
          <p:nvPr>
            <p:ph type="title"/>
          </p:nvPr>
        </p:nvSpPr>
        <p:spPr>
          <a:xfrm>
            <a:off x="603550" y="1600200"/>
            <a:ext cx="3124200" cy="2438400"/>
          </a:xfrm>
        </p:spPr>
        <p:txBody>
          <a:bodyPr anchor="b">
            <a:normAutofit/>
          </a:bodyPr>
          <a:lstStyle>
            <a:lvl1pPr algn="l" latinLnBrk="1">
              <a:lnSpc>
                <a:spcPct val="85000"/>
              </a:lnSpc>
              <a:defRPr lang="ko-KR" sz="3200" b="0" baseline="0">
                <a:solidFill>
                  <a:schemeClr val="accent2"/>
                </a:solidFill>
              </a:defRPr>
            </a:lvl1pPr>
          </a:lstStyle>
          <a:p>
            <a:r>
              <a:rPr lang="ko-KR" altLang="en-US"/>
              <a:t>마스터 제목 스타일 편집</a:t>
            </a:r>
            <a:endParaRPr lang="ko-KR"/>
          </a:p>
        </p:txBody>
      </p:sp>
      <p:sp>
        <p:nvSpPr>
          <p:cNvPr id="4" name="텍스트 개체 틀 3"/>
          <p:cNvSpPr>
            <a:spLocks noGrp="1"/>
          </p:cNvSpPr>
          <p:nvPr>
            <p:ph type="body" sz="half" idx="2"/>
          </p:nvPr>
        </p:nvSpPr>
        <p:spPr>
          <a:xfrm>
            <a:off x="603550" y="4191000"/>
            <a:ext cx="3124200" cy="1828800"/>
          </a:xfrm>
        </p:spPr>
        <p:txBody>
          <a:bodyPr>
            <a:normAutofit/>
          </a:bodyPr>
          <a:lstStyle>
            <a:lvl1pPr marL="0" indent="0" latinLnBrk="1">
              <a:lnSpc>
                <a:spcPct val="110000"/>
              </a:lnSpc>
              <a:spcBef>
                <a:spcPts val="1200"/>
              </a:spcBef>
              <a:buNone/>
              <a:defRPr lang="ko-KR" sz="1800"/>
            </a:lvl1pPr>
            <a:lvl2pPr marL="457200" indent="0" latinLnBrk="1">
              <a:buNone/>
              <a:defRPr lang="ko-KR" sz="1200"/>
            </a:lvl2pPr>
            <a:lvl3pPr marL="914400" indent="0" latinLnBrk="1">
              <a:buNone/>
              <a:defRPr lang="ko-KR" sz="1000"/>
            </a:lvl3pPr>
            <a:lvl4pPr marL="1371600" indent="0" latinLnBrk="1">
              <a:buNone/>
              <a:defRPr lang="ko-KR" sz="900"/>
            </a:lvl4pPr>
            <a:lvl5pPr marL="1828800" indent="0" latinLnBrk="1">
              <a:buNone/>
              <a:defRPr lang="ko-KR" sz="900"/>
            </a:lvl5pPr>
            <a:lvl6pPr marL="2286000" indent="0" latinLnBrk="1">
              <a:buNone/>
              <a:defRPr lang="ko-KR" sz="900"/>
            </a:lvl6pPr>
            <a:lvl7pPr marL="2743200" indent="0" latinLnBrk="1">
              <a:buNone/>
              <a:defRPr lang="ko-KR" sz="900"/>
            </a:lvl7pPr>
            <a:lvl8pPr marL="3200400" indent="0" latinLnBrk="1">
              <a:buNone/>
              <a:defRPr lang="ko-KR" sz="900"/>
            </a:lvl8pPr>
            <a:lvl9pPr marL="3657600" indent="0" latinLnBrk="1">
              <a:buNone/>
              <a:defRPr lang="ko-KR" sz="900"/>
            </a:lvl9pPr>
          </a:lstStyle>
          <a:p>
            <a:pPr lvl="0" latinLnBrk="1"/>
            <a:r>
              <a:rPr lang="ko-KR" altLang="en-US"/>
              <a:t>마스터 텍스트 스타일 편집</a:t>
            </a:r>
          </a:p>
        </p:txBody>
      </p:sp>
      <p:sp>
        <p:nvSpPr>
          <p:cNvPr id="5" name="그림 개체 틀 2"/>
          <p:cNvSpPr>
            <a:spLocks noGrp="1"/>
          </p:cNvSpPr>
          <p:nvPr>
            <p:ph type="pic" idx="10"/>
          </p:nvPr>
        </p:nvSpPr>
        <p:spPr>
          <a:xfrm>
            <a:off x="8211185" y="609600"/>
            <a:ext cx="3977640" cy="5638800"/>
          </a:xfrm>
          <a:solidFill>
            <a:schemeClr val="bg1">
              <a:lumMod val="85000"/>
              <a:lumOff val="15000"/>
            </a:schemeClr>
          </a:solidFill>
        </p:spPr>
        <p:txBody>
          <a:bodyPr>
            <a:normAutofit/>
          </a:bodyPr>
          <a:lstStyle>
            <a:lvl1pPr marL="0" indent="0" algn="ctr" latinLnBrk="1">
              <a:buNone/>
              <a:defRPr lang="ko-KR" sz="2400"/>
            </a:lvl1pPr>
            <a:lvl2pPr marL="457200" indent="0" latinLnBrk="1">
              <a:buNone/>
              <a:defRPr lang="ko-KR" sz="2800"/>
            </a:lvl2pPr>
            <a:lvl3pPr marL="914400" indent="0" latinLnBrk="1">
              <a:buNone/>
              <a:defRPr lang="ko-KR" sz="2400"/>
            </a:lvl3pPr>
            <a:lvl4pPr marL="1371600" indent="0" latinLnBrk="1">
              <a:buNone/>
              <a:defRPr lang="ko-KR" sz="2000"/>
            </a:lvl4pPr>
            <a:lvl5pPr marL="1828800" indent="0" latinLnBrk="1">
              <a:buNone/>
              <a:defRPr lang="ko-KR" sz="2000"/>
            </a:lvl5pPr>
            <a:lvl6pPr marL="2286000" indent="0" latinLnBrk="1">
              <a:buNone/>
              <a:defRPr lang="ko-KR" sz="2000"/>
            </a:lvl6pPr>
            <a:lvl7pPr marL="2743200" indent="0" latinLnBrk="1">
              <a:buNone/>
              <a:defRPr lang="ko-KR" sz="2000"/>
            </a:lvl7pPr>
            <a:lvl8pPr marL="3200400" indent="0" latinLnBrk="1">
              <a:buNone/>
              <a:defRPr lang="ko-KR" sz="2000"/>
            </a:lvl8pPr>
            <a:lvl9pPr marL="3657600" indent="0" latinLnBrk="1">
              <a:buNone/>
              <a:defRPr lang="ko-KR" sz="2000"/>
            </a:lvl9pPr>
          </a:lstStyle>
          <a:p>
            <a:r>
              <a:rPr lang="ko-KR" altLang="en-US"/>
              <a:t>그림을 추가하려면 아이콘을 클릭하십시오</a:t>
            </a:r>
            <a:endParaRPr lang="ko-KR"/>
          </a:p>
        </p:txBody>
      </p:sp>
      <p:sp>
        <p:nvSpPr>
          <p:cNvPr id="8" name="날짜 개체 틀 7"/>
          <p:cNvSpPr>
            <a:spLocks noGrp="1"/>
          </p:cNvSpPr>
          <p:nvPr>
            <p:ph type="dt" sz="half" idx="11"/>
          </p:nvPr>
        </p:nvSpPr>
        <p:spPr/>
        <p:txBody>
          <a:bodyPr/>
          <a:lstStyle/>
          <a:p>
            <a:pPr latinLnBrk="1"/>
            <a:fld id="{03F41C87-7AD9-4845-A077-840E4A0F3F06}" type="datetimeFigureOut">
              <a:pPr latinLnBrk="1"/>
              <a:t>2018-02-04</a:t>
            </a:fld>
            <a:endParaRPr lang="ko-KR"/>
          </a:p>
        </p:txBody>
      </p:sp>
      <p:sp>
        <p:nvSpPr>
          <p:cNvPr id="9" name="바닥글 개체 틀 8"/>
          <p:cNvSpPr>
            <a:spLocks noGrp="1"/>
          </p:cNvSpPr>
          <p:nvPr>
            <p:ph type="ftr" sz="quarter" idx="12"/>
          </p:nvPr>
        </p:nvSpPr>
        <p:spPr/>
        <p:txBody>
          <a:bodyPr/>
          <a:lstStyle/>
          <a:p>
            <a:endParaRPr lang="ko-KR"/>
          </a:p>
        </p:txBody>
      </p:sp>
      <p:sp>
        <p:nvSpPr>
          <p:cNvPr id="10" name="슬라이드 번호 개체 틀 9"/>
          <p:cNvSpPr>
            <a:spLocks noGrp="1"/>
          </p:cNvSpPr>
          <p:nvPr>
            <p:ph type="sldNum" sz="quarter" idx="13"/>
          </p:nvPr>
        </p:nvSpPr>
        <p:spPr/>
        <p:txBody>
          <a:bodyPr/>
          <a:lstStyle/>
          <a:p>
            <a:fld id="{2A013F82-EE5E-44EE-A61D-E31C6657F26F}" type="slidenum">
              <a:pPr latinLnBrk="1"/>
              <a:t>‹#›</a:t>
            </a:fld>
            <a:endParaRPr lang="ko-KR"/>
          </a:p>
        </p:txBody>
      </p:sp>
    </p:spTree>
    <p:extLst>
      <p:ext uri="{BB962C8B-B14F-4D97-AF65-F5344CB8AC3E}">
        <p14:creationId xmlns:p14="http://schemas.microsoft.com/office/powerpoint/2010/main" val="3376885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그림 2개">
    <p:spTree>
      <p:nvGrpSpPr>
        <p:cNvPr id="1" name=""/>
        <p:cNvGrpSpPr/>
        <p:nvPr/>
      </p:nvGrpSpPr>
      <p:grpSpPr>
        <a:xfrm>
          <a:off x="0" y="0"/>
          <a:ext cx="0" cy="0"/>
          <a:chOff x="0" y="0"/>
          <a:chExt cx="0" cy="0"/>
        </a:xfrm>
      </p:grpSpPr>
      <p:sp>
        <p:nvSpPr>
          <p:cNvPr id="3" name="그림 개체 틀 2"/>
          <p:cNvSpPr>
            <a:spLocks noGrp="1"/>
          </p:cNvSpPr>
          <p:nvPr>
            <p:ph type="pic" idx="1"/>
          </p:nvPr>
        </p:nvSpPr>
        <p:spPr>
          <a:xfrm>
            <a:off x="4113212" y="609600"/>
            <a:ext cx="8075613" cy="5638800"/>
          </a:xfrm>
          <a:solidFill>
            <a:schemeClr val="bg1">
              <a:lumMod val="85000"/>
              <a:lumOff val="15000"/>
            </a:schemeClr>
          </a:solidFill>
        </p:spPr>
        <p:txBody>
          <a:bodyPr>
            <a:normAutofit/>
          </a:bodyPr>
          <a:lstStyle>
            <a:lvl1pPr marL="0" indent="0" algn="ctr" latinLnBrk="1">
              <a:buNone/>
              <a:defRPr lang="ko-KR" sz="2400"/>
            </a:lvl1pPr>
            <a:lvl2pPr marL="457200" indent="0" latinLnBrk="1">
              <a:buNone/>
              <a:defRPr lang="ko-KR" sz="2800"/>
            </a:lvl2pPr>
            <a:lvl3pPr marL="914400" indent="0" latinLnBrk="1">
              <a:buNone/>
              <a:defRPr lang="ko-KR" sz="2400"/>
            </a:lvl3pPr>
            <a:lvl4pPr marL="1371600" indent="0" latinLnBrk="1">
              <a:buNone/>
              <a:defRPr lang="ko-KR" sz="2000"/>
            </a:lvl4pPr>
            <a:lvl5pPr marL="1828800" indent="0" latinLnBrk="1">
              <a:buNone/>
              <a:defRPr lang="ko-KR" sz="2000"/>
            </a:lvl5pPr>
            <a:lvl6pPr marL="2286000" indent="0" latinLnBrk="1">
              <a:buNone/>
              <a:defRPr lang="ko-KR" sz="2000"/>
            </a:lvl6pPr>
            <a:lvl7pPr marL="2743200" indent="0" latinLnBrk="1">
              <a:buNone/>
              <a:defRPr lang="ko-KR" sz="2000"/>
            </a:lvl7pPr>
            <a:lvl8pPr marL="3200400" indent="0" latinLnBrk="1">
              <a:buNone/>
              <a:defRPr lang="ko-KR" sz="2000"/>
            </a:lvl8pPr>
            <a:lvl9pPr marL="3657600" indent="0" latinLnBrk="1">
              <a:buNone/>
              <a:defRPr lang="ko-KR" sz="2000"/>
            </a:lvl9pPr>
          </a:lstStyle>
          <a:p>
            <a:r>
              <a:rPr lang="ko-KR" altLang="en-US"/>
              <a:t>그림을 추가하려면 아이콘을 클릭하십시오</a:t>
            </a:r>
            <a:endParaRPr lang="ko-KR"/>
          </a:p>
        </p:txBody>
      </p:sp>
      <p:sp>
        <p:nvSpPr>
          <p:cNvPr id="5" name="그림 개체 틀 2"/>
          <p:cNvSpPr>
            <a:spLocks noGrp="1"/>
          </p:cNvSpPr>
          <p:nvPr>
            <p:ph type="pic" idx="10"/>
          </p:nvPr>
        </p:nvSpPr>
        <p:spPr>
          <a:xfrm>
            <a:off x="0" y="609600"/>
            <a:ext cx="3977640" cy="5638800"/>
          </a:xfrm>
          <a:solidFill>
            <a:schemeClr val="bg1">
              <a:lumMod val="85000"/>
              <a:lumOff val="15000"/>
            </a:schemeClr>
          </a:solidFill>
        </p:spPr>
        <p:txBody>
          <a:bodyPr>
            <a:normAutofit/>
          </a:bodyPr>
          <a:lstStyle>
            <a:lvl1pPr marL="0" indent="0" algn="ctr" latinLnBrk="1">
              <a:buNone/>
              <a:defRPr lang="ko-KR" sz="2400"/>
            </a:lvl1pPr>
            <a:lvl2pPr marL="457200" indent="0" latinLnBrk="1">
              <a:buNone/>
              <a:defRPr lang="ko-KR" sz="2800"/>
            </a:lvl2pPr>
            <a:lvl3pPr marL="914400" indent="0" latinLnBrk="1">
              <a:buNone/>
              <a:defRPr lang="ko-KR" sz="2400"/>
            </a:lvl3pPr>
            <a:lvl4pPr marL="1371600" indent="0" latinLnBrk="1">
              <a:buNone/>
              <a:defRPr lang="ko-KR" sz="2000"/>
            </a:lvl4pPr>
            <a:lvl5pPr marL="1828800" indent="0" latinLnBrk="1">
              <a:buNone/>
              <a:defRPr lang="ko-KR" sz="2000"/>
            </a:lvl5pPr>
            <a:lvl6pPr marL="2286000" indent="0" latinLnBrk="1">
              <a:buNone/>
              <a:defRPr lang="ko-KR" sz="2000"/>
            </a:lvl6pPr>
            <a:lvl7pPr marL="2743200" indent="0" latinLnBrk="1">
              <a:buNone/>
              <a:defRPr lang="ko-KR" sz="2000"/>
            </a:lvl7pPr>
            <a:lvl8pPr marL="3200400" indent="0" latinLnBrk="1">
              <a:buNone/>
              <a:defRPr lang="ko-KR" sz="2000"/>
            </a:lvl8pPr>
            <a:lvl9pPr marL="3657600" indent="0" latinLnBrk="1">
              <a:buNone/>
              <a:defRPr lang="ko-KR" sz="2000"/>
            </a:lvl9pPr>
          </a:lstStyle>
          <a:p>
            <a:r>
              <a:rPr lang="ko-KR" altLang="en-US"/>
              <a:t>그림을 추가하려면 아이콘을 클릭하십시오</a:t>
            </a:r>
            <a:endParaRPr lang="ko-KR"/>
          </a:p>
        </p:txBody>
      </p:sp>
      <p:sp>
        <p:nvSpPr>
          <p:cNvPr id="2" name="날짜 개체 틀 1"/>
          <p:cNvSpPr>
            <a:spLocks noGrp="1"/>
          </p:cNvSpPr>
          <p:nvPr>
            <p:ph type="dt" sz="half" idx="11"/>
          </p:nvPr>
        </p:nvSpPr>
        <p:spPr/>
        <p:txBody>
          <a:bodyPr/>
          <a:lstStyle/>
          <a:p>
            <a:pPr latinLnBrk="1"/>
            <a:fld id="{03F41C87-7AD9-4845-A077-840E4A0F3F06}" type="datetimeFigureOut">
              <a:pPr latinLnBrk="1"/>
              <a:t>2018-02-04</a:t>
            </a:fld>
            <a:endParaRPr lang="ko-KR"/>
          </a:p>
        </p:txBody>
      </p:sp>
      <p:sp>
        <p:nvSpPr>
          <p:cNvPr id="4" name="바닥글 개체 틀 3"/>
          <p:cNvSpPr>
            <a:spLocks noGrp="1"/>
          </p:cNvSpPr>
          <p:nvPr>
            <p:ph type="ftr" sz="quarter" idx="12"/>
          </p:nvPr>
        </p:nvSpPr>
        <p:spPr/>
        <p:txBody>
          <a:bodyPr/>
          <a:lstStyle/>
          <a:p>
            <a:endParaRPr lang="ko-KR"/>
          </a:p>
        </p:txBody>
      </p:sp>
      <p:sp>
        <p:nvSpPr>
          <p:cNvPr id="6" name="슬라이드 번호 개체 틀 5"/>
          <p:cNvSpPr>
            <a:spLocks noGrp="1"/>
          </p:cNvSpPr>
          <p:nvPr>
            <p:ph type="sldNum" sz="quarter" idx="13"/>
          </p:nvPr>
        </p:nvSpPr>
        <p:spPr/>
        <p:txBody>
          <a:bodyPr/>
          <a:lstStyle/>
          <a:p>
            <a:fld id="{2A013F82-EE5E-44EE-A61D-E31C6657F26F}" type="slidenum">
              <a:pPr latinLnBrk="1"/>
              <a:t>‹#›</a:t>
            </a:fld>
            <a:endParaRPr lang="ko-KR"/>
          </a:p>
        </p:txBody>
      </p:sp>
    </p:spTree>
    <p:extLst>
      <p:ext uri="{BB962C8B-B14F-4D97-AF65-F5344CB8AC3E}">
        <p14:creationId xmlns:p14="http://schemas.microsoft.com/office/powerpoint/2010/main" val="379211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대체 그림 2개">
    <p:spTree>
      <p:nvGrpSpPr>
        <p:cNvPr id="1" name=""/>
        <p:cNvGrpSpPr/>
        <p:nvPr/>
      </p:nvGrpSpPr>
      <p:grpSpPr>
        <a:xfrm>
          <a:off x="0" y="0"/>
          <a:ext cx="0" cy="0"/>
          <a:chOff x="0" y="0"/>
          <a:chExt cx="0" cy="0"/>
        </a:xfrm>
      </p:grpSpPr>
      <p:sp>
        <p:nvSpPr>
          <p:cNvPr id="3" name="그림 개체 틀 2"/>
          <p:cNvSpPr>
            <a:spLocks noGrp="1"/>
          </p:cNvSpPr>
          <p:nvPr>
            <p:ph type="pic" idx="1"/>
          </p:nvPr>
        </p:nvSpPr>
        <p:spPr>
          <a:xfrm>
            <a:off x="0" y="609600"/>
            <a:ext cx="8075613" cy="5638800"/>
          </a:xfrm>
          <a:solidFill>
            <a:schemeClr val="bg1">
              <a:lumMod val="85000"/>
              <a:lumOff val="15000"/>
            </a:schemeClr>
          </a:solidFill>
        </p:spPr>
        <p:txBody>
          <a:bodyPr>
            <a:normAutofit/>
          </a:bodyPr>
          <a:lstStyle>
            <a:lvl1pPr marL="0" indent="0" algn="ctr" latinLnBrk="1">
              <a:buNone/>
              <a:defRPr lang="ko-KR" sz="2400"/>
            </a:lvl1pPr>
            <a:lvl2pPr marL="457200" indent="0" latinLnBrk="1">
              <a:buNone/>
              <a:defRPr lang="ko-KR" sz="2800"/>
            </a:lvl2pPr>
            <a:lvl3pPr marL="914400" indent="0" latinLnBrk="1">
              <a:buNone/>
              <a:defRPr lang="ko-KR" sz="2400"/>
            </a:lvl3pPr>
            <a:lvl4pPr marL="1371600" indent="0" latinLnBrk="1">
              <a:buNone/>
              <a:defRPr lang="ko-KR" sz="2000"/>
            </a:lvl4pPr>
            <a:lvl5pPr marL="1828800" indent="0" latinLnBrk="1">
              <a:buNone/>
              <a:defRPr lang="ko-KR" sz="2000"/>
            </a:lvl5pPr>
            <a:lvl6pPr marL="2286000" indent="0" latinLnBrk="1">
              <a:buNone/>
              <a:defRPr lang="ko-KR" sz="2000"/>
            </a:lvl6pPr>
            <a:lvl7pPr marL="2743200" indent="0" latinLnBrk="1">
              <a:buNone/>
              <a:defRPr lang="ko-KR" sz="2000"/>
            </a:lvl7pPr>
            <a:lvl8pPr marL="3200400" indent="0" latinLnBrk="1">
              <a:buNone/>
              <a:defRPr lang="ko-KR" sz="2000"/>
            </a:lvl8pPr>
            <a:lvl9pPr marL="3657600" indent="0" latinLnBrk="1">
              <a:buNone/>
              <a:defRPr lang="ko-KR" sz="2000"/>
            </a:lvl9pPr>
          </a:lstStyle>
          <a:p>
            <a:r>
              <a:rPr lang="ko-KR" altLang="en-US"/>
              <a:t>그림을 추가하려면 아이콘을 클릭하십시오</a:t>
            </a:r>
            <a:endParaRPr lang="ko-KR"/>
          </a:p>
        </p:txBody>
      </p:sp>
      <p:sp>
        <p:nvSpPr>
          <p:cNvPr id="5" name="그림 개체 틀 2"/>
          <p:cNvSpPr>
            <a:spLocks noGrp="1"/>
          </p:cNvSpPr>
          <p:nvPr>
            <p:ph type="pic" idx="10"/>
          </p:nvPr>
        </p:nvSpPr>
        <p:spPr>
          <a:xfrm>
            <a:off x="8211185" y="609600"/>
            <a:ext cx="3977640" cy="5638800"/>
          </a:xfrm>
          <a:solidFill>
            <a:schemeClr val="bg1">
              <a:lumMod val="85000"/>
              <a:lumOff val="15000"/>
            </a:schemeClr>
          </a:solidFill>
        </p:spPr>
        <p:txBody>
          <a:bodyPr>
            <a:normAutofit/>
          </a:bodyPr>
          <a:lstStyle>
            <a:lvl1pPr marL="0" indent="0" algn="ctr" latinLnBrk="1">
              <a:buNone/>
              <a:defRPr lang="ko-KR" sz="2400"/>
            </a:lvl1pPr>
            <a:lvl2pPr marL="457200" indent="0" latinLnBrk="1">
              <a:buNone/>
              <a:defRPr lang="ko-KR" sz="2800"/>
            </a:lvl2pPr>
            <a:lvl3pPr marL="914400" indent="0" latinLnBrk="1">
              <a:buNone/>
              <a:defRPr lang="ko-KR" sz="2400"/>
            </a:lvl3pPr>
            <a:lvl4pPr marL="1371600" indent="0" latinLnBrk="1">
              <a:buNone/>
              <a:defRPr lang="ko-KR" sz="2000"/>
            </a:lvl4pPr>
            <a:lvl5pPr marL="1828800" indent="0" latinLnBrk="1">
              <a:buNone/>
              <a:defRPr lang="ko-KR" sz="2000"/>
            </a:lvl5pPr>
            <a:lvl6pPr marL="2286000" indent="0" latinLnBrk="1">
              <a:buNone/>
              <a:defRPr lang="ko-KR" sz="2000"/>
            </a:lvl6pPr>
            <a:lvl7pPr marL="2743200" indent="0" latinLnBrk="1">
              <a:buNone/>
              <a:defRPr lang="ko-KR" sz="2000"/>
            </a:lvl7pPr>
            <a:lvl8pPr marL="3200400" indent="0" latinLnBrk="1">
              <a:buNone/>
              <a:defRPr lang="ko-KR" sz="2000"/>
            </a:lvl8pPr>
            <a:lvl9pPr marL="3657600" indent="0" latinLnBrk="1">
              <a:buNone/>
              <a:defRPr lang="ko-KR" sz="2000"/>
            </a:lvl9pPr>
          </a:lstStyle>
          <a:p>
            <a:r>
              <a:rPr lang="ko-KR" altLang="en-US"/>
              <a:t>그림을 추가하려면 아이콘을 클릭하십시오</a:t>
            </a:r>
            <a:endParaRPr lang="ko-KR"/>
          </a:p>
        </p:txBody>
      </p:sp>
      <p:sp>
        <p:nvSpPr>
          <p:cNvPr id="2" name="날짜 개체 틀 1"/>
          <p:cNvSpPr>
            <a:spLocks noGrp="1"/>
          </p:cNvSpPr>
          <p:nvPr>
            <p:ph type="dt" sz="half" idx="11"/>
          </p:nvPr>
        </p:nvSpPr>
        <p:spPr/>
        <p:txBody>
          <a:bodyPr/>
          <a:lstStyle/>
          <a:p>
            <a:pPr latinLnBrk="1"/>
            <a:fld id="{03F41C87-7AD9-4845-A077-840E4A0F3F06}" type="datetimeFigureOut">
              <a:pPr latinLnBrk="1"/>
              <a:t>2018-02-04</a:t>
            </a:fld>
            <a:endParaRPr lang="ko-KR"/>
          </a:p>
        </p:txBody>
      </p:sp>
      <p:sp>
        <p:nvSpPr>
          <p:cNvPr id="4" name="바닥글 개체 틀 3"/>
          <p:cNvSpPr>
            <a:spLocks noGrp="1"/>
          </p:cNvSpPr>
          <p:nvPr>
            <p:ph type="ftr" sz="quarter" idx="12"/>
          </p:nvPr>
        </p:nvSpPr>
        <p:spPr/>
        <p:txBody>
          <a:bodyPr/>
          <a:lstStyle/>
          <a:p>
            <a:endParaRPr lang="ko-KR"/>
          </a:p>
        </p:txBody>
      </p:sp>
      <p:sp>
        <p:nvSpPr>
          <p:cNvPr id="6" name="슬라이드 번호 개체 틀 5"/>
          <p:cNvSpPr>
            <a:spLocks noGrp="1"/>
          </p:cNvSpPr>
          <p:nvPr>
            <p:ph type="sldNum" sz="quarter" idx="13"/>
          </p:nvPr>
        </p:nvSpPr>
        <p:spPr/>
        <p:txBody>
          <a:bodyPr/>
          <a:lstStyle/>
          <a:p>
            <a:fld id="{2A013F82-EE5E-44EE-A61D-E31C6657F26F}" type="slidenum">
              <a:pPr latinLnBrk="1"/>
              <a:t>‹#›</a:t>
            </a:fld>
            <a:endParaRPr lang="ko-KR"/>
          </a:p>
        </p:txBody>
      </p:sp>
    </p:spTree>
    <p:extLst>
      <p:ext uri="{BB962C8B-B14F-4D97-AF65-F5344CB8AC3E}">
        <p14:creationId xmlns:p14="http://schemas.microsoft.com/office/powerpoint/2010/main" val="1218208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그림 3개">
    <p:spTree>
      <p:nvGrpSpPr>
        <p:cNvPr id="1" name=""/>
        <p:cNvGrpSpPr/>
        <p:nvPr/>
      </p:nvGrpSpPr>
      <p:grpSpPr>
        <a:xfrm>
          <a:off x="0" y="0"/>
          <a:ext cx="0" cy="0"/>
          <a:chOff x="0" y="0"/>
          <a:chExt cx="0" cy="0"/>
        </a:xfrm>
      </p:grpSpPr>
      <p:sp>
        <p:nvSpPr>
          <p:cNvPr id="3" name="그림 개체 틀 2"/>
          <p:cNvSpPr>
            <a:spLocks noGrp="1"/>
          </p:cNvSpPr>
          <p:nvPr>
            <p:ph type="pic" idx="1"/>
          </p:nvPr>
        </p:nvSpPr>
        <p:spPr>
          <a:xfrm>
            <a:off x="1" y="609600"/>
            <a:ext cx="8075611" cy="5638800"/>
          </a:xfrm>
          <a:solidFill>
            <a:schemeClr val="bg1">
              <a:lumMod val="85000"/>
              <a:lumOff val="15000"/>
            </a:schemeClr>
          </a:solidFill>
        </p:spPr>
        <p:txBody>
          <a:bodyPr>
            <a:normAutofit/>
          </a:bodyPr>
          <a:lstStyle>
            <a:lvl1pPr marL="0" indent="0" algn="ctr" latinLnBrk="1">
              <a:buNone/>
              <a:defRPr lang="ko-KR" sz="2400"/>
            </a:lvl1pPr>
            <a:lvl2pPr marL="457200" indent="0" latinLnBrk="1">
              <a:buNone/>
              <a:defRPr lang="ko-KR" sz="2800"/>
            </a:lvl2pPr>
            <a:lvl3pPr marL="914400" indent="0" latinLnBrk="1">
              <a:buNone/>
              <a:defRPr lang="ko-KR" sz="2400"/>
            </a:lvl3pPr>
            <a:lvl4pPr marL="1371600" indent="0" latinLnBrk="1">
              <a:buNone/>
              <a:defRPr lang="ko-KR" sz="2000"/>
            </a:lvl4pPr>
            <a:lvl5pPr marL="1828800" indent="0" latinLnBrk="1">
              <a:buNone/>
              <a:defRPr lang="ko-KR" sz="2000"/>
            </a:lvl5pPr>
            <a:lvl6pPr marL="2286000" indent="0" latinLnBrk="1">
              <a:buNone/>
              <a:defRPr lang="ko-KR" sz="2000"/>
            </a:lvl6pPr>
            <a:lvl7pPr marL="2743200" indent="0" latinLnBrk="1">
              <a:buNone/>
              <a:defRPr lang="ko-KR" sz="2000"/>
            </a:lvl7pPr>
            <a:lvl8pPr marL="3200400" indent="0" latinLnBrk="1">
              <a:buNone/>
              <a:defRPr lang="ko-KR" sz="2000"/>
            </a:lvl8pPr>
            <a:lvl9pPr marL="3657600" indent="0" latinLnBrk="1">
              <a:buNone/>
              <a:defRPr lang="ko-KR" sz="2000"/>
            </a:lvl9pPr>
          </a:lstStyle>
          <a:p>
            <a:r>
              <a:rPr lang="ko-KR" altLang="en-US"/>
              <a:t>그림을 추가하려면 아이콘을 클릭하십시오</a:t>
            </a:r>
            <a:endParaRPr lang="ko-KR"/>
          </a:p>
        </p:txBody>
      </p:sp>
      <p:sp>
        <p:nvSpPr>
          <p:cNvPr id="5" name="그림 개체 틀 2"/>
          <p:cNvSpPr>
            <a:spLocks noGrp="1"/>
          </p:cNvSpPr>
          <p:nvPr>
            <p:ph type="pic" idx="10"/>
          </p:nvPr>
        </p:nvSpPr>
        <p:spPr>
          <a:xfrm>
            <a:off x="8211185" y="609600"/>
            <a:ext cx="3977640" cy="2743200"/>
          </a:xfrm>
          <a:solidFill>
            <a:schemeClr val="bg1">
              <a:lumMod val="85000"/>
              <a:lumOff val="15000"/>
            </a:schemeClr>
          </a:solidFill>
        </p:spPr>
        <p:txBody>
          <a:bodyPr>
            <a:normAutofit/>
          </a:bodyPr>
          <a:lstStyle>
            <a:lvl1pPr marL="0" indent="0" algn="ctr" latinLnBrk="1">
              <a:buNone/>
              <a:defRPr lang="ko-KR" sz="2400"/>
            </a:lvl1pPr>
            <a:lvl2pPr marL="457200" indent="0" latinLnBrk="1">
              <a:buNone/>
              <a:defRPr lang="ko-KR" sz="2800"/>
            </a:lvl2pPr>
            <a:lvl3pPr marL="914400" indent="0" latinLnBrk="1">
              <a:buNone/>
              <a:defRPr lang="ko-KR" sz="2400"/>
            </a:lvl3pPr>
            <a:lvl4pPr marL="1371600" indent="0" latinLnBrk="1">
              <a:buNone/>
              <a:defRPr lang="ko-KR" sz="2000"/>
            </a:lvl4pPr>
            <a:lvl5pPr marL="1828800" indent="0" latinLnBrk="1">
              <a:buNone/>
              <a:defRPr lang="ko-KR" sz="2000"/>
            </a:lvl5pPr>
            <a:lvl6pPr marL="2286000" indent="0" latinLnBrk="1">
              <a:buNone/>
              <a:defRPr lang="ko-KR" sz="2000"/>
            </a:lvl6pPr>
            <a:lvl7pPr marL="2743200" indent="0" latinLnBrk="1">
              <a:buNone/>
              <a:defRPr lang="ko-KR" sz="2000"/>
            </a:lvl7pPr>
            <a:lvl8pPr marL="3200400" indent="0" latinLnBrk="1">
              <a:buNone/>
              <a:defRPr lang="ko-KR" sz="2000"/>
            </a:lvl8pPr>
            <a:lvl9pPr marL="3657600" indent="0" latinLnBrk="1">
              <a:buNone/>
              <a:defRPr lang="ko-KR" sz="2000"/>
            </a:lvl9pPr>
          </a:lstStyle>
          <a:p>
            <a:r>
              <a:rPr lang="ko-KR" altLang="en-US"/>
              <a:t>그림을 추가하려면 아이콘을 클릭하십시오</a:t>
            </a:r>
            <a:endParaRPr lang="ko-KR"/>
          </a:p>
        </p:txBody>
      </p:sp>
      <p:sp>
        <p:nvSpPr>
          <p:cNvPr id="7" name="그림 개체 틀 2"/>
          <p:cNvSpPr>
            <a:spLocks noGrp="1"/>
          </p:cNvSpPr>
          <p:nvPr>
            <p:ph type="pic" idx="12"/>
          </p:nvPr>
        </p:nvSpPr>
        <p:spPr>
          <a:xfrm>
            <a:off x="8211185" y="3505200"/>
            <a:ext cx="3977640" cy="2743200"/>
          </a:xfrm>
          <a:solidFill>
            <a:schemeClr val="bg1">
              <a:lumMod val="85000"/>
              <a:lumOff val="15000"/>
            </a:schemeClr>
          </a:solidFill>
        </p:spPr>
        <p:txBody>
          <a:bodyPr>
            <a:normAutofit/>
          </a:bodyPr>
          <a:lstStyle>
            <a:lvl1pPr marL="0" indent="0" algn="ctr" latinLnBrk="1">
              <a:buNone/>
              <a:defRPr lang="ko-KR" sz="2400"/>
            </a:lvl1pPr>
            <a:lvl2pPr marL="457200" indent="0" latinLnBrk="1">
              <a:buNone/>
              <a:defRPr lang="ko-KR" sz="2800"/>
            </a:lvl2pPr>
            <a:lvl3pPr marL="914400" indent="0" latinLnBrk="1">
              <a:buNone/>
              <a:defRPr lang="ko-KR" sz="2400"/>
            </a:lvl3pPr>
            <a:lvl4pPr marL="1371600" indent="0" latinLnBrk="1">
              <a:buNone/>
              <a:defRPr lang="ko-KR" sz="2000"/>
            </a:lvl4pPr>
            <a:lvl5pPr marL="1828800" indent="0" latinLnBrk="1">
              <a:buNone/>
              <a:defRPr lang="ko-KR" sz="2000"/>
            </a:lvl5pPr>
            <a:lvl6pPr marL="2286000" indent="0" latinLnBrk="1">
              <a:buNone/>
              <a:defRPr lang="ko-KR" sz="2000"/>
            </a:lvl6pPr>
            <a:lvl7pPr marL="2743200" indent="0" latinLnBrk="1">
              <a:buNone/>
              <a:defRPr lang="ko-KR" sz="2000"/>
            </a:lvl7pPr>
            <a:lvl8pPr marL="3200400" indent="0" latinLnBrk="1">
              <a:buNone/>
              <a:defRPr lang="ko-KR" sz="2000"/>
            </a:lvl8pPr>
            <a:lvl9pPr marL="3657600" indent="0" latinLnBrk="1">
              <a:buNone/>
              <a:defRPr lang="ko-KR" sz="2000"/>
            </a:lvl9pPr>
          </a:lstStyle>
          <a:p>
            <a:r>
              <a:rPr lang="ko-KR" altLang="en-US"/>
              <a:t>그림을 추가하려면 아이콘을 클릭하십시오</a:t>
            </a:r>
            <a:endParaRPr lang="ko-KR"/>
          </a:p>
        </p:txBody>
      </p:sp>
      <p:sp>
        <p:nvSpPr>
          <p:cNvPr id="2" name="날짜 개체 틀 1"/>
          <p:cNvSpPr>
            <a:spLocks noGrp="1"/>
          </p:cNvSpPr>
          <p:nvPr>
            <p:ph type="dt" sz="half" idx="13"/>
          </p:nvPr>
        </p:nvSpPr>
        <p:spPr/>
        <p:txBody>
          <a:bodyPr/>
          <a:lstStyle/>
          <a:p>
            <a:pPr latinLnBrk="1"/>
            <a:fld id="{03F41C87-7AD9-4845-A077-840E4A0F3F06}" type="datetimeFigureOut">
              <a:pPr latinLnBrk="1"/>
              <a:t>2018-02-04</a:t>
            </a:fld>
            <a:endParaRPr lang="ko-KR"/>
          </a:p>
        </p:txBody>
      </p:sp>
      <p:sp>
        <p:nvSpPr>
          <p:cNvPr id="4" name="바닥글 개체 틀 3"/>
          <p:cNvSpPr>
            <a:spLocks noGrp="1"/>
          </p:cNvSpPr>
          <p:nvPr>
            <p:ph type="ftr" sz="quarter" idx="14"/>
          </p:nvPr>
        </p:nvSpPr>
        <p:spPr/>
        <p:txBody>
          <a:bodyPr/>
          <a:lstStyle/>
          <a:p>
            <a:endParaRPr lang="ko-KR"/>
          </a:p>
        </p:txBody>
      </p:sp>
      <p:sp>
        <p:nvSpPr>
          <p:cNvPr id="6" name="슬라이드 번호 개체 틀 5"/>
          <p:cNvSpPr>
            <a:spLocks noGrp="1"/>
          </p:cNvSpPr>
          <p:nvPr>
            <p:ph type="sldNum" sz="quarter" idx="15"/>
          </p:nvPr>
        </p:nvSpPr>
        <p:spPr/>
        <p:txBody>
          <a:bodyPr/>
          <a:lstStyle/>
          <a:p>
            <a:fld id="{2A013F82-EE5E-44EE-A61D-E31C6657F26F}" type="slidenum">
              <a:pPr latinLnBrk="1"/>
              <a:t>‹#›</a:t>
            </a:fld>
            <a:endParaRPr lang="ko-KR"/>
          </a:p>
        </p:txBody>
      </p:sp>
    </p:spTree>
    <p:extLst>
      <p:ext uri="{BB962C8B-B14F-4D97-AF65-F5344CB8AC3E}">
        <p14:creationId xmlns:p14="http://schemas.microsoft.com/office/powerpoint/2010/main" val="3900842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대체 그림 3개">
    <p:spTree>
      <p:nvGrpSpPr>
        <p:cNvPr id="1" name=""/>
        <p:cNvGrpSpPr/>
        <p:nvPr/>
      </p:nvGrpSpPr>
      <p:grpSpPr>
        <a:xfrm>
          <a:off x="0" y="0"/>
          <a:ext cx="0" cy="0"/>
          <a:chOff x="0" y="0"/>
          <a:chExt cx="0" cy="0"/>
        </a:xfrm>
      </p:grpSpPr>
      <p:sp>
        <p:nvSpPr>
          <p:cNvPr id="3" name="그림 개체 틀 2"/>
          <p:cNvSpPr>
            <a:spLocks noGrp="1"/>
          </p:cNvSpPr>
          <p:nvPr>
            <p:ph type="pic" idx="1"/>
          </p:nvPr>
        </p:nvSpPr>
        <p:spPr>
          <a:xfrm>
            <a:off x="4113214" y="609600"/>
            <a:ext cx="8075611" cy="5638800"/>
          </a:xfrm>
          <a:solidFill>
            <a:schemeClr val="bg1">
              <a:lumMod val="85000"/>
              <a:lumOff val="15000"/>
            </a:schemeClr>
          </a:solidFill>
        </p:spPr>
        <p:txBody>
          <a:bodyPr>
            <a:normAutofit/>
          </a:bodyPr>
          <a:lstStyle>
            <a:lvl1pPr marL="0" indent="0" algn="ctr" latinLnBrk="1">
              <a:buNone/>
              <a:defRPr lang="ko-KR" sz="2400"/>
            </a:lvl1pPr>
            <a:lvl2pPr marL="457200" indent="0" latinLnBrk="1">
              <a:buNone/>
              <a:defRPr lang="ko-KR" sz="2800"/>
            </a:lvl2pPr>
            <a:lvl3pPr marL="914400" indent="0" latinLnBrk="1">
              <a:buNone/>
              <a:defRPr lang="ko-KR" sz="2400"/>
            </a:lvl3pPr>
            <a:lvl4pPr marL="1371600" indent="0" latinLnBrk="1">
              <a:buNone/>
              <a:defRPr lang="ko-KR" sz="2000"/>
            </a:lvl4pPr>
            <a:lvl5pPr marL="1828800" indent="0" latinLnBrk="1">
              <a:buNone/>
              <a:defRPr lang="ko-KR" sz="2000"/>
            </a:lvl5pPr>
            <a:lvl6pPr marL="2286000" indent="0" latinLnBrk="1">
              <a:buNone/>
              <a:defRPr lang="ko-KR" sz="2000"/>
            </a:lvl6pPr>
            <a:lvl7pPr marL="2743200" indent="0" latinLnBrk="1">
              <a:buNone/>
              <a:defRPr lang="ko-KR" sz="2000"/>
            </a:lvl7pPr>
            <a:lvl8pPr marL="3200400" indent="0" latinLnBrk="1">
              <a:buNone/>
              <a:defRPr lang="ko-KR" sz="2000"/>
            </a:lvl8pPr>
            <a:lvl9pPr marL="3657600" indent="0" latinLnBrk="1">
              <a:buNone/>
              <a:defRPr lang="ko-KR" sz="2000"/>
            </a:lvl9pPr>
          </a:lstStyle>
          <a:p>
            <a:r>
              <a:rPr lang="ko-KR" altLang="en-US"/>
              <a:t>그림을 추가하려면 아이콘을 클릭하십시오</a:t>
            </a:r>
            <a:endParaRPr lang="ko-KR"/>
          </a:p>
        </p:txBody>
      </p:sp>
      <p:sp>
        <p:nvSpPr>
          <p:cNvPr id="5" name="그림 개체 틀 2"/>
          <p:cNvSpPr>
            <a:spLocks noGrp="1"/>
          </p:cNvSpPr>
          <p:nvPr>
            <p:ph type="pic" idx="10"/>
          </p:nvPr>
        </p:nvSpPr>
        <p:spPr>
          <a:xfrm>
            <a:off x="0" y="609600"/>
            <a:ext cx="3977640" cy="2743200"/>
          </a:xfrm>
          <a:solidFill>
            <a:schemeClr val="bg1">
              <a:lumMod val="85000"/>
              <a:lumOff val="15000"/>
            </a:schemeClr>
          </a:solidFill>
        </p:spPr>
        <p:txBody>
          <a:bodyPr>
            <a:normAutofit/>
          </a:bodyPr>
          <a:lstStyle>
            <a:lvl1pPr marL="0" indent="0" algn="ctr" latinLnBrk="1">
              <a:buNone/>
              <a:defRPr lang="ko-KR" sz="2400"/>
            </a:lvl1pPr>
            <a:lvl2pPr marL="457200" indent="0" latinLnBrk="1">
              <a:buNone/>
              <a:defRPr lang="ko-KR" sz="2800"/>
            </a:lvl2pPr>
            <a:lvl3pPr marL="914400" indent="0" latinLnBrk="1">
              <a:buNone/>
              <a:defRPr lang="ko-KR" sz="2400"/>
            </a:lvl3pPr>
            <a:lvl4pPr marL="1371600" indent="0" latinLnBrk="1">
              <a:buNone/>
              <a:defRPr lang="ko-KR" sz="2000"/>
            </a:lvl4pPr>
            <a:lvl5pPr marL="1828800" indent="0" latinLnBrk="1">
              <a:buNone/>
              <a:defRPr lang="ko-KR" sz="2000"/>
            </a:lvl5pPr>
            <a:lvl6pPr marL="2286000" indent="0" latinLnBrk="1">
              <a:buNone/>
              <a:defRPr lang="ko-KR" sz="2000"/>
            </a:lvl6pPr>
            <a:lvl7pPr marL="2743200" indent="0" latinLnBrk="1">
              <a:buNone/>
              <a:defRPr lang="ko-KR" sz="2000"/>
            </a:lvl7pPr>
            <a:lvl8pPr marL="3200400" indent="0" latinLnBrk="1">
              <a:buNone/>
              <a:defRPr lang="ko-KR" sz="2000"/>
            </a:lvl8pPr>
            <a:lvl9pPr marL="3657600" indent="0" latinLnBrk="1">
              <a:buNone/>
              <a:defRPr lang="ko-KR" sz="2000"/>
            </a:lvl9pPr>
          </a:lstStyle>
          <a:p>
            <a:r>
              <a:rPr lang="ko-KR" altLang="en-US"/>
              <a:t>그림을 추가하려면 아이콘을 클릭하십시오</a:t>
            </a:r>
            <a:endParaRPr lang="ko-KR"/>
          </a:p>
        </p:txBody>
      </p:sp>
      <p:sp>
        <p:nvSpPr>
          <p:cNvPr id="7" name="그림 개체 틀 2"/>
          <p:cNvSpPr>
            <a:spLocks noGrp="1"/>
          </p:cNvSpPr>
          <p:nvPr>
            <p:ph type="pic" idx="12"/>
          </p:nvPr>
        </p:nvSpPr>
        <p:spPr>
          <a:xfrm>
            <a:off x="0" y="3505200"/>
            <a:ext cx="3977640" cy="2743200"/>
          </a:xfrm>
          <a:solidFill>
            <a:schemeClr val="bg1">
              <a:lumMod val="85000"/>
              <a:lumOff val="15000"/>
            </a:schemeClr>
          </a:solidFill>
        </p:spPr>
        <p:txBody>
          <a:bodyPr>
            <a:normAutofit/>
          </a:bodyPr>
          <a:lstStyle>
            <a:lvl1pPr marL="0" indent="0" algn="ctr" latinLnBrk="1">
              <a:buNone/>
              <a:defRPr lang="ko-KR" sz="2400"/>
            </a:lvl1pPr>
            <a:lvl2pPr marL="457200" indent="0" latinLnBrk="1">
              <a:buNone/>
              <a:defRPr lang="ko-KR" sz="2800"/>
            </a:lvl2pPr>
            <a:lvl3pPr marL="914400" indent="0" latinLnBrk="1">
              <a:buNone/>
              <a:defRPr lang="ko-KR" sz="2400"/>
            </a:lvl3pPr>
            <a:lvl4pPr marL="1371600" indent="0" latinLnBrk="1">
              <a:buNone/>
              <a:defRPr lang="ko-KR" sz="2000"/>
            </a:lvl4pPr>
            <a:lvl5pPr marL="1828800" indent="0" latinLnBrk="1">
              <a:buNone/>
              <a:defRPr lang="ko-KR" sz="2000"/>
            </a:lvl5pPr>
            <a:lvl6pPr marL="2286000" indent="0" latinLnBrk="1">
              <a:buNone/>
              <a:defRPr lang="ko-KR" sz="2000"/>
            </a:lvl6pPr>
            <a:lvl7pPr marL="2743200" indent="0" latinLnBrk="1">
              <a:buNone/>
              <a:defRPr lang="ko-KR" sz="2000"/>
            </a:lvl7pPr>
            <a:lvl8pPr marL="3200400" indent="0" latinLnBrk="1">
              <a:buNone/>
              <a:defRPr lang="ko-KR" sz="2000"/>
            </a:lvl8pPr>
            <a:lvl9pPr marL="3657600" indent="0" latinLnBrk="1">
              <a:buNone/>
              <a:defRPr lang="ko-KR" sz="2000"/>
            </a:lvl9pPr>
          </a:lstStyle>
          <a:p>
            <a:r>
              <a:rPr lang="ko-KR" altLang="en-US"/>
              <a:t>그림을 추가하려면 아이콘을 클릭하십시오</a:t>
            </a:r>
            <a:endParaRPr lang="ko-KR"/>
          </a:p>
        </p:txBody>
      </p:sp>
      <p:sp>
        <p:nvSpPr>
          <p:cNvPr id="2" name="날짜 개체 틀 1"/>
          <p:cNvSpPr>
            <a:spLocks noGrp="1"/>
          </p:cNvSpPr>
          <p:nvPr>
            <p:ph type="dt" sz="half" idx="16"/>
          </p:nvPr>
        </p:nvSpPr>
        <p:spPr/>
        <p:txBody>
          <a:bodyPr/>
          <a:lstStyle/>
          <a:p>
            <a:pPr latinLnBrk="1"/>
            <a:fld id="{03F41C87-7AD9-4845-A077-840E4A0F3F06}" type="datetimeFigureOut">
              <a:pPr latinLnBrk="1"/>
              <a:t>2018-02-04</a:t>
            </a:fld>
            <a:endParaRPr lang="ko-KR"/>
          </a:p>
        </p:txBody>
      </p:sp>
      <p:sp>
        <p:nvSpPr>
          <p:cNvPr id="4" name="바닥글 개체 틀 3"/>
          <p:cNvSpPr>
            <a:spLocks noGrp="1"/>
          </p:cNvSpPr>
          <p:nvPr>
            <p:ph type="ftr" sz="quarter" idx="17"/>
          </p:nvPr>
        </p:nvSpPr>
        <p:spPr/>
        <p:txBody>
          <a:bodyPr/>
          <a:lstStyle/>
          <a:p>
            <a:endParaRPr lang="ko-KR"/>
          </a:p>
        </p:txBody>
      </p:sp>
      <p:sp>
        <p:nvSpPr>
          <p:cNvPr id="11" name="슬라이드 번호 개체 틀 10"/>
          <p:cNvSpPr>
            <a:spLocks noGrp="1"/>
          </p:cNvSpPr>
          <p:nvPr>
            <p:ph type="sldNum" sz="quarter" idx="18"/>
          </p:nvPr>
        </p:nvSpPr>
        <p:spPr/>
        <p:txBody>
          <a:bodyPr/>
          <a:lstStyle/>
          <a:p>
            <a:fld id="{2A013F82-EE5E-44EE-A61D-E31C6657F26F}" type="slidenum">
              <a:pPr latinLnBrk="1"/>
              <a:t>‹#›</a:t>
            </a:fld>
            <a:endParaRPr lang="ko-KR"/>
          </a:p>
        </p:txBody>
      </p:sp>
    </p:spTree>
    <p:extLst>
      <p:ext uri="{BB962C8B-B14F-4D97-AF65-F5344CB8AC3E}">
        <p14:creationId xmlns:p14="http://schemas.microsoft.com/office/powerpoint/2010/main" val="2348559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그림 5개">
    <p:spTree>
      <p:nvGrpSpPr>
        <p:cNvPr id="1" name=""/>
        <p:cNvGrpSpPr/>
        <p:nvPr/>
      </p:nvGrpSpPr>
      <p:grpSpPr>
        <a:xfrm>
          <a:off x="0" y="0"/>
          <a:ext cx="0" cy="0"/>
          <a:chOff x="0" y="0"/>
          <a:chExt cx="0" cy="0"/>
        </a:xfrm>
      </p:grpSpPr>
      <p:sp>
        <p:nvSpPr>
          <p:cNvPr id="8" name="그림 개체 틀 2"/>
          <p:cNvSpPr>
            <a:spLocks noGrp="1"/>
          </p:cNvSpPr>
          <p:nvPr>
            <p:ph type="pic" idx="13"/>
          </p:nvPr>
        </p:nvSpPr>
        <p:spPr>
          <a:xfrm>
            <a:off x="0" y="609600"/>
            <a:ext cx="3977640" cy="2743200"/>
          </a:xfrm>
          <a:solidFill>
            <a:schemeClr val="bg1">
              <a:lumMod val="85000"/>
              <a:lumOff val="15000"/>
            </a:schemeClr>
          </a:solidFill>
        </p:spPr>
        <p:txBody>
          <a:bodyPr>
            <a:normAutofit/>
          </a:bodyPr>
          <a:lstStyle>
            <a:lvl1pPr marL="0" indent="0" algn="ctr" latinLnBrk="1">
              <a:buNone/>
              <a:defRPr lang="ko-KR" sz="2400"/>
            </a:lvl1pPr>
            <a:lvl2pPr marL="457200" indent="0" latinLnBrk="1">
              <a:buNone/>
              <a:defRPr lang="ko-KR" sz="2800"/>
            </a:lvl2pPr>
            <a:lvl3pPr marL="914400" indent="0" latinLnBrk="1">
              <a:buNone/>
              <a:defRPr lang="ko-KR" sz="2400"/>
            </a:lvl3pPr>
            <a:lvl4pPr marL="1371600" indent="0" latinLnBrk="1">
              <a:buNone/>
              <a:defRPr lang="ko-KR" sz="2000"/>
            </a:lvl4pPr>
            <a:lvl5pPr marL="1828800" indent="0" latinLnBrk="1">
              <a:buNone/>
              <a:defRPr lang="ko-KR" sz="2000"/>
            </a:lvl5pPr>
            <a:lvl6pPr marL="2286000" indent="0" latinLnBrk="1">
              <a:buNone/>
              <a:defRPr lang="ko-KR" sz="2000"/>
            </a:lvl6pPr>
            <a:lvl7pPr marL="2743200" indent="0" latinLnBrk="1">
              <a:buNone/>
              <a:defRPr lang="ko-KR" sz="2000"/>
            </a:lvl7pPr>
            <a:lvl8pPr marL="3200400" indent="0" latinLnBrk="1">
              <a:buNone/>
              <a:defRPr lang="ko-KR" sz="2000"/>
            </a:lvl8pPr>
            <a:lvl9pPr marL="3657600" indent="0" latinLnBrk="1">
              <a:buNone/>
              <a:defRPr lang="ko-KR" sz="2000"/>
            </a:lvl9pPr>
          </a:lstStyle>
          <a:p>
            <a:r>
              <a:rPr lang="ko-KR" altLang="en-US"/>
              <a:t>그림을 추가하려면 아이콘을 클릭하십시오</a:t>
            </a:r>
            <a:endParaRPr lang="ko-KR"/>
          </a:p>
        </p:txBody>
      </p:sp>
      <p:sp>
        <p:nvSpPr>
          <p:cNvPr id="9" name="그림 개체 틀 2"/>
          <p:cNvSpPr>
            <a:spLocks noGrp="1"/>
          </p:cNvSpPr>
          <p:nvPr>
            <p:ph type="pic" idx="14"/>
          </p:nvPr>
        </p:nvSpPr>
        <p:spPr>
          <a:xfrm>
            <a:off x="0" y="3505200"/>
            <a:ext cx="3977640" cy="2743200"/>
          </a:xfrm>
          <a:solidFill>
            <a:schemeClr val="bg1">
              <a:lumMod val="85000"/>
              <a:lumOff val="15000"/>
            </a:schemeClr>
          </a:solidFill>
        </p:spPr>
        <p:txBody>
          <a:bodyPr>
            <a:normAutofit/>
          </a:bodyPr>
          <a:lstStyle>
            <a:lvl1pPr marL="0" indent="0" algn="ctr" latinLnBrk="1">
              <a:buNone/>
              <a:defRPr lang="ko-KR" sz="2400"/>
            </a:lvl1pPr>
            <a:lvl2pPr marL="457200" indent="0" latinLnBrk="1">
              <a:buNone/>
              <a:defRPr lang="ko-KR" sz="2800"/>
            </a:lvl2pPr>
            <a:lvl3pPr marL="914400" indent="0" latinLnBrk="1">
              <a:buNone/>
              <a:defRPr lang="ko-KR" sz="2400"/>
            </a:lvl3pPr>
            <a:lvl4pPr marL="1371600" indent="0" latinLnBrk="1">
              <a:buNone/>
              <a:defRPr lang="ko-KR" sz="2000"/>
            </a:lvl4pPr>
            <a:lvl5pPr marL="1828800" indent="0" latinLnBrk="1">
              <a:buNone/>
              <a:defRPr lang="ko-KR" sz="2000"/>
            </a:lvl5pPr>
            <a:lvl6pPr marL="2286000" indent="0" latinLnBrk="1">
              <a:buNone/>
              <a:defRPr lang="ko-KR" sz="2000"/>
            </a:lvl6pPr>
            <a:lvl7pPr marL="2743200" indent="0" latinLnBrk="1">
              <a:buNone/>
              <a:defRPr lang="ko-KR" sz="2000"/>
            </a:lvl7pPr>
            <a:lvl8pPr marL="3200400" indent="0" latinLnBrk="1">
              <a:buNone/>
              <a:defRPr lang="ko-KR" sz="2000"/>
            </a:lvl8pPr>
            <a:lvl9pPr marL="3657600" indent="0" latinLnBrk="1">
              <a:buNone/>
              <a:defRPr lang="ko-KR" sz="2000"/>
            </a:lvl9pPr>
          </a:lstStyle>
          <a:p>
            <a:r>
              <a:rPr lang="ko-KR" altLang="en-US"/>
              <a:t>그림을 추가하려면 아이콘을 클릭하십시오</a:t>
            </a:r>
            <a:endParaRPr lang="ko-KR"/>
          </a:p>
        </p:txBody>
      </p:sp>
      <p:sp>
        <p:nvSpPr>
          <p:cNvPr id="3" name="그림 개체 틀 2"/>
          <p:cNvSpPr>
            <a:spLocks noGrp="1"/>
          </p:cNvSpPr>
          <p:nvPr>
            <p:ph type="pic" idx="1"/>
          </p:nvPr>
        </p:nvSpPr>
        <p:spPr>
          <a:xfrm>
            <a:off x="4105592" y="609600"/>
            <a:ext cx="3977640" cy="5638800"/>
          </a:xfrm>
          <a:solidFill>
            <a:schemeClr val="bg1">
              <a:lumMod val="85000"/>
              <a:lumOff val="15000"/>
            </a:schemeClr>
          </a:solidFill>
        </p:spPr>
        <p:txBody>
          <a:bodyPr>
            <a:normAutofit/>
          </a:bodyPr>
          <a:lstStyle>
            <a:lvl1pPr marL="0" indent="0" algn="ctr" latinLnBrk="1">
              <a:buNone/>
              <a:defRPr lang="ko-KR" sz="2400"/>
            </a:lvl1pPr>
            <a:lvl2pPr marL="457200" indent="0" latinLnBrk="1">
              <a:buNone/>
              <a:defRPr lang="ko-KR" sz="2800"/>
            </a:lvl2pPr>
            <a:lvl3pPr marL="914400" indent="0" latinLnBrk="1">
              <a:buNone/>
              <a:defRPr lang="ko-KR" sz="2400"/>
            </a:lvl3pPr>
            <a:lvl4pPr marL="1371600" indent="0" latinLnBrk="1">
              <a:buNone/>
              <a:defRPr lang="ko-KR" sz="2000"/>
            </a:lvl4pPr>
            <a:lvl5pPr marL="1828800" indent="0" latinLnBrk="1">
              <a:buNone/>
              <a:defRPr lang="ko-KR" sz="2000"/>
            </a:lvl5pPr>
            <a:lvl6pPr marL="2286000" indent="0" latinLnBrk="1">
              <a:buNone/>
              <a:defRPr lang="ko-KR" sz="2000"/>
            </a:lvl6pPr>
            <a:lvl7pPr marL="2743200" indent="0" latinLnBrk="1">
              <a:buNone/>
              <a:defRPr lang="ko-KR" sz="2000"/>
            </a:lvl7pPr>
            <a:lvl8pPr marL="3200400" indent="0" latinLnBrk="1">
              <a:buNone/>
              <a:defRPr lang="ko-KR" sz="2000"/>
            </a:lvl8pPr>
            <a:lvl9pPr marL="3657600" indent="0" latinLnBrk="1">
              <a:buNone/>
              <a:defRPr lang="ko-KR" sz="2000"/>
            </a:lvl9pPr>
          </a:lstStyle>
          <a:p>
            <a:r>
              <a:rPr lang="ko-KR" altLang="en-US"/>
              <a:t>그림을 추가하려면 아이콘을 클릭하십시오</a:t>
            </a:r>
            <a:endParaRPr lang="ko-KR"/>
          </a:p>
        </p:txBody>
      </p:sp>
      <p:sp>
        <p:nvSpPr>
          <p:cNvPr id="5" name="그림 개체 틀 2"/>
          <p:cNvSpPr>
            <a:spLocks noGrp="1"/>
          </p:cNvSpPr>
          <p:nvPr>
            <p:ph type="pic" idx="10"/>
          </p:nvPr>
        </p:nvSpPr>
        <p:spPr>
          <a:xfrm>
            <a:off x="8211185" y="609600"/>
            <a:ext cx="3977640" cy="2743200"/>
          </a:xfrm>
          <a:solidFill>
            <a:schemeClr val="bg1">
              <a:lumMod val="85000"/>
              <a:lumOff val="15000"/>
            </a:schemeClr>
          </a:solidFill>
        </p:spPr>
        <p:txBody>
          <a:bodyPr>
            <a:normAutofit/>
          </a:bodyPr>
          <a:lstStyle>
            <a:lvl1pPr marL="0" indent="0" algn="ctr" latinLnBrk="1">
              <a:buNone/>
              <a:defRPr lang="ko-KR" sz="2400"/>
            </a:lvl1pPr>
            <a:lvl2pPr marL="457200" indent="0" latinLnBrk="1">
              <a:buNone/>
              <a:defRPr lang="ko-KR" sz="2800"/>
            </a:lvl2pPr>
            <a:lvl3pPr marL="914400" indent="0" latinLnBrk="1">
              <a:buNone/>
              <a:defRPr lang="ko-KR" sz="2400"/>
            </a:lvl3pPr>
            <a:lvl4pPr marL="1371600" indent="0" latinLnBrk="1">
              <a:buNone/>
              <a:defRPr lang="ko-KR" sz="2000"/>
            </a:lvl4pPr>
            <a:lvl5pPr marL="1828800" indent="0" latinLnBrk="1">
              <a:buNone/>
              <a:defRPr lang="ko-KR" sz="2000"/>
            </a:lvl5pPr>
            <a:lvl6pPr marL="2286000" indent="0" latinLnBrk="1">
              <a:buNone/>
              <a:defRPr lang="ko-KR" sz="2000"/>
            </a:lvl6pPr>
            <a:lvl7pPr marL="2743200" indent="0" latinLnBrk="1">
              <a:buNone/>
              <a:defRPr lang="ko-KR" sz="2000"/>
            </a:lvl7pPr>
            <a:lvl8pPr marL="3200400" indent="0" latinLnBrk="1">
              <a:buNone/>
              <a:defRPr lang="ko-KR" sz="2000"/>
            </a:lvl8pPr>
            <a:lvl9pPr marL="3657600" indent="0" latinLnBrk="1">
              <a:buNone/>
              <a:defRPr lang="ko-KR" sz="2000"/>
            </a:lvl9pPr>
          </a:lstStyle>
          <a:p>
            <a:r>
              <a:rPr lang="ko-KR" altLang="en-US"/>
              <a:t>그림을 추가하려면 아이콘을 클릭하십시오</a:t>
            </a:r>
            <a:endParaRPr lang="ko-KR"/>
          </a:p>
        </p:txBody>
      </p:sp>
      <p:sp>
        <p:nvSpPr>
          <p:cNvPr id="7" name="그림 개체 틀 2"/>
          <p:cNvSpPr>
            <a:spLocks noGrp="1"/>
          </p:cNvSpPr>
          <p:nvPr>
            <p:ph type="pic" idx="12"/>
          </p:nvPr>
        </p:nvSpPr>
        <p:spPr>
          <a:xfrm>
            <a:off x="8211185" y="3505200"/>
            <a:ext cx="3977640" cy="2743200"/>
          </a:xfrm>
          <a:solidFill>
            <a:schemeClr val="bg1">
              <a:lumMod val="85000"/>
              <a:lumOff val="15000"/>
            </a:schemeClr>
          </a:solidFill>
        </p:spPr>
        <p:txBody>
          <a:bodyPr>
            <a:normAutofit/>
          </a:bodyPr>
          <a:lstStyle>
            <a:lvl1pPr marL="0" indent="0" algn="ctr" latinLnBrk="1">
              <a:buNone/>
              <a:defRPr lang="ko-KR" sz="2400"/>
            </a:lvl1pPr>
            <a:lvl2pPr marL="457200" indent="0" latinLnBrk="1">
              <a:buNone/>
              <a:defRPr lang="ko-KR" sz="2800"/>
            </a:lvl2pPr>
            <a:lvl3pPr marL="914400" indent="0" latinLnBrk="1">
              <a:buNone/>
              <a:defRPr lang="ko-KR" sz="2400"/>
            </a:lvl3pPr>
            <a:lvl4pPr marL="1371600" indent="0" latinLnBrk="1">
              <a:buNone/>
              <a:defRPr lang="ko-KR" sz="2000"/>
            </a:lvl4pPr>
            <a:lvl5pPr marL="1828800" indent="0" latinLnBrk="1">
              <a:buNone/>
              <a:defRPr lang="ko-KR" sz="2000"/>
            </a:lvl5pPr>
            <a:lvl6pPr marL="2286000" indent="0" latinLnBrk="1">
              <a:buNone/>
              <a:defRPr lang="ko-KR" sz="2000"/>
            </a:lvl6pPr>
            <a:lvl7pPr marL="2743200" indent="0" latinLnBrk="1">
              <a:buNone/>
              <a:defRPr lang="ko-KR" sz="2000"/>
            </a:lvl7pPr>
            <a:lvl8pPr marL="3200400" indent="0" latinLnBrk="1">
              <a:buNone/>
              <a:defRPr lang="ko-KR" sz="2000"/>
            </a:lvl8pPr>
            <a:lvl9pPr marL="3657600" indent="0" latinLnBrk="1">
              <a:buNone/>
              <a:defRPr lang="ko-KR" sz="2000"/>
            </a:lvl9pPr>
          </a:lstStyle>
          <a:p>
            <a:r>
              <a:rPr lang="ko-KR" altLang="en-US"/>
              <a:t>그림을 추가하려면 아이콘을 클릭하십시오</a:t>
            </a:r>
            <a:endParaRPr lang="ko-KR"/>
          </a:p>
        </p:txBody>
      </p:sp>
      <p:sp>
        <p:nvSpPr>
          <p:cNvPr id="2" name="날짜 개체 틀 1"/>
          <p:cNvSpPr>
            <a:spLocks noGrp="1"/>
          </p:cNvSpPr>
          <p:nvPr>
            <p:ph type="dt" sz="half" idx="15"/>
          </p:nvPr>
        </p:nvSpPr>
        <p:spPr/>
        <p:txBody>
          <a:bodyPr/>
          <a:lstStyle/>
          <a:p>
            <a:pPr latinLnBrk="1"/>
            <a:fld id="{03F41C87-7AD9-4845-A077-840E4A0F3F06}" type="datetimeFigureOut">
              <a:pPr latinLnBrk="1"/>
              <a:t>2018-02-04</a:t>
            </a:fld>
            <a:endParaRPr lang="ko-KR"/>
          </a:p>
        </p:txBody>
      </p:sp>
      <p:sp>
        <p:nvSpPr>
          <p:cNvPr id="4" name="바닥글 개체 틀 3"/>
          <p:cNvSpPr>
            <a:spLocks noGrp="1"/>
          </p:cNvSpPr>
          <p:nvPr>
            <p:ph type="ftr" sz="quarter" idx="16"/>
          </p:nvPr>
        </p:nvSpPr>
        <p:spPr/>
        <p:txBody>
          <a:bodyPr/>
          <a:lstStyle/>
          <a:p>
            <a:endParaRPr lang="ko-KR"/>
          </a:p>
        </p:txBody>
      </p:sp>
      <p:sp>
        <p:nvSpPr>
          <p:cNvPr id="11" name="슬라이드 번호 개체 틀 10"/>
          <p:cNvSpPr>
            <a:spLocks noGrp="1"/>
          </p:cNvSpPr>
          <p:nvPr>
            <p:ph type="sldNum" sz="quarter" idx="17"/>
          </p:nvPr>
        </p:nvSpPr>
        <p:spPr/>
        <p:txBody>
          <a:bodyPr/>
          <a:lstStyle/>
          <a:p>
            <a:fld id="{2A013F82-EE5E-44EE-A61D-E31C6657F26F}" type="slidenum">
              <a:pPr latinLnBrk="1"/>
              <a:t>‹#›</a:t>
            </a:fld>
            <a:endParaRPr lang="ko-KR"/>
          </a:p>
        </p:txBody>
      </p:sp>
    </p:spTree>
    <p:extLst>
      <p:ext uri="{BB962C8B-B14F-4D97-AF65-F5344CB8AC3E}">
        <p14:creationId xmlns:p14="http://schemas.microsoft.com/office/powerpoint/2010/main" val="1916662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그림 1개">
    <p:spTree>
      <p:nvGrpSpPr>
        <p:cNvPr id="1" name=""/>
        <p:cNvGrpSpPr/>
        <p:nvPr/>
      </p:nvGrpSpPr>
      <p:grpSpPr>
        <a:xfrm>
          <a:off x="0" y="0"/>
          <a:ext cx="0" cy="0"/>
          <a:chOff x="0" y="0"/>
          <a:chExt cx="0" cy="0"/>
        </a:xfrm>
      </p:grpSpPr>
      <p:sp>
        <p:nvSpPr>
          <p:cNvPr id="3" name="그림 개체 틀 2"/>
          <p:cNvSpPr>
            <a:spLocks noGrp="1"/>
          </p:cNvSpPr>
          <p:nvPr>
            <p:ph type="pic" idx="1"/>
          </p:nvPr>
        </p:nvSpPr>
        <p:spPr>
          <a:xfrm>
            <a:off x="-64" y="609600"/>
            <a:ext cx="12188952" cy="5638800"/>
          </a:xfrm>
          <a:solidFill>
            <a:schemeClr val="bg1">
              <a:lumMod val="85000"/>
              <a:lumOff val="15000"/>
            </a:schemeClr>
          </a:solidFill>
        </p:spPr>
        <p:txBody>
          <a:bodyPr>
            <a:normAutofit/>
          </a:bodyPr>
          <a:lstStyle>
            <a:lvl1pPr marL="0" indent="0" algn="ctr" latinLnBrk="1">
              <a:buNone/>
              <a:defRPr lang="ko-KR" sz="2400"/>
            </a:lvl1pPr>
            <a:lvl2pPr marL="457200" indent="0" latinLnBrk="1">
              <a:buNone/>
              <a:defRPr lang="ko-KR" sz="2800"/>
            </a:lvl2pPr>
            <a:lvl3pPr marL="914400" indent="0" latinLnBrk="1">
              <a:buNone/>
              <a:defRPr lang="ko-KR" sz="2400"/>
            </a:lvl3pPr>
            <a:lvl4pPr marL="1371600" indent="0" latinLnBrk="1">
              <a:buNone/>
              <a:defRPr lang="ko-KR" sz="2000"/>
            </a:lvl4pPr>
            <a:lvl5pPr marL="1828800" indent="0" latinLnBrk="1">
              <a:buNone/>
              <a:defRPr lang="ko-KR" sz="2000"/>
            </a:lvl5pPr>
            <a:lvl6pPr marL="2286000" indent="0" latinLnBrk="1">
              <a:buNone/>
              <a:defRPr lang="ko-KR" sz="2000"/>
            </a:lvl6pPr>
            <a:lvl7pPr marL="2743200" indent="0" latinLnBrk="1">
              <a:buNone/>
              <a:defRPr lang="ko-KR" sz="2000"/>
            </a:lvl7pPr>
            <a:lvl8pPr marL="3200400" indent="0" latinLnBrk="1">
              <a:buNone/>
              <a:defRPr lang="ko-KR" sz="2000"/>
            </a:lvl8pPr>
            <a:lvl9pPr marL="3657600" indent="0" latinLnBrk="1">
              <a:buNone/>
              <a:defRPr lang="ko-KR" sz="2000"/>
            </a:lvl9pPr>
          </a:lstStyle>
          <a:p>
            <a:r>
              <a:rPr lang="ko-KR" altLang="en-US"/>
              <a:t>그림을 추가하려면 아이콘을 클릭하십시오</a:t>
            </a:r>
            <a:endParaRPr lang="ko-KR"/>
          </a:p>
        </p:txBody>
      </p:sp>
      <p:sp>
        <p:nvSpPr>
          <p:cNvPr id="2" name="날짜 개체 틀 1"/>
          <p:cNvSpPr>
            <a:spLocks noGrp="1"/>
          </p:cNvSpPr>
          <p:nvPr>
            <p:ph type="dt" sz="half" idx="10"/>
          </p:nvPr>
        </p:nvSpPr>
        <p:spPr/>
        <p:txBody>
          <a:bodyPr/>
          <a:lstStyle/>
          <a:p>
            <a:pPr latinLnBrk="1"/>
            <a:fld id="{03F41C87-7AD9-4845-A077-840E4A0F3F06}" type="datetimeFigureOut">
              <a:pPr latinLnBrk="1"/>
              <a:t>2018-02-04</a:t>
            </a:fld>
            <a:endParaRPr lang="ko-KR"/>
          </a:p>
        </p:txBody>
      </p:sp>
      <p:sp>
        <p:nvSpPr>
          <p:cNvPr id="4" name="바닥글 개체 틀 3"/>
          <p:cNvSpPr>
            <a:spLocks noGrp="1"/>
          </p:cNvSpPr>
          <p:nvPr>
            <p:ph type="ftr" sz="quarter" idx="11"/>
          </p:nvPr>
        </p:nvSpPr>
        <p:spPr/>
        <p:txBody>
          <a:bodyPr/>
          <a:lstStyle/>
          <a:p>
            <a:endParaRPr lang="ko-KR"/>
          </a:p>
        </p:txBody>
      </p:sp>
      <p:sp>
        <p:nvSpPr>
          <p:cNvPr id="5" name="슬라이드 번호 개체 틀 4"/>
          <p:cNvSpPr>
            <a:spLocks noGrp="1"/>
          </p:cNvSpPr>
          <p:nvPr>
            <p:ph type="sldNum" sz="quarter" idx="12"/>
          </p:nvPr>
        </p:nvSpPr>
        <p:spPr/>
        <p:txBody>
          <a:bodyPr/>
          <a:lstStyle/>
          <a:p>
            <a:fld id="{2A013F82-EE5E-44EE-A61D-E31C6657F26F}" type="slidenum">
              <a:pPr latinLnBrk="1"/>
              <a:t>‹#›</a:t>
            </a:fld>
            <a:endParaRPr lang="ko-KR"/>
          </a:p>
        </p:txBody>
      </p:sp>
    </p:spTree>
    <p:extLst>
      <p:ext uri="{BB962C8B-B14F-4D97-AF65-F5344CB8AC3E}">
        <p14:creationId xmlns:p14="http://schemas.microsoft.com/office/powerpoint/2010/main" val="3735785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제목 슬라이드 세로 그림">
    <p:spTree>
      <p:nvGrpSpPr>
        <p:cNvPr id="1" name=""/>
        <p:cNvGrpSpPr/>
        <p:nvPr/>
      </p:nvGrpSpPr>
      <p:grpSpPr>
        <a:xfrm>
          <a:off x="0" y="0"/>
          <a:ext cx="0" cy="0"/>
          <a:chOff x="0" y="0"/>
          <a:chExt cx="0" cy="0"/>
        </a:xfrm>
      </p:grpSpPr>
      <p:sp>
        <p:nvSpPr>
          <p:cNvPr id="9" name="그림 개체 틀 8"/>
          <p:cNvSpPr>
            <a:spLocks noGrp="1"/>
          </p:cNvSpPr>
          <p:nvPr>
            <p:ph type="pic" sz="quarter" idx="10"/>
          </p:nvPr>
        </p:nvSpPr>
        <p:spPr>
          <a:xfrm>
            <a:off x="0" y="609600"/>
            <a:ext cx="7008813" cy="5638800"/>
          </a:xfrm>
          <a:solidFill>
            <a:schemeClr val="bg1">
              <a:lumMod val="85000"/>
              <a:lumOff val="15000"/>
            </a:schemeClr>
          </a:solidFill>
        </p:spPr>
        <p:txBody>
          <a:bodyPr>
            <a:normAutofit/>
          </a:bodyPr>
          <a:lstStyle>
            <a:lvl1pPr marL="0" indent="0" algn="ctr" latinLnBrk="1">
              <a:buNone/>
              <a:defRPr lang="ko-KR" sz="2800"/>
            </a:lvl1pPr>
          </a:lstStyle>
          <a:p>
            <a:r>
              <a:rPr lang="ko-KR" altLang="en-US"/>
              <a:t>그림을 추가하려면 아이콘을 클릭하십시오</a:t>
            </a:r>
            <a:endParaRPr lang="ko-KR"/>
          </a:p>
        </p:txBody>
      </p:sp>
      <p:sp>
        <p:nvSpPr>
          <p:cNvPr id="2" name="제목 1"/>
          <p:cNvSpPr>
            <a:spLocks noGrp="1"/>
          </p:cNvSpPr>
          <p:nvPr>
            <p:ph type="ctrTitle" hasCustomPrompt="1"/>
          </p:nvPr>
        </p:nvSpPr>
        <p:spPr>
          <a:xfrm>
            <a:off x="7237411" y="1600200"/>
            <a:ext cx="4343402" cy="3733800"/>
          </a:xfrm>
        </p:spPr>
        <p:txBody>
          <a:bodyPr anchor="t">
            <a:normAutofit/>
          </a:bodyPr>
          <a:lstStyle>
            <a:lvl1pPr latinLnBrk="1">
              <a:lnSpc>
                <a:spcPct val="85000"/>
              </a:lnSpc>
              <a:defRPr lang="ko-KR" sz="6600">
                <a:solidFill>
                  <a:schemeClr val="tx1"/>
                </a:solidFill>
              </a:defRPr>
            </a:lvl1pPr>
          </a:lstStyle>
          <a:p>
            <a:r>
              <a:rPr lang="ko-KR"/>
              <a:t>이름을 입력하려면 클릭하세요</a:t>
            </a:r>
          </a:p>
        </p:txBody>
      </p:sp>
      <p:sp>
        <p:nvSpPr>
          <p:cNvPr id="3" name="부제 2"/>
          <p:cNvSpPr>
            <a:spLocks noGrp="1"/>
          </p:cNvSpPr>
          <p:nvPr>
            <p:ph type="subTitle" idx="1"/>
          </p:nvPr>
        </p:nvSpPr>
        <p:spPr>
          <a:xfrm>
            <a:off x="7237411" y="5562600"/>
            <a:ext cx="4343401" cy="762000"/>
          </a:xfrm>
        </p:spPr>
        <p:txBody>
          <a:bodyPr anchor="b">
            <a:normAutofit/>
          </a:bodyPr>
          <a:lstStyle>
            <a:lvl1pPr marL="0" indent="0" algn="l" latinLnBrk="1">
              <a:lnSpc>
                <a:spcPct val="110000"/>
              </a:lnSpc>
              <a:spcBef>
                <a:spcPts val="0"/>
              </a:spcBef>
              <a:buNone/>
              <a:defRPr lang="ko-KR" sz="1800" cap="none" baseline="0">
                <a:solidFill>
                  <a:schemeClr val="tx1">
                    <a:tint val="75000"/>
                  </a:schemeClr>
                </a:solidFill>
              </a:defRPr>
            </a:lvl1pPr>
            <a:lvl2pPr marL="457200" indent="0" algn="ctr" latinLnBrk="1">
              <a:buNone/>
              <a:defRPr lang="ko-KR">
                <a:solidFill>
                  <a:schemeClr val="tx1">
                    <a:tint val="75000"/>
                  </a:schemeClr>
                </a:solidFill>
              </a:defRPr>
            </a:lvl2pPr>
            <a:lvl3pPr marL="914400" indent="0" algn="ctr" latinLnBrk="1">
              <a:buNone/>
              <a:defRPr lang="ko-KR">
                <a:solidFill>
                  <a:schemeClr val="tx1">
                    <a:tint val="75000"/>
                  </a:schemeClr>
                </a:solidFill>
              </a:defRPr>
            </a:lvl3pPr>
            <a:lvl4pPr marL="1371600" indent="0" algn="ctr" latinLnBrk="1">
              <a:buNone/>
              <a:defRPr lang="ko-KR">
                <a:solidFill>
                  <a:schemeClr val="tx1">
                    <a:tint val="75000"/>
                  </a:schemeClr>
                </a:solidFill>
              </a:defRPr>
            </a:lvl4pPr>
            <a:lvl5pPr marL="1828800" indent="0" algn="ctr" latinLnBrk="1">
              <a:buNone/>
              <a:defRPr lang="ko-KR">
                <a:solidFill>
                  <a:schemeClr val="tx1">
                    <a:tint val="75000"/>
                  </a:schemeClr>
                </a:solidFill>
              </a:defRPr>
            </a:lvl5pPr>
            <a:lvl6pPr marL="2286000" indent="0" algn="ctr" latinLnBrk="1">
              <a:buNone/>
              <a:defRPr lang="ko-KR">
                <a:solidFill>
                  <a:schemeClr val="tx1">
                    <a:tint val="75000"/>
                  </a:schemeClr>
                </a:solidFill>
              </a:defRPr>
            </a:lvl6pPr>
            <a:lvl7pPr marL="2743200" indent="0" algn="ctr" latinLnBrk="1">
              <a:buNone/>
              <a:defRPr lang="ko-KR">
                <a:solidFill>
                  <a:schemeClr val="tx1">
                    <a:tint val="75000"/>
                  </a:schemeClr>
                </a:solidFill>
              </a:defRPr>
            </a:lvl7pPr>
            <a:lvl8pPr marL="3200400" indent="0" algn="ctr" latinLnBrk="1">
              <a:buNone/>
              <a:defRPr lang="ko-KR">
                <a:solidFill>
                  <a:schemeClr val="tx1">
                    <a:tint val="75000"/>
                  </a:schemeClr>
                </a:solidFill>
              </a:defRPr>
            </a:lvl8pPr>
            <a:lvl9pPr marL="3657600" indent="0" algn="ctr" latinLnBrk="1">
              <a:buNone/>
              <a:defRPr lang="ko-KR">
                <a:solidFill>
                  <a:schemeClr val="tx1">
                    <a:tint val="75000"/>
                  </a:schemeClr>
                </a:solidFill>
              </a:defRPr>
            </a:lvl9pPr>
          </a:lstStyle>
          <a:p>
            <a:r>
              <a:rPr lang="ko-KR" altLang="en-US"/>
              <a:t>클릭하여 마스터 부제목 스타일 편집</a:t>
            </a:r>
            <a:endParaRPr lang="ko-KR"/>
          </a:p>
        </p:txBody>
      </p:sp>
      <p:sp>
        <p:nvSpPr>
          <p:cNvPr id="11" name="텍스트 개체 틀 10"/>
          <p:cNvSpPr>
            <a:spLocks noGrp="1"/>
          </p:cNvSpPr>
          <p:nvPr>
            <p:ph type="body" sz="quarter" idx="11" hasCustomPrompt="1"/>
          </p:nvPr>
        </p:nvSpPr>
        <p:spPr>
          <a:xfrm>
            <a:off x="7237411" y="533400"/>
            <a:ext cx="4343402" cy="838200"/>
          </a:xfrm>
        </p:spPr>
        <p:txBody>
          <a:bodyPr anchor="ctr">
            <a:noAutofit/>
          </a:bodyPr>
          <a:lstStyle>
            <a:lvl1pPr marL="0" indent="0" algn="l" latinLnBrk="1">
              <a:lnSpc>
                <a:spcPct val="85000"/>
              </a:lnSpc>
              <a:spcBef>
                <a:spcPts val="0"/>
              </a:spcBef>
              <a:buNone/>
              <a:defRPr lang="ko-KR" sz="4800" b="0" baseline="0">
                <a:solidFill>
                  <a:schemeClr val="accent2"/>
                </a:solidFill>
              </a:defRPr>
            </a:lvl1pPr>
            <a:lvl2pPr marL="0" indent="0" algn="r" latinLnBrk="1">
              <a:buNone/>
              <a:defRPr lang="ko-KR" sz="5400" b="0" baseline="0">
                <a:solidFill>
                  <a:schemeClr val="bg1"/>
                </a:solidFill>
              </a:defRPr>
            </a:lvl2pPr>
            <a:lvl3pPr marL="0" indent="0" algn="r" latinLnBrk="1">
              <a:buNone/>
              <a:defRPr lang="ko-KR" sz="5400" b="0" baseline="0">
                <a:solidFill>
                  <a:schemeClr val="bg1"/>
                </a:solidFill>
              </a:defRPr>
            </a:lvl3pPr>
            <a:lvl4pPr marL="0" indent="0" algn="r" latinLnBrk="1">
              <a:buNone/>
              <a:defRPr lang="ko-KR" sz="5400" b="0" baseline="0">
                <a:solidFill>
                  <a:schemeClr val="bg1"/>
                </a:solidFill>
              </a:defRPr>
            </a:lvl4pPr>
            <a:lvl5pPr marL="0" indent="0" algn="r" latinLnBrk="1">
              <a:buNone/>
              <a:defRPr lang="ko-KR" sz="5400" b="0" baseline="0">
                <a:solidFill>
                  <a:schemeClr val="bg1"/>
                </a:solidFill>
              </a:defRPr>
            </a:lvl5pPr>
          </a:lstStyle>
          <a:p>
            <a:pPr lvl="0" latinLnBrk="1"/>
            <a:r>
              <a:rPr lang="ko-KR"/>
              <a:t>연도</a:t>
            </a:r>
          </a:p>
        </p:txBody>
      </p:sp>
      <p:sp>
        <p:nvSpPr>
          <p:cNvPr id="4" name="날짜 개체 틀 3"/>
          <p:cNvSpPr>
            <a:spLocks noGrp="1"/>
          </p:cNvSpPr>
          <p:nvPr>
            <p:ph type="dt" sz="half" idx="12"/>
          </p:nvPr>
        </p:nvSpPr>
        <p:spPr/>
        <p:txBody>
          <a:bodyPr/>
          <a:lstStyle/>
          <a:p>
            <a:pPr latinLnBrk="1"/>
            <a:fld id="{03F41C87-7AD9-4845-A077-840E4A0F3F06}" type="datetimeFigureOut">
              <a:pPr latinLnBrk="1"/>
              <a:t>2018-02-04</a:t>
            </a:fld>
            <a:endParaRPr lang="ko-KR"/>
          </a:p>
        </p:txBody>
      </p:sp>
      <p:sp>
        <p:nvSpPr>
          <p:cNvPr id="5" name="바닥글 개체 틀 4"/>
          <p:cNvSpPr>
            <a:spLocks noGrp="1"/>
          </p:cNvSpPr>
          <p:nvPr>
            <p:ph type="ftr" sz="quarter" idx="13"/>
          </p:nvPr>
        </p:nvSpPr>
        <p:spPr/>
        <p:txBody>
          <a:bodyPr/>
          <a:lstStyle/>
          <a:p>
            <a:endParaRPr lang="ko-KR"/>
          </a:p>
        </p:txBody>
      </p:sp>
      <p:sp>
        <p:nvSpPr>
          <p:cNvPr id="6" name="슬라이드 번호 개체 틀 5"/>
          <p:cNvSpPr>
            <a:spLocks noGrp="1"/>
          </p:cNvSpPr>
          <p:nvPr>
            <p:ph type="sldNum" sz="quarter" idx="14"/>
          </p:nvPr>
        </p:nvSpPr>
        <p:spPr/>
        <p:txBody>
          <a:bodyPr/>
          <a:lstStyle/>
          <a:p>
            <a:fld id="{2A013F82-EE5E-44EE-A61D-E31C6657F26F}" type="slidenum">
              <a:pPr latinLnBrk="1"/>
              <a:t>‹#›</a:t>
            </a:fld>
            <a:endParaRPr lang="ko-KR"/>
          </a:p>
        </p:txBody>
      </p:sp>
    </p:spTree>
    <p:extLst>
      <p:ext uri="{BB962C8B-B14F-4D97-AF65-F5344CB8AC3E}">
        <p14:creationId xmlns:p14="http://schemas.microsoft.com/office/powerpoint/2010/main" val="1287267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endParaRPr lang="ko-KR"/>
          </a:p>
        </p:txBody>
      </p:sp>
      <p:sp>
        <p:nvSpPr>
          <p:cNvPr id="3" name="내용 개체 틀 2"/>
          <p:cNvSpPr>
            <a:spLocks noGrp="1"/>
          </p:cNvSpPr>
          <p:nvPr>
            <p:ph idx="1"/>
          </p:nvPr>
        </p:nvSpPr>
        <p:spPr/>
        <p:txBody>
          <a:bodyPr/>
          <a:lstStyle>
            <a:lvl5pPr latinLnBrk="1">
              <a:defRPr lang="ko-KR"/>
            </a:lvl5pPr>
            <a:lvl6pPr latinLnBrk="1">
              <a:defRPr lang="ko-KR"/>
            </a:lvl6pPr>
            <a:lvl7pPr latinLnBrk="1">
              <a:defRPr lang="ko-KR"/>
            </a:lvl7pPr>
            <a:lvl8pPr latinLnBrk="1">
              <a:defRPr lang="ko-KR"/>
            </a:lvl8pPr>
            <a:lvl9pPr latinLnBrk="1">
              <a:defRPr lang="ko-KR"/>
            </a:lvl9pPr>
          </a:lstStyle>
          <a:p>
            <a:pPr lvl="0" latinLnBrk="1"/>
            <a:r>
              <a:rPr lang="ko-KR" altLang="en-US"/>
              <a:t>마스터 텍스트 스타일 편집</a:t>
            </a:r>
          </a:p>
          <a:p>
            <a:pPr lvl="1" latinLnBrk="1"/>
            <a:r>
              <a:rPr lang="ko-KR" altLang="en-US"/>
              <a:t>둘째 수준</a:t>
            </a:r>
          </a:p>
          <a:p>
            <a:pPr lvl="2" latinLnBrk="1"/>
            <a:r>
              <a:rPr lang="ko-KR" altLang="en-US"/>
              <a:t>셋째 수준</a:t>
            </a:r>
          </a:p>
          <a:p>
            <a:pPr lvl="3" latinLnBrk="1"/>
            <a:r>
              <a:rPr lang="ko-KR" altLang="en-US"/>
              <a:t>넷째 수준</a:t>
            </a:r>
          </a:p>
          <a:p>
            <a:pPr lvl="4" latinLnBrk="1"/>
            <a:r>
              <a:rPr lang="ko-KR" altLang="en-US"/>
              <a:t>다섯째 수준</a:t>
            </a:r>
            <a:endParaRPr lang="ko-KR"/>
          </a:p>
        </p:txBody>
      </p:sp>
      <p:sp>
        <p:nvSpPr>
          <p:cNvPr id="4" name="날짜 개체 틀 3"/>
          <p:cNvSpPr>
            <a:spLocks noGrp="1"/>
          </p:cNvSpPr>
          <p:nvPr>
            <p:ph type="dt" sz="half" idx="10"/>
          </p:nvPr>
        </p:nvSpPr>
        <p:spPr/>
        <p:txBody>
          <a:bodyPr/>
          <a:lstStyle/>
          <a:p>
            <a:fld id="{03F41C87-7AD9-4845-A077-840E4A0F3F06}" type="datetimeFigureOut">
              <a:t>2018-02-04</a:t>
            </a:fld>
            <a:endParaRPr lang="ko-KR"/>
          </a:p>
        </p:txBody>
      </p:sp>
      <p:sp>
        <p:nvSpPr>
          <p:cNvPr id="5" name="바닥글 개체 틀 4"/>
          <p:cNvSpPr>
            <a:spLocks noGrp="1"/>
          </p:cNvSpPr>
          <p:nvPr>
            <p:ph type="ftr" sz="quarter" idx="11"/>
          </p:nvPr>
        </p:nvSpPr>
        <p:spPr/>
        <p:txBody>
          <a:bodyPr/>
          <a:lstStyle/>
          <a:p>
            <a:endParaRPr lang="ko-KR"/>
          </a:p>
        </p:txBody>
      </p:sp>
      <p:sp>
        <p:nvSpPr>
          <p:cNvPr id="6" name="슬라이드 번호 개체 틀 5"/>
          <p:cNvSpPr>
            <a:spLocks noGrp="1"/>
          </p:cNvSpPr>
          <p:nvPr>
            <p:ph type="sldNum" sz="quarter" idx="12"/>
          </p:nvPr>
        </p:nvSpPr>
        <p:spPr/>
        <p:txBody>
          <a:bodyPr/>
          <a:lstStyle/>
          <a:p>
            <a:fld id="{2A013F82-EE5E-44EE-A61D-E31C6657F26F}" type="slidenum">
              <a:t>‹#›</a:t>
            </a:fld>
            <a:endParaRPr lang="ko-K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1522414" y="2514600"/>
            <a:ext cx="9144000" cy="2895600"/>
          </a:xfrm>
        </p:spPr>
        <p:txBody>
          <a:bodyPr anchor="b">
            <a:normAutofit/>
          </a:bodyPr>
          <a:lstStyle>
            <a:lvl1pPr algn="l" latinLnBrk="1">
              <a:defRPr lang="ko-KR" sz="4800" b="0" cap="none" baseline="0"/>
            </a:lvl1pPr>
          </a:lstStyle>
          <a:p>
            <a:r>
              <a:rPr lang="ko-KR" altLang="en-US"/>
              <a:t>마스터 제목 스타일 편집</a:t>
            </a:r>
            <a:endParaRPr lang="ko-KR"/>
          </a:p>
        </p:txBody>
      </p:sp>
      <p:sp>
        <p:nvSpPr>
          <p:cNvPr id="3" name="텍스트 개체 틀 2"/>
          <p:cNvSpPr>
            <a:spLocks noGrp="1"/>
          </p:cNvSpPr>
          <p:nvPr>
            <p:ph type="body" idx="1"/>
          </p:nvPr>
        </p:nvSpPr>
        <p:spPr>
          <a:xfrm>
            <a:off x="1522413" y="1257300"/>
            <a:ext cx="9144000" cy="1143000"/>
          </a:xfrm>
        </p:spPr>
        <p:txBody>
          <a:bodyPr anchor="t">
            <a:normAutofit/>
          </a:bodyPr>
          <a:lstStyle>
            <a:lvl1pPr marL="0" indent="0" latinLnBrk="1">
              <a:lnSpc>
                <a:spcPct val="85000"/>
              </a:lnSpc>
              <a:spcBef>
                <a:spcPts val="0"/>
              </a:spcBef>
              <a:buNone/>
              <a:defRPr lang="ko-KR" sz="2400" cap="none" baseline="0">
                <a:solidFill>
                  <a:schemeClr val="accent2"/>
                </a:solidFill>
              </a:defRPr>
            </a:lvl1pPr>
            <a:lvl2pPr marL="457200" indent="0" latinLnBrk="1">
              <a:buNone/>
              <a:defRPr lang="ko-KR" sz="1800">
                <a:solidFill>
                  <a:schemeClr val="tx1">
                    <a:tint val="75000"/>
                  </a:schemeClr>
                </a:solidFill>
              </a:defRPr>
            </a:lvl2pPr>
            <a:lvl3pPr marL="914400" indent="0" latinLnBrk="1">
              <a:buNone/>
              <a:defRPr lang="ko-KR" sz="1600">
                <a:solidFill>
                  <a:schemeClr val="tx1">
                    <a:tint val="75000"/>
                  </a:schemeClr>
                </a:solidFill>
              </a:defRPr>
            </a:lvl3pPr>
            <a:lvl4pPr marL="1371600" indent="0" latinLnBrk="1">
              <a:buNone/>
              <a:defRPr lang="ko-KR" sz="1400">
                <a:solidFill>
                  <a:schemeClr val="tx1">
                    <a:tint val="75000"/>
                  </a:schemeClr>
                </a:solidFill>
              </a:defRPr>
            </a:lvl4pPr>
            <a:lvl5pPr marL="1828800" indent="0" latinLnBrk="1">
              <a:buNone/>
              <a:defRPr lang="ko-KR" sz="1400">
                <a:solidFill>
                  <a:schemeClr val="tx1">
                    <a:tint val="75000"/>
                  </a:schemeClr>
                </a:solidFill>
              </a:defRPr>
            </a:lvl5pPr>
            <a:lvl6pPr marL="2286000" indent="0" latinLnBrk="1">
              <a:buNone/>
              <a:defRPr lang="ko-KR" sz="1400">
                <a:solidFill>
                  <a:schemeClr val="tx1">
                    <a:tint val="75000"/>
                  </a:schemeClr>
                </a:solidFill>
              </a:defRPr>
            </a:lvl6pPr>
            <a:lvl7pPr marL="2743200" indent="0" latinLnBrk="1">
              <a:buNone/>
              <a:defRPr lang="ko-KR" sz="1400">
                <a:solidFill>
                  <a:schemeClr val="tx1">
                    <a:tint val="75000"/>
                  </a:schemeClr>
                </a:solidFill>
              </a:defRPr>
            </a:lvl7pPr>
            <a:lvl8pPr marL="3200400" indent="0" latinLnBrk="1">
              <a:buNone/>
              <a:defRPr lang="ko-KR" sz="1400">
                <a:solidFill>
                  <a:schemeClr val="tx1">
                    <a:tint val="75000"/>
                  </a:schemeClr>
                </a:solidFill>
              </a:defRPr>
            </a:lvl8pPr>
            <a:lvl9pPr marL="3657600" indent="0" latinLnBrk="1">
              <a:buNone/>
              <a:defRPr lang="ko-KR" sz="1400">
                <a:solidFill>
                  <a:schemeClr val="tx1">
                    <a:tint val="75000"/>
                  </a:schemeClr>
                </a:solidFill>
              </a:defRPr>
            </a:lvl9pPr>
          </a:lstStyle>
          <a:p>
            <a:pPr lvl="0" latinLnBrk="1"/>
            <a:r>
              <a:rPr lang="ko-KR" altLang="en-US"/>
              <a:t>마스터 텍스트 스타일 편집</a:t>
            </a:r>
          </a:p>
        </p:txBody>
      </p:sp>
      <p:sp>
        <p:nvSpPr>
          <p:cNvPr id="4" name="날짜 개체 틀 3"/>
          <p:cNvSpPr>
            <a:spLocks noGrp="1"/>
          </p:cNvSpPr>
          <p:nvPr>
            <p:ph type="dt" sz="half" idx="10"/>
          </p:nvPr>
        </p:nvSpPr>
        <p:spPr/>
        <p:txBody>
          <a:bodyPr/>
          <a:lstStyle/>
          <a:p>
            <a:fld id="{03F41C87-7AD9-4845-A077-840E4A0F3F06}" type="datetimeFigureOut">
              <a:t>2018-02-04</a:t>
            </a:fld>
            <a:endParaRPr lang="ko-KR"/>
          </a:p>
        </p:txBody>
      </p:sp>
      <p:sp>
        <p:nvSpPr>
          <p:cNvPr id="5" name="바닥글 개체 틀 4"/>
          <p:cNvSpPr>
            <a:spLocks noGrp="1"/>
          </p:cNvSpPr>
          <p:nvPr>
            <p:ph type="ftr" sz="quarter" idx="11"/>
          </p:nvPr>
        </p:nvSpPr>
        <p:spPr/>
        <p:txBody>
          <a:bodyPr/>
          <a:lstStyle/>
          <a:p>
            <a:endParaRPr lang="ko-KR"/>
          </a:p>
        </p:txBody>
      </p:sp>
      <p:sp>
        <p:nvSpPr>
          <p:cNvPr id="6" name="슬라이드 번호 개체 틀 5"/>
          <p:cNvSpPr>
            <a:spLocks noGrp="1"/>
          </p:cNvSpPr>
          <p:nvPr>
            <p:ph type="sldNum" sz="quarter" idx="12"/>
          </p:nvPr>
        </p:nvSpPr>
        <p:spPr/>
        <p:txBody>
          <a:bodyPr/>
          <a:lstStyle/>
          <a:p>
            <a:fld id="{2A013F82-EE5E-44EE-A61D-E31C6657F26F}" type="slidenum">
              <a:t>‹#›</a:t>
            </a:fld>
            <a:endParaRPr lang="ko-K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내용 2개">
    <p:spTree>
      <p:nvGrpSpPr>
        <p:cNvPr id="1" name=""/>
        <p:cNvGrpSpPr/>
        <p:nvPr/>
      </p:nvGrpSpPr>
      <p:grpSpPr>
        <a:xfrm>
          <a:off x="0" y="0"/>
          <a:ext cx="0" cy="0"/>
          <a:chOff x="0" y="0"/>
          <a:chExt cx="0" cy="0"/>
        </a:xfrm>
      </p:grpSpPr>
      <p:sp>
        <p:nvSpPr>
          <p:cNvPr id="2" name="제목 1"/>
          <p:cNvSpPr>
            <a:spLocks noGrp="1"/>
          </p:cNvSpPr>
          <p:nvPr>
            <p:ph type="title"/>
          </p:nvPr>
        </p:nvSpPr>
        <p:spPr>
          <a:xfrm>
            <a:off x="1522413" y="381000"/>
            <a:ext cx="9144002" cy="1219200"/>
          </a:xfrm>
        </p:spPr>
        <p:txBody>
          <a:bodyPr/>
          <a:lstStyle/>
          <a:p>
            <a:r>
              <a:rPr lang="ko-KR" altLang="en-US"/>
              <a:t>마스터 제목 스타일 편집</a:t>
            </a:r>
            <a:endParaRPr lang="ko-KR"/>
          </a:p>
        </p:txBody>
      </p:sp>
      <p:sp>
        <p:nvSpPr>
          <p:cNvPr id="3" name="내용 개체 틀 2"/>
          <p:cNvSpPr>
            <a:spLocks noGrp="1"/>
          </p:cNvSpPr>
          <p:nvPr>
            <p:ph sz="half" idx="1"/>
          </p:nvPr>
        </p:nvSpPr>
        <p:spPr>
          <a:xfrm>
            <a:off x="1522412" y="1828800"/>
            <a:ext cx="4419599" cy="4419600"/>
          </a:xfrm>
        </p:spPr>
        <p:txBody>
          <a:bodyPr>
            <a:normAutofit/>
          </a:bodyPr>
          <a:lstStyle>
            <a:lvl1pPr latinLnBrk="1">
              <a:defRPr lang="ko-KR" sz="2400"/>
            </a:lvl1pPr>
            <a:lvl2pPr latinLnBrk="1">
              <a:defRPr lang="ko-KR" sz="2000"/>
            </a:lvl2pPr>
            <a:lvl3pPr latinLnBrk="1">
              <a:defRPr lang="ko-KR" sz="1800"/>
            </a:lvl3pPr>
            <a:lvl4pPr latinLnBrk="1">
              <a:defRPr lang="ko-KR" sz="1600"/>
            </a:lvl4pPr>
            <a:lvl5pPr latinLnBrk="1">
              <a:defRPr lang="ko-KR" sz="1600"/>
            </a:lvl5pPr>
            <a:lvl6pPr latinLnBrk="1">
              <a:defRPr lang="ko-KR" sz="1600"/>
            </a:lvl6pPr>
            <a:lvl7pPr latinLnBrk="1">
              <a:defRPr lang="ko-KR" sz="1600"/>
            </a:lvl7pPr>
            <a:lvl8pPr latinLnBrk="1">
              <a:defRPr lang="ko-KR" sz="1600"/>
            </a:lvl8pPr>
            <a:lvl9pPr latinLnBrk="1">
              <a:defRPr lang="ko-KR" sz="1600"/>
            </a:lvl9pPr>
          </a:lstStyle>
          <a:p>
            <a:pPr lvl="0" latinLnBrk="1"/>
            <a:r>
              <a:rPr lang="ko-KR" altLang="en-US"/>
              <a:t>마스터 텍스트 스타일 편집</a:t>
            </a:r>
          </a:p>
          <a:p>
            <a:pPr lvl="1" latinLnBrk="1"/>
            <a:r>
              <a:rPr lang="ko-KR" altLang="en-US"/>
              <a:t>둘째 수준</a:t>
            </a:r>
          </a:p>
          <a:p>
            <a:pPr lvl="2" latinLnBrk="1"/>
            <a:r>
              <a:rPr lang="ko-KR" altLang="en-US"/>
              <a:t>셋째 수준</a:t>
            </a:r>
          </a:p>
          <a:p>
            <a:pPr lvl="3" latinLnBrk="1"/>
            <a:r>
              <a:rPr lang="ko-KR" altLang="en-US"/>
              <a:t>넷째 수준</a:t>
            </a:r>
          </a:p>
          <a:p>
            <a:pPr lvl="4" latinLnBrk="1"/>
            <a:r>
              <a:rPr lang="ko-KR" altLang="en-US"/>
              <a:t>다섯째 수준</a:t>
            </a:r>
            <a:endParaRPr lang="ko-KR"/>
          </a:p>
        </p:txBody>
      </p:sp>
      <p:sp>
        <p:nvSpPr>
          <p:cNvPr id="4" name="내용 개체 틀 3"/>
          <p:cNvSpPr>
            <a:spLocks noGrp="1"/>
          </p:cNvSpPr>
          <p:nvPr>
            <p:ph sz="half" idx="2"/>
          </p:nvPr>
        </p:nvSpPr>
        <p:spPr>
          <a:xfrm>
            <a:off x="6246814" y="1828800"/>
            <a:ext cx="4419600" cy="4419600"/>
          </a:xfrm>
        </p:spPr>
        <p:txBody>
          <a:bodyPr>
            <a:normAutofit/>
          </a:bodyPr>
          <a:lstStyle>
            <a:lvl1pPr latinLnBrk="1">
              <a:defRPr lang="ko-KR" sz="2400"/>
            </a:lvl1pPr>
            <a:lvl2pPr latinLnBrk="1">
              <a:defRPr lang="ko-KR" sz="2000"/>
            </a:lvl2pPr>
            <a:lvl3pPr latinLnBrk="1">
              <a:defRPr lang="ko-KR" sz="1800"/>
            </a:lvl3pPr>
            <a:lvl4pPr latinLnBrk="1">
              <a:defRPr lang="ko-KR" sz="1600"/>
            </a:lvl4pPr>
            <a:lvl5pPr latinLnBrk="1">
              <a:defRPr lang="ko-KR" sz="1600"/>
            </a:lvl5pPr>
            <a:lvl6pPr latinLnBrk="1">
              <a:defRPr lang="ko-KR" sz="1600"/>
            </a:lvl6pPr>
            <a:lvl7pPr latinLnBrk="1">
              <a:defRPr lang="ko-KR" sz="1600"/>
            </a:lvl7pPr>
            <a:lvl8pPr latinLnBrk="1">
              <a:defRPr lang="ko-KR" sz="1600"/>
            </a:lvl8pPr>
            <a:lvl9pPr latinLnBrk="1">
              <a:defRPr lang="ko-KR" sz="1600"/>
            </a:lvl9pPr>
          </a:lstStyle>
          <a:p>
            <a:pPr lvl="0" latinLnBrk="1"/>
            <a:r>
              <a:rPr lang="ko-KR" altLang="en-US"/>
              <a:t>마스터 텍스트 스타일 편집</a:t>
            </a:r>
          </a:p>
          <a:p>
            <a:pPr lvl="1" latinLnBrk="1"/>
            <a:r>
              <a:rPr lang="ko-KR" altLang="en-US"/>
              <a:t>둘째 수준</a:t>
            </a:r>
          </a:p>
          <a:p>
            <a:pPr lvl="2" latinLnBrk="1"/>
            <a:r>
              <a:rPr lang="ko-KR" altLang="en-US"/>
              <a:t>셋째 수준</a:t>
            </a:r>
          </a:p>
          <a:p>
            <a:pPr lvl="3" latinLnBrk="1"/>
            <a:r>
              <a:rPr lang="ko-KR" altLang="en-US"/>
              <a:t>넷째 수준</a:t>
            </a:r>
          </a:p>
          <a:p>
            <a:pPr lvl="4" latinLnBrk="1"/>
            <a:r>
              <a:rPr lang="ko-KR" altLang="en-US"/>
              <a:t>다섯째 수준</a:t>
            </a:r>
            <a:endParaRPr lang="ko-KR"/>
          </a:p>
        </p:txBody>
      </p:sp>
      <p:sp>
        <p:nvSpPr>
          <p:cNvPr id="5" name="날짜 개체 틀 4"/>
          <p:cNvSpPr>
            <a:spLocks noGrp="1"/>
          </p:cNvSpPr>
          <p:nvPr>
            <p:ph type="dt" sz="half" idx="10"/>
          </p:nvPr>
        </p:nvSpPr>
        <p:spPr/>
        <p:txBody>
          <a:bodyPr/>
          <a:lstStyle/>
          <a:p>
            <a:fld id="{03F41C87-7AD9-4845-A077-840E4A0F3F06}" type="datetimeFigureOut">
              <a:t>2018-02-04</a:t>
            </a:fld>
            <a:endParaRPr lang="ko-KR"/>
          </a:p>
        </p:txBody>
      </p:sp>
      <p:sp>
        <p:nvSpPr>
          <p:cNvPr id="6" name="바닥글 개체 틀 5"/>
          <p:cNvSpPr>
            <a:spLocks noGrp="1"/>
          </p:cNvSpPr>
          <p:nvPr>
            <p:ph type="ftr" sz="quarter" idx="11"/>
          </p:nvPr>
        </p:nvSpPr>
        <p:spPr/>
        <p:txBody>
          <a:bodyPr/>
          <a:lstStyle/>
          <a:p>
            <a:endParaRPr lang="ko-KR"/>
          </a:p>
        </p:txBody>
      </p:sp>
      <p:sp>
        <p:nvSpPr>
          <p:cNvPr id="7" name="슬라이드 번호 개체 틀 6"/>
          <p:cNvSpPr>
            <a:spLocks noGrp="1"/>
          </p:cNvSpPr>
          <p:nvPr>
            <p:ph type="sldNum" sz="quarter" idx="12"/>
          </p:nvPr>
        </p:nvSpPr>
        <p:spPr/>
        <p:txBody>
          <a:bodyPr/>
          <a:lstStyle/>
          <a:p>
            <a:fld id="{2A013F82-EE5E-44EE-A61D-E31C6657F26F}" type="slidenum">
              <a:t>‹#›</a:t>
            </a:fld>
            <a:endParaRPr lang="ko-K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1522413" y="381000"/>
            <a:ext cx="9144002" cy="1219200"/>
          </a:xfrm>
        </p:spPr>
        <p:txBody>
          <a:bodyPr/>
          <a:lstStyle>
            <a:lvl1pPr latinLnBrk="1">
              <a:defRPr lang="ko-KR"/>
            </a:lvl1pPr>
          </a:lstStyle>
          <a:p>
            <a:r>
              <a:rPr lang="ko-KR" altLang="en-US"/>
              <a:t>마스터 제목 스타일 편집</a:t>
            </a:r>
            <a:endParaRPr lang="ko-KR"/>
          </a:p>
        </p:txBody>
      </p:sp>
      <p:sp>
        <p:nvSpPr>
          <p:cNvPr id="3" name="텍스트 개체 틀 2"/>
          <p:cNvSpPr>
            <a:spLocks noGrp="1"/>
          </p:cNvSpPr>
          <p:nvPr>
            <p:ph type="body" idx="1"/>
          </p:nvPr>
        </p:nvSpPr>
        <p:spPr>
          <a:xfrm>
            <a:off x="1522412" y="1828800"/>
            <a:ext cx="4416552" cy="838200"/>
          </a:xfrm>
        </p:spPr>
        <p:txBody>
          <a:bodyPr anchor="ctr">
            <a:noAutofit/>
          </a:bodyPr>
          <a:lstStyle>
            <a:lvl1pPr marL="0" indent="0" latinLnBrk="1">
              <a:lnSpc>
                <a:spcPct val="85000"/>
              </a:lnSpc>
              <a:spcBef>
                <a:spcPts val="0"/>
              </a:spcBef>
              <a:buNone/>
              <a:defRPr lang="ko-KR" sz="2400" b="0" cap="none" baseline="0">
                <a:solidFill>
                  <a:schemeClr val="accent2"/>
                </a:solidFill>
              </a:defRPr>
            </a:lvl1pPr>
            <a:lvl2pPr marL="457200" indent="0" latinLnBrk="1">
              <a:buNone/>
              <a:defRPr lang="ko-KR" sz="2000" b="1"/>
            </a:lvl2pPr>
            <a:lvl3pPr marL="914400" indent="0" latinLnBrk="1">
              <a:buNone/>
              <a:defRPr lang="ko-KR" sz="1800" b="1"/>
            </a:lvl3pPr>
            <a:lvl4pPr marL="1371600" indent="0" latinLnBrk="1">
              <a:buNone/>
              <a:defRPr lang="ko-KR" sz="1600" b="1"/>
            </a:lvl4pPr>
            <a:lvl5pPr marL="1828800" indent="0" latinLnBrk="1">
              <a:buNone/>
              <a:defRPr lang="ko-KR" sz="1600" b="1"/>
            </a:lvl5pPr>
            <a:lvl6pPr marL="2286000" indent="0" latinLnBrk="1">
              <a:buNone/>
              <a:defRPr lang="ko-KR" sz="1600" b="1"/>
            </a:lvl6pPr>
            <a:lvl7pPr marL="2743200" indent="0" latinLnBrk="1">
              <a:buNone/>
              <a:defRPr lang="ko-KR" sz="1600" b="1"/>
            </a:lvl7pPr>
            <a:lvl8pPr marL="3200400" indent="0" latinLnBrk="1">
              <a:buNone/>
              <a:defRPr lang="ko-KR" sz="1600" b="1"/>
            </a:lvl8pPr>
            <a:lvl9pPr marL="3657600" indent="0" latinLnBrk="1">
              <a:buNone/>
              <a:defRPr lang="ko-KR" sz="1600" b="1"/>
            </a:lvl9pPr>
          </a:lstStyle>
          <a:p>
            <a:pPr lvl="0" latinLnBrk="1"/>
            <a:r>
              <a:rPr lang="ko-KR" altLang="en-US"/>
              <a:t>마스터 텍스트 스타일 편집</a:t>
            </a:r>
          </a:p>
        </p:txBody>
      </p:sp>
      <p:sp>
        <p:nvSpPr>
          <p:cNvPr id="4" name="내용 개체 틀 3"/>
          <p:cNvSpPr>
            <a:spLocks noGrp="1"/>
          </p:cNvSpPr>
          <p:nvPr>
            <p:ph sz="half" idx="2"/>
          </p:nvPr>
        </p:nvSpPr>
        <p:spPr>
          <a:xfrm>
            <a:off x="1522412" y="2743200"/>
            <a:ext cx="4416552" cy="3505200"/>
          </a:xfrm>
        </p:spPr>
        <p:txBody>
          <a:bodyPr>
            <a:normAutofit/>
          </a:bodyPr>
          <a:lstStyle>
            <a:lvl1pPr latinLnBrk="1">
              <a:defRPr lang="ko-KR" sz="2000"/>
            </a:lvl1pPr>
            <a:lvl2pPr latinLnBrk="1">
              <a:defRPr lang="ko-KR" sz="1800"/>
            </a:lvl2pPr>
            <a:lvl3pPr latinLnBrk="1">
              <a:defRPr lang="ko-KR" sz="1600"/>
            </a:lvl3pPr>
            <a:lvl4pPr latinLnBrk="1">
              <a:defRPr lang="ko-KR" sz="1400"/>
            </a:lvl4pPr>
            <a:lvl5pPr latinLnBrk="1">
              <a:defRPr lang="ko-KR" sz="1400"/>
            </a:lvl5pPr>
            <a:lvl6pPr latinLnBrk="1">
              <a:defRPr lang="ko-KR" sz="1400"/>
            </a:lvl6pPr>
            <a:lvl7pPr latinLnBrk="1">
              <a:defRPr lang="ko-KR" sz="1400"/>
            </a:lvl7pPr>
            <a:lvl8pPr latinLnBrk="1">
              <a:defRPr lang="ko-KR" sz="1400"/>
            </a:lvl8pPr>
            <a:lvl9pPr latinLnBrk="1">
              <a:defRPr lang="ko-KR" sz="1400"/>
            </a:lvl9pPr>
          </a:lstStyle>
          <a:p>
            <a:pPr lvl="0" latinLnBrk="1"/>
            <a:r>
              <a:rPr lang="ko-KR" altLang="en-US"/>
              <a:t>마스터 텍스트 스타일 편집</a:t>
            </a:r>
          </a:p>
          <a:p>
            <a:pPr lvl="1" latinLnBrk="1"/>
            <a:r>
              <a:rPr lang="ko-KR" altLang="en-US"/>
              <a:t>둘째 수준</a:t>
            </a:r>
          </a:p>
          <a:p>
            <a:pPr lvl="2" latinLnBrk="1"/>
            <a:r>
              <a:rPr lang="ko-KR" altLang="en-US"/>
              <a:t>셋째 수준</a:t>
            </a:r>
          </a:p>
          <a:p>
            <a:pPr lvl="3" latinLnBrk="1"/>
            <a:r>
              <a:rPr lang="ko-KR" altLang="en-US"/>
              <a:t>넷째 수준</a:t>
            </a:r>
          </a:p>
          <a:p>
            <a:pPr lvl="4" latinLnBrk="1"/>
            <a:r>
              <a:rPr lang="ko-KR" altLang="en-US"/>
              <a:t>다섯째 수준</a:t>
            </a:r>
            <a:endParaRPr lang="ko-KR"/>
          </a:p>
        </p:txBody>
      </p:sp>
      <p:sp>
        <p:nvSpPr>
          <p:cNvPr id="5" name="텍스트 개체 틀 4"/>
          <p:cNvSpPr>
            <a:spLocks noGrp="1"/>
          </p:cNvSpPr>
          <p:nvPr>
            <p:ph type="body" sz="quarter" idx="3"/>
          </p:nvPr>
        </p:nvSpPr>
        <p:spPr>
          <a:xfrm>
            <a:off x="6249862" y="1828800"/>
            <a:ext cx="4416552" cy="838200"/>
          </a:xfrm>
        </p:spPr>
        <p:txBody>
          <a:bodyPr anchor="ctr">
            <a:noAutofit/>
          </a:bodyPr>
          <a:lstStyle>
            <a:lvl1pPr marL="0" indent="0" latinLnBrk="1">
              <a:lnSpc>
                <a:spcPct val="85000"/>
              </a:lnSpc>
              <a:spcBef>
                <a:spcPts val="0"/>
              </a:spcBef>
              <a:buNone/>
              <a:defRPr lang="ko-KR" sz="2400" b="0" cap="none" baseline="0">
                <a:solidFill>
                  <a:schemeClr val="accent2"/>
                </a:solidFill>
              </a:defRPr>
            </a:lvl1pPr>
            <a:lvl2pPr marL="457200" indent="0" latinLnBrk="1">
              <a:buNone/>
              <a:defRPr lang="ko-KR" sz="2000" b="1"/>
            </a:lvl2pPr>
            <a:lvl3pPr marL="914400" indent="0" latinLnBrk="1">
              <a:buNone/>
              <a:defRPr lang="ko-KR" sz="1800" b="1"/>
            </a:lvl3pPr>
            <a:lvl4pPr marL="1371600" indent="0" latinLnBrk="1">
              <a:buNone/>
              <a:defRPr lang="ko-KR" sz="1600" b="1"/>
            </a:lvl4pPr>
            <a:lvl5pPr marL="1828800" indent="0" latinLnBrk="1">
              <a:buNone/>
              <a:defRPr lang="ko-KR" sz="1600" b="1"/>
            </a:lvl5pPr>
            <a:lvl6pPr marL="2286000" indent="0" latinLnBrk="1">
              <a:buNone/>
              <a:defRPr lang="ko-KR" sz="1600" b="1"/>
            </a:lvl6pPr>
            <a:lvl7pPr marL="2743200" indent="0" latinLnBrk="1">
              <a:buNone/>
              <a:defRPr lang="ko-KR" sz="1600" b="1"/>
            </a:lvl7pPr>
            <a:lvl8pPr marL="3200400" indent="0" latinLnBrk="1">
              <a:buNone/>
              <a:defRPr lang="ko-KR" sz="1600" b="1"/>
            </a:lvl8pPr>
            <a:lvl9pPr marL="3657600" indent="0" latinLnBrk="1">
              <a:buNone/>
              <a:defRPr lang="ko-KR" sz="1600" b="1"/>
            </a:lvl9pPr>
          </a:lstStyle>
          <a:p>
            <a:pPr lvl="0" latinLnBrk="1"/>
            <a:r>
              <a:rPr lang="ko-KR" altLang="en-US"/>
              <a:t>마스터 텍스트 스타일 편집</a:t>
            </a:r>
          </a:p>
        </p:txBody>
      </p:sp>
      <p:sp>
        <p:nvSpPr>
          <p:cNvPr id="6" name="내용 개체 틀 5"/>
          <p:cNvSpPr>
            <a:spLocks noGrp="1"/>
          </p:cNvSpPr>
          <p:nvPr>
            <p:ph sz="quarter" idx="4"/>
          </p:nvPr>
        </p:nvSpPr>
        <p:spPr>
          <a:xfrm>
            <a:off x="6249862" y="2743200"/>
            <a:ext cx="4416552" cy="3505200"/>
          </a:xfrm>
        </p:spPr>
        <p:txBody>
          <a:bodyPr>
            <a:normAutofit/>
          </a:bodyPr>
          <a:lstStyle>
            <a:lvl1pPr latinLnBrk="1">
              <a:defRPr lang="ko-KR" sz="2000"/>
            </a:lvl1pPr>
            <a:lvl2pPr latinLnBrk="1">
              <a:defRPr lang="ko-KR" sz="1800"/>
            </a:lvl2pPr>
            <a:lvl3pPr latinLnBrk="1">
              <a:defRPr lang="ko-KR" sz="1600"/>
            </a:lvl3pPr>
            <a:lvl4pPr latinLnBrk="1">
              <a:defRPr lang="ko-KR" sz="1400"/>
            </a:lvl4pPr>
            <a:lvl5pPr latinLnBrk="1">
              <a:defRPr lang="ko-KR" sz="1400"/>
            </a:lvl5pPr>
            <a:lvl6pPr latinLnBrk="1">
              <a:defRPr lang="ko-KR" sz="1400"/>
            </a:lvl6pPr>
            <a:lvl7pPr latinLnBrk="1">
              <a:defRPr lang="ko-KR" sz="1400"/>
            </a:lvl7pPr>
            <a:lvl8pPr latinLnBrk="1">
              <a:defRPr lang="ko-KR" sz="1400"/>
            </a:lvl8pPr>
            <a:lvl9pPr latinLnBrk="1">
              <a:defRPr lang="ko-KR" sz="1400"/>
            </a:lvl9pPr>
          </a:lstStyle>
          <a:p>
            <a:pPr lvl="0" latinLnBrk="1"/>
            <a:r>
              <a:rPr lang="ko-KR" altLang="en-US"/>
              <a:t>마스터 텍스트 스타일 편집</a:t>
            </a:r>
          </a:p>
          <a:p>
            <a:pPr lvl="1" latinLnBrk="1"/>
            <a:r>
              <a:rPr lang="ko-KR" altLang="en-US"/>
              <a:t>둘째 수준</a:t>
            </a:r>
          </a:p>
          <a:p>
            <a:pPr lvl="2" latinLnBrk="1"/>
            <a:r>
              <a:rPr lang="ko-KR" altLang="en-US"/>
              <a:t>셋째 수준</a:t>
            </a:r>
          </a:p>
          <a:p>
            <a:pPr lvl="3" latinLnBrk="1"/>
            <a:r>
              <a:rPr lang="ko-KR" altLang="en-US"/>
              <a:t>넷째 수준</a:t>
            </a:r>
          </a:p>
          <a:p>
            <a:pPr lvl="4" latinLnBrk="1"/>
            <a:r>
              <a:rPr lang="ko-KR" altLang="en-US"/>
              <a:t>다섯째 수준</a:t>
            </a:r>
            <a:endParaRPr lang="ko-KR"/>
          </a:p>
        </p:txBody>
      </p:sp>
      <p:sp>
        <p:nvSpPr>
          <p:cNvPr id="7" name="날짜 개체 틀 6"/>
          <p:cNvSpPr>
            <a:spLocks noGrp="1"/>
          </p:cNvSpPr>
          <p:nvPr>
            <p:ph type="dt" sz="half" idx="10"/>
          </p:nvPr>
        </p:nvSpPr>
        <p:spPr/>
        <p:txBody>
          <a:bodyPr/>
          <a:lstStyle/>
          <a:p>
            <a:fld id="{03F41C87-7AD9-4845-A077-840E4A0F3F06}" type="datetimeFigureOut">
              <a:t>2018-02-04</a:t>
            </a:fld>
            <a:endParaRPr lang="ko-KR"/>
          </a:p>
        </p:txBody>
      </p:sp>
      <p:sp>
        <p:nvSpPr>
          <p:cNvPr id="8" name="바닥글 개체 틀 7"/>
          <p:cNvSpPr>
            <a:spLocks noGrp="1"/>
          </p:cNvSpPr>
          <p:nvPr>
            <p:ph type="ftr" sz="quarter" idx="11"/>
          </p:nvPr>
        </p:nvSpPr>
        <p:spPr/>
        <p:txBody>
          <a:bodyPr/>
          <a:lstStyle/>
          <a:p>
            <a:endParaRPr lang="ko-KR"/>
          </a:p>
        </p:txBody>
      </p:sp>
      <p:sp>
        <p:nvSpPr>
          <p:cNvPr id="9" name="슬라이드 번호 개체 틀 8"/>
          <p:cNvSpPr>
            <a:spLocks noGrp="1"/>
          </p:cNvSpPr>
          <p:nvPr>
            <p:ph type="sldNum" sz="quarter" idx="12"/>
          </p:nvPr>
        </p:nvSpPr>
        <p:spPr/>
        <p:txBody>
          <a:bodyPr/>
          <a:lstStyle/>
          <a:p>
            <a:fld id="{2A013F82-EE5E-44EE-A61D-E31C6657F26F}" type="slidenum">
              <a:t>‹#›</a:t>
            </a:fld>
            <a:endParaRPr lang="ko-K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endParaRPr lang="ko-KR"/>
          </a:p>
        </p:txBody>
      </p:sp>
      <p:sp>
        <p:nvSpPr>
          <p:cNvPr id="3" name="날짜 개체 틀 2"/>
          <p:cNvSpPr>
            <a:spLocks noGrp="1"/>
          </p:cNvSpPr>
          <p:nvPr>
            <p:ph type="dt" sz="half" idx="10"/>
          </p:nvPr>
        </p:nvSpPr>
        <p:spPr/>
        <p:txBody>
          <a:bodyPr/>
          <a:lstStyle/>
          <a:p>
            <a:fld id="{03F41C87-7AD9-4845-A077-840E4A0F3F06}" type="datetimeFigureOut">
              <a:t>2018-02-04</a:t>
            </a:fld>
            <a:endParaRPr lang="ko-KR"/>
          </a:p>
        </p:txBody>
      </p:sp>
      <p:sp>
        <p:nvSpPr>
          <p:cNvPr id="4" name="바닥글 개체 틀 3"/>
          <p:cNvSpPr>
            <a:spLocks noGrp="1"/>
          </p:cNvSpPr>
          <p:nvPr>
            <p:ph type="ftr" sz="quarter" idx="11"/>
          </p:nvPr>
        </p:nvSpPr>
        <p:spPr/>
        <p:txBody>
          <a:bodyPr/>
          <a:lstStyle/>
          <a:p>
            <a:endParaRPr lang="ko-KR"/>
          </a:p>
        </p:txBody>
      </p:sp>
      <p:sp>
        <p:nvSpPr>
          <p:cNvPr id="5" name="슬라이드 번호 개체 틀 4"/>
          <p:cNvSpPr>
            <a:spLocks noGrp="1"/>
          </p:cNvSpPr>
          <p:nvPr>
            <p:ph type="sldNum" sz="quarter" idx="12"/>
          </p:nvPr>
        </p:nvSpPr>
        <p:spPr/>
        <p:txBody>
          <a:bodyPr/>
          <a:lstStyle/>
          <a:p>
            <a:fld id="{2A013F82-EE5E-44EE-A61D-E31C6657F26F}" type="slidenum">
              <a:t>‹#›</a:t>
            </a:fld>
            <a:endParaRPr lang="ko-K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03F41C87-7AD9-4845-A077-840E4A0F3F06}" type="datetimeFigureOut">
              <a:t>2018-02-04</a:t>
            </a:fld>
            <a:endParaRPr lang="ko-KR"/>
          </a:p>
        </p:txBody>
      </p:sp>
      <p:sp>
        <p:nvSpPr>
          <p:cNvPr id="3" name="바닥글 개체 틀 2"/>
          <p:cNvSpPr>
            <a:spLocks noGrp="1"/>
          </p:cNvSpPr>
          <p:nvPr>
            <p:ph type="ftr" sz="quarter" idx="11"/>
          </p:nvPr>
        </p:nvSpPr>
        <p:spPr/>
        <p:txBody>
          <a:bodyPr/>
          <a:lstStyle/>
          <a:p>
            <a:endParaRPr lang="ko-KR"/>
          </a:p>
        </p:txBody>
      </p:sp>
      <p:sp>
        <p:nvSpPr>
          <p:cNvPr id="4" name="슬라이드 번호 개체 틀 3"/>
          <p:cNvSpPr>
            <a:spLocks noGrp="1"/>
          </p:cNvSpPr>
          <p:nvPr>
            <p:ph type="sldNum" sz="quarter" idx="12"/>
          </p:nvPr>
        </p:nvSpPr>
        <p:spPr/>
        <p:txBody>
          <a:bodyPr/>
          <a:lstStyle/>
          <a:p>
            <a:fld id="{2A013F82-EE5E-44EE-A61D-E31C6657F26F}" type="slidenum">
              <a:t>‹#›</a:t>
            </a:fld>
            <a:endParaRPr lang="ko-K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내용(캡션 포함)">
    <p:spTree>
      <p:nvGrpSpPr>
        <p:cNvPr id="1" name=""/>
        <p:cNvGrpSpPr/>
        <p:nvPr/>
      </p:nvGrpSpPr>
      <p:grpSpPr>
        <a:xfrm>
          <a:off x="0" y="0"/>
          <a:ext cx="0" cy="0"/>
          <a:chOff x="0" y="0"/>
          <a:chExt cx="0" cy="0"/>
        </a:xfrm>
      </p:grpSpPr>
      <p:sp>
        <p:nvSpPr>
          <p:cNvPr id="2" name="제목 1"/>
          <p:cNvSpPr>
            <a:spLocks noGrp="1"/>
          </p:cNvSpPr>
          <p:nvPr>
            <p:ph type="title"/>
          </p:nvPr>
        </p:nvSpPr>
        <p:spPr>
          <a:xfrm>
            <a:off x="6551613" y="762000"/>
            <a:ext cx="5029200" cy="2667000"/>
          </a:xfrm>
        </p:spPr>
        <p:txBody>
          <a:bodyPr anchor="b">
            <a:noAutofit/>
          </a:bodyPr>
          <a:lstStyle>
            <a:lvl1pPr algn="l" latinLnBrk="1">
              <a:lnSpc>
                <a:spcPct val="85000"/>
              </a:lnSpc>
              <a:defRPr lang="ko-KR" sz="3200" b="0">
                <a:solidFill>
                  <a:schemeClr val="accent2"/>
                </a:solidFill>
              </a:defRPr>
            </a:lvl1pPr>
          </a:lstStyle>
          <a:p>
            <a:r>
              <a:rPr lang="ko-KR" altLang="en-US"/>
              <a:t>마스터 제목 스타일 편집</a:t>
            </a:r>
            <a:endParaRPr lang="ko-KR"/>
          </a:p>
        </p:txBody>
      </p:sp>
      <p:sp>
        <p:nvSpPr>
          <p:cNvPr id="3" name="내용 개체 틀 2"/>
          <p:cNvSpPr>
            <a:spLocks noGrp="1"/>
          </p:cNvSpPr>
          <p:nvPr>
            <p:ph idx="1"/>
          </p:nvPr>
        </p:nvSpPr>
        <p:spPr>
          <a:xfrm>
            <a:off x="574795" y="609600"/>
            <a:ext cx="5473580" cy="5638800"/>
          </a:xfrm>
        </p:spPr>
        <p:txBody>
          <a:bodyPr>
            <a:normAutofit/>
          </a:bodyPr>
          <a:lstStyle>
            <a:lvl1pPr latinLnBrk="1">
              <a:defRPr lang="ko-KR" sz="2400"/>
            </a:lvl1pPr>
            <a:lvl2pPr latinLnBrk="1">
              <a:defRPr lang="ko-KR" sz="2000"/>
            </a:lvl2pPr>
            <a:lvl3pPr latinLnBrk="1">
              <a:defRPr lang="ko-KR" sz="1800"/>
            </a:lvl3pPr>
            <a:lvl4pPr latinLnBrk="1">
              <a:defRPr lang="ko-KR" sz="1600"/>
            </a:lvl4pPr>
            <a:lvl5pPr latinLnBrk="1">
              <a:defRPr lang="ko-KR" sz="1600"/>
            </a:lvl5pPr>
            <a:lvl6pPr latinLnBrk="1">
              <a:defRPr lang="ko-KR" sz="1600" baseline="0"/>
            </a:lvl6pPr>
            <a:lvl7pPr latinLnBrk="1">
              <a:defRPr lang="ko-KR" sz="1600" baseline="0"/>
            </a:lvl7pPr>
            <a:lvl8pPr latinLnBrk="1">
              <a:defRPr lang="ko-KR" sz="1600" baseline="0"/>
            </a:lvl8pPr>
            <a:lvl9pPr latinLnBrk="1">
              <a:defRPr lang="ko-KR" sz="1600" baseline="0"/>
            </a:lvl9pPr>
          </a:lstStyle>
          <a:p>
            <a:pPr lvl="0" latinLnBrk="1"/>
            <a:r>
              <a:rPr lang="ko-KR" altLang="en-US"/>
              <a:t>마스터 텍스트 스타일 편집</a:t>
            </a:r>
          </a:p>
          <a:p>
            <a:pPr lvl="1" latinLnBrk="1"/>
            <a:r>
              <a:rPr lang="ko-KR" altLang="en-US"/>
              <a:t>둘째 수준</a:t>
            </a:r>
          </a:p>
          <a:p>
            <a:pPr lvl="2" latinLnBrk="1"/>
            <a:r>
              <a:rPr lang="ko-KR" altLang="en-US"/>
              <a:t>셋째 수준</a:t>
            </a:r>
          </a:p>
          <a:p>
            <a:pPr lvl="3" latinLnBrk="1"/>
            <a:r>
              <a:rPr lang="ko-KR" altLang="en-US"/>
              <a:t>넷째 수준</a:t>
            </a:r>
          </a:p>
          <a:p>
            <a:pPr lvl="4" latinLnBrk="1"/>
            <a:r>
              <a:rPr lang="ko-KR" altLang="en-US"/>
              <a:t>다섯째 수준</a:t>
            </a:r>
            <a:endParaRPr lang="ko-KR"/>
          </a:p>
        </p:txBody>
      </p:sp>
      <p:sp>
        <p:nvSpPr>
          <p:cNvPr id="4" name="텍스트 개체 틀 3"/>
          <p:cNvSpPr>
            <a:spLocks noGrp="1"/>
          </p:cNvSpPr>
          <p:nvPr>
            <p:ph type="body" sz="half" idx="2"/>
          </p:nvPr>
        </p:nvSpPr>
        <p:spPr>
          <a:xfrm>
            <a:off x="6551613" y="3581400"/>
            <a:ext cx="5029200" cy="2438400"/>
          </a:xfrm>
        </p:spPr>
        <p:txBody>
          <a:bodyPr>
            <a:normAutofit/>
          </a:bodyPr>
          <a:lstStyle>
            <a:lvl1pPr marL="0" indent="0" latinLnBrk="1">
              <a:lnSpc>
                <a:spcPct val="110000"/>
              </a:lnSpc>
              <a:spcBef>
                <a:spcPts val="1200"/>
              </a:spcBef>
              <a:buNone/>
              <a:defRPr lang="ko-KR" sz="1800"/>
            </a:lvl1pPr>
            <a:lvl2pPr marL="457200" indent="0" latinLnBrk="1">
              <a:buNone/>
              <a:defRPr lang="ko-KR" sz="1200"/>
            </a:lvl2pPr>
            <a:lvl3pPr marL="914400" indent="0" latinLnBrk="1">
              <a:buNone/>
              <a:defRPr lang="ko-KR" sz="1000"/>
            </a:lvl3pPr>
            <a:lvl4pPr marL="1371600" indent="0" latinLnBrk="1">
              <a:buNone/>
              <a:defRPr lang="ko-KR" sz="900"/>
            </a:lvl4pPr>
            <a:lvl5pPr marL="1828800" indent="0" latinLnBrk="1">
              <a:buNone/>
              <a:defRPr lang="ko-KR" sz="900"/>
            </a:lvl5pPr>
            <a:lvl6pPr marL="2286000" indent="0" latinLnBrk="1">
              <a:buNone/>
              <a:defRPr lang="ko-KR" sz="900"/>
            </a:lvl6pPr>
            <a:lvl7pPr marL="2743200" indent="0" latinLnBrk="1">
              <a:buNone/>
              <a:defRPr lang="ko-KR" sz="900"/>
            </a:lvl7pPr>
            <a:lvl8pPr marL="3200400" indent="0" latinLnBrk="1">
              <a:buNone/>
              <a:defRPr lang="ko-KR" sz="900"/>
            </a:lvl8pPr>
            <a:lvl9pPr marL="3657600" indent="0" latinLnBrk="1">
              <a:buNone/>
              <a:defRPr lang="ko-KR" sz="900"/>
            </a:lvl9pPr>
          </a:lstStyle>
          <a:p>
            <a:pPr lvl="0" latinLnBrk="1"/>
            <a:r>
              <a:rPr lang="ko-KR" altLang="en-US"/>
              <a:t>마스터 텍스트 스타일 편집</a:t>
            </a:r>
          </a:p>
        </p:txBody>
      </p:sp>
      <p:sp>
        <p:nvSpPr>
          <p:cNvPr id="5" name="날짜 개체 틀 4"/>
          <p:cNvSpPr>
            <a:spLocks noGrp="1"/>
          </p:cNvSpPr>
          <p:nvPr>
            <p:ph type="dt" sz="half" idx="10"/>
          </p:nvPr>
        </p:nvSpPr>
        <p:spPr/>
        <p:txBody>
          <a:bodyPr/>
          <a:lstStyle/>
          <a:p>
            <a:fld id="{03F41C87-7AD9-4845-A077-840E4A0F3F06}" type="datetimeFigureOut">
              <a:t>2018-02-04</a:t>
            </a:fld>
            <a:endParaRPr lang="ko-KR"/>
          </a:p>
        </p:txBody>
      </p:sp>
      <p:sp>
        <p:nvSpPr>
          <p:cNvPr id="6" name="바닥글 개체 틀 5"/>
          <p:cNvSpPr>
            <a:spLocks noGrp="1"/>
          </p:cNvSpPr>
          <p:nvPr>
            <p:ph type="ftr" sz="quarter" idx="11"/>
          </p:nvPr>
        </p:nvSpPr>
        <p:spPr/>
        <p:txBody>
          <a:bodyPr/>
          <a:lstStyle/>
          <a:p>
            <a:endParaRPr lang="ko-KR"/>
          </a:p>
        </p:txBody>
      </p:sp>
      <p:sp>
        <p:nvSpPr>
          <p:cNvPr id="7" name="슬라이드 번호 개체 틀 6"/>
          <p:cNvSpPr>
            <a:spLocks noGrp="1"/>
          </p:cNvSpPr>
          <p:nvPr>
            <p:ph type="sldNum" sz="quarter" idx="12"/>
          </p:nvPr>
        </p:nvSpPr>
        <p:spPr/>
        <p:txBody>
          <a:bodyPr/>
          <a:lstStyle/>
          <a:p>
            <a:fld id="{2A013F82-EE5E-44EE-A61D-E31C6657F26F}" type="slidenum">
              <a:t>‹#›</a:t>
            </a:fld>
            <a:endParaRPr lang="ko-K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그림(캡션 포함)">
    <p:spTree>
      <p:nvGrpSpPr>
        <p:cNvPr id="1" name=""/>
        <p:cNvGrpSpPr/>
        <p:nvPr/>
      </p:nvGrpSpPr>
      <p:grpSpPr>
        <a:xfrm>
          <a:off x="0" y="0"/>
          <a:ext cx="0" cy="0"/>
          <a:chOff x="0" y="0"/>
          <a:chExt cx="0" cy="0"/>
        </a:xfrm>
      </p:grpSpPr>
      <p:sp>
        <p:nvSpPr>
          <p:cNvPr id="3" name="그림 개체 틀 2"/>
          <p:cNvSpPr>
            <a:spLocks noGrp="1"/>
          </p:cNvSpPr>
          <p:nvPr>
            <p:ph type="pic" idx="1"/>
          </p:nvPr>
        </p:nvSpPr>
        <p:spPr>
          <a:xfrm>
            <a:off x="-64" y="609600"/>
            <a:ext cx="6046533" cy="5638800"/>
          </a:xfrm>
          <a:solidFill>
            <a:schemeClr val="bg1">
              <a:lumMod val="85000"/>
              <a:lumOff val="15000"/>
            </a:schemeClr>
          </a:solidFill>
        </p:spPr>
        <p:txBody>
          <a:bodyPr>
            <a:normAutofit/>
          </a:bodyPr>
          <a:lstStyle>
            <a:lvl1pPr marL="0" indent="0" algn="ctr" latinLnBrk="1">
              <a:buNone/>
              <a:defRPr lang="ko-KR" sz="2400"/>
            </a:lvl1pPr>
            <a:lvl2pPr marL="457200" indent="0" latinLnBrk="1">
              <a:buNone/>
              <a:defRPr lang="ko-KR" sz="2800"/>
            </a:lvl2pPr>
            <a:lvl3pPr marL="914400" indent="0" latinLnBrk="1">
              <a:buNone/>
              <a:defRPr lang="ko-KR" sz="2400"/>
            </a:lvl3pPr>
            <a:lvl4pPr marL="1371600" indent="0" latinLnBrk="1">
              <a:buNone/>
              <a:defRPr lang="ko-KR" sz="2000"/>
            </a:lvl4pPr>
            <a:lvl5pPr marL="1828800" indent="0" latinLnBrk="1">
              <a:buNone/>
              <a:defRPr lang="ko-KR" sz="2000"/>
            </a:lvl5pPr>
            <a:lvl6pPr marL="2286000" indent="0" latinLnBrk="1">
              <a:buNone/>
              <a:defRPr lang="ko-KR" sz="2000"/>
            </a:lvl6pPr>
            <a:lvl7pPr marL="2743200" indent="0" latinLnBrk="1">
              <a:buNone/>
              <a:defRPr lang="ko-KR" sz="2000"/>
            </a:lvl7pPr>
            <a:lvl8pPr marL="3200400" indent="0" latinLnBrk="1">
              <a:buNone/>
              <a:defRPr lang="ko-KR" sz="2000"/>
            </a:lvl8pPr>
            <a:lvl9pPr marL="3657600" indent="0" latinLnBrk="1">
              <a:buNone/>
              <a:defRPr lang="ko-KR" sz="2000"/>
            </a:lvl9pPr>
          </a:lstStyle>
          <a:p>
            <a:r>
              <a:rPr lang="ko-KR" altLang="en-US"/>
              <a:t>그림을 추가하려면 아이콘을 클릭하십시오</a:t>
            </a:r>
            <a:endParaRPr lang="ko-KR"/>
          </a:p>
        </p:txBody>
      </p:sp>
      <p:sp>
        <p:nvSpPr>
          <p:cNvPr id="2" name="제목 1"/>
          <p:cNvSpPr>
            <a:spLocks noGrp="1"/>
          </p:cNvSpPr>
          <p:nvPr>
            <p:ph type="title"/>
          </p:nvPr>
        </p:nvSpPr>
        <p:spPr>
          <a:xfrm>
            <a:off x="6551614" y="762000"/>
            <a:ext cx="5029200" cy="2667000"/>
          </a:xfrm>
        </p:spPr>
        <p:txBody>
          <a:bodyPr anchor="b">
            <a:normAutofit/>
          </a:bodyPr>
          <a:lstStyle>
            <a:lvl1pPr algn="l" latinLnBrk="1">
              <a:lnSpc>
                <a:spcPct val="85000"/>
              </a:lnSpc>
              <a:defRPr lang="ko-KR" sz="3200" b="0" baseline="0">
                <a:solidFill>
                  <a:schemeClr val="accent2"/>
                </a:solidFill>
              </a:defRPr>
            </a:lvl1pPr>
          </a:lstStyle>
          <a:p>
            <a:r>
              <a:rPr lang="ko-KR" altLang="en-US"/>
              <a:t>마스터 제목 스타일 편집</a:t>
            </a:r>
            <a:endParaRPr lang="ko-KR"/>
          </a:p>
        </p:txBody>
      </p:sp>
      <p:sp>
        <p:nvSpPr>
          <p:cNvPr id="4" name="텍스트 개체 틀 3"/>
          <p:cNvSpPr>
            <a:spLocks noGrp="1"/>
          </p:cNvSpPr>
          <p:nvPr>
            <p:ph type="body" sz="half" idx="2"/>
          </p:nvPr>
        </p:nvSpPr>
        <p:spPr>
          <a:xfrm>
            <a:off x="6551614" y="3581400"/>
            <a:ext cx="5029200" cy="2438400"/>
          </a:xfrm>
        </p:spPr>
        <p:txBody>
          <a:bodyPr>
            <a:normAutofit/>
          </a:bodyPr>
          <a:lstStyle>
            <a:lvl1pPr marL="0" indent="0" latinLnBrk="1">
              <a:lnSpc>
                <a:spcPct val="110000"/>
              </a:lnSpc>
              <a:spcBef>
                <a:spcPts val="1200"/>
              </a:spcBef>
              <a:buNone/>
              <a:defRPr lang="ko-KR" sz="1800"/>
            </a:lvl1pPr>
            <a:lvl2pPr marL="457200" indent="0" latinLnBrk="1">
              <a:buNone/>
              <a:defRPr lang="ko-KR" sz="1200"/>
            </a:lvl2pPr>
            <a:lvl3pPr marL="914400" indent="0" latinLnBrk="1">
              <a:buNone/>
              <a:defRPr lang="ko-KR" sz="1000"/>
            </a:lvl3pPr>
            <a:lvl4pPr marL="1371600" indent="0" latinLnBrk="1">
              <a:buNone/>
              <a:defRPr lang="ko-KR" sz="900"/>
            </a:lvl4pPr>
            <a:lvl5pPr marL="1828800" indent="0" latinLnBrk="1">
              <a:buNone/>
              <a:defRPr lang="ko-KR" sz="900"/>
            </a:lvl5pPr>
            <a:lvl6pPr marL="2286000" indent="0" latinLnBrk="1">
              <a:buNone/>
              <a:defRPr lang="ko-KR" sz="900"/>
            </a:lvl6pPr>
            <a:lvl7pPr marL="2743200" indent="0" latinLnBrk="1">
              <a:buNone/>
              <a:defRPr lang="ko-KR" sz="900"/>
            </a:lvl7pPr>
            <a:lvl8pPr marL="3200400" indent="0" latinLnBrk="1">
              <a:buNone/>
              <a:defRPr lang="ko-KR" sz="900"/>
            </a:lvl8pPr>
            <a:lvl9pPr marL="3657600" indent="0" latinLnBrk="1">
              <a:buNone/>
              <a:defRPr lang="ko-KR" sz="900"/>
            </a:lvl9pPr>
          </a:lstStyle>
          <a:p>
            <a:pPr lvl="0" latinLnBrk="1"/>
            <a:r>
              <a:rPr lang="ko-KR" altLang="en-US"/>
              <a:t>마스터 텍스트 스타일 편집</a:t>
            </a:r>
          </a:p>
        </p:txBody>
      </p:sp>
      <p:sp>
        <p:nvSpPr>
          <p:cNvPr id="5" name="날짜 개체 틀 4"/>
          <p:cNvSpPr>
            <a:spLocks noGrp="1"/>
          </p:cNvSpPr>
          <p:nvPr>
            <p:ph type="dt" sz="half" idx="10"/>
          </p:nvPr>
        </p:nvSpPr>
        <p:spPr/>
        <p:txBody>
          <a:bodyPr/>
          <a:lstStyle/>
          <a:p>
            <a:pPr latinLnBrk="1"/>
            <a:fld id="{03F41C87-7AD9-4845-A077-840E4A0F3F06}" type="datetimeFigureOut">
              <a:pPr latinLnBrk="1"/>
              <a:t>2018-02-04</a:t>
            </a:fld>
            <a:endParaRPr lang="ko-KR"/>
          </a:p>
        </p:txBody>
      </p:sp>
      <p:sp>
        <p:nvSpPr>
          <p:cNvPr id="6" name="바닥글 개체 틀 5"/>
          <p:cNvSpPr>
            <a:spLocks noGrp="1"/>
          </p:cNvSpPr>
          <p:nvPr>
            <p:ph type="ftr" sz="quarter" idx="11"/>
          </p:nvPr>
        </p:nvSpPr>
        <p:spPr/>
        <p:txBody>
          <a:bodyPr/>
          <a:lstStyle/>
          <a:p>
            <a:endParaRPr lang="ko-KR"/>
          </a:p>
        </p:txBody>
      </p:sp>
      <p:sp>
        <p:nvSpPr>
          <p:cNvPr id="7" name="슬라이드 번호 개체 틀 6"/>
          <p:cNvSpPr>
            <a:spLocks noGrp="1"/>
          </p:cNvSpPr>
          <p:nvPr>
            <p:ph type="sldNum" sz="quarter" idx="12"/>
          </p:nvPr>
        </p:nvSpPr>
        <p:spPr/>
        <p:txBody>
          <a:bodyPr/>
          <a:lstStyle/>
          <a:p>
            <a:fld id="{2A013F82-EE5E-44EE-A61D-E31C6657F26F}" type="slidenum">
              <a:pPr latinLnBrk="1"/>
              <a:t>‹#›</a:t>
            </a:fld>
            <a:endParaRPr lang="ko-K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endParaRPr lang="ko-KR"/>
          </a:p>
        </p:txBody>
      </p:sp>
      <p:sp>
        <p:nvSpPr>
          <p:cNvPr id="3" name="세로 텍스트 개체 틀 2"/>
          <p:cNvSpPr>
            <a:spLocks noGrp="1"/>
          </p:cNvSpPr>
          <p:nvPr>
            <p:ph type="body" orient="vert" idx="1"/>
          </p:nvPr>
        </p:nvSpPr>
        <p:spPr/>
        <p:txBody>
          <a:bodyPr vert="eaVert"/>
          <a:lstStyle>
            <a:lvl5pPr latinLnBrk="1">
              <a:defRPr lang="ko-KR"/>
            </a:lvl5pPr>
            <a:lvl6pPr latinLnBrk="1">
              <a:defRPr lang="ko-KR"/>
            </a:lvl6pPr>
            <a:lvl7pPr latinLnBrk="1">
              <a:defRPr lang="ko-KR"/>
            </a:lvl7pPr>
            <a:lvl8pPr latinLnBrk="1">
              <a:defRPr lang="ko-KR" baseline="0"/>
            </a:lvl8pPr>
            <a:lvl9pPr latinLnBrk="1">
              <a:defRPr lang="ko-KR" baseline="0"/>
            </a:lvl9pPr>
          </a:lstStyle>
          <a:p>
            <a:pPr lvl="0" latinLnBrk="1"/>
            <a:r>
              <a:rPr lang="ko-KR" altLang="en-US"/>
              <a:t>마스터 텍스트 스타일 편집</a:t>
            </a:r>
          </a:p>
          <a:p>
            <a:pPr lvl="1" latinLnBrk="1"/>
            <a:r>
              <a:rPr lang="ko-KR" altLang="en-US"/>
              <a:t>둘째 수준</a:t>
            </a:r>
          </a:p>
          <a:p>
            <a:pPr lvl="2" latinLnBrk="1"/>
            <a:r>
              <a:rPr lang="ko-KR" altLang="en-US"/>
              <a:t>셋째 수준</a:t>
            </a:r>
          </a:p>
          <a:p>
            <a:pPr lvl="3" latinLnBrk="1"/>
            <a:r>
              <a:rPr lang="ko-KR" altLang="en-US"/>
              <a:t>넷째 수준</a:t>
            </a:r>
          </a:p>
          <a:p>
            <a:pPr lvl="4" latinLnBrk="1"/>
            <a:r>
              <a:rPr lang="ko-KR" altLang="en-US"/>
              <a:t>다섯째 수준</a:t>
            </a:r>
            <a:endParaRPr lang="ko-KR"/>
          </a:p>
        </p:txBody>
      </p:sp>
      <p:sp>
        <p:nvSpPr>
          <p:cNvPr id="4" name="날짜 개체 틀 3"/>
          <p:cNvSpPr>
            <a:spLocks noGrp="1"/>
          </p:cNvSpPr>
          <p:nvPr>
            <p:ph type="dt" sz="half" idx="10"/>
          </p:nvPr>
        </p:nvSpPr>
        <p:spPr/>
        <p:txBody>
          <a:bodyPr/>
          <a:lstStyle/>
          <a:p>
            <a:fld id="{03F41C87-7AD9-4845-A077-840E4A0F3F06}" type="datetimeFigureOut">
              <a:t>2018-02-04</a:t>
            </a:fld>
            <a:endParaRPr lang="ko-KR"/>
          </a:p>
        </p:txBody>
      </p:sp>
      <p:sp>
        <p:nvSpPr>
          <p:cNvPr id="5" name="바닥글 개체 틀 4"/>
          <p:cNvSpPr>
            <a:spLocks noGrp="1"/>
          </p:cNvSpPr>
          <p:nvPr>
            <p:ph type="ftr" sz="quarter" idx="11"/>
          </p:nvPr>
        </p:nvSpPr>
        <p:spPr/>
        <p:txBody>
          <a:bodyPr/>
          <a:lstStyle/>
          <a:p>
            <a:endParaRPr lang="ko-KR"/>
          </a:p>
        </p:txBody>
      </p:sp>
      <p:sp>
        <p:nvSpPr>
          <p:cNvPr id="6" name="슬라이드 번호 개체 틀 5"/>
          <p:cNvSpPr>
            <a:spLocks noGrp="1"/>
          </p:cNvSpPr>
          <p:nvPr>
            <p:ph type="sldNum" sz="quarter" idx="12"/>
          </p:nvPr>
        </p:nvSpPr>
        <p:spPr/>
        <p:txBody>
          <a:bodyPr/>
          <a:lstStyle/>
          <a:p>
            <a:fld id="{2A013F82-EE5E-44EE-A61D-E31C6657F26F}" type="slidenum">
              <a:t>‹#›</a:t>
            </a:fld>
            <a:endParaRPr lang="ko-K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9142412" y="609600"/>
            <a:ext cx="1524001" cy="5638800"/>
          </a:xfrm>
        </p:spPr>
        <p:txBody>
          <a:bodyPr vert="eaVert"/>
          <a:lstStyle/>
          <a:p>
            <a:r>
              <a:rPr lang="ko-KR" altLang="en-US"/>
              <a:t>마스터 제목 스타일 편집</a:t>
            </a:r>
            <a:endParaRPr lang="ko-KR"/>
          </a:p>
        </p:txBody>
      </p:sp>
      <p:sp>
        <p:nvSpPr>
          <p:cNvPr id="3" name="세로 텍스트 개체 틀 2"/>
          <p:cNvSpPr>
            <a:spLocks noGrp="1"/>
          </p:cNvSpPr>
          <p:nvPr>
            <p:ph type="body" orient="vert" idx="1"/>
          </p:nvPr>
        </p:nvSpPr>
        <p:spPr>
          <a:xfrm>
            <a:off x="1522412" y="609600"/>
            <a:ext cx="7391399" cy="5638800"/>
          </a:xfrm>
        </p:spPr>
        <p:txBody>
          <a:bodyPr vert="eaVert"/>
          <a:lstStyle>
            <a:lvl5pPr latinLnBrk="1">
              <a:defRPr lang="ko-KR"/>
            </a:lvl5pPr>
            <a:lvl6pPr latinLnBrk="1">
              <a:defRPr lang="ko-KR"/>
            </a:lvl6pPr>
            <a:lvl7pPr latinLnBrk="1">
              <a:defRPr lang="ko-KR"/>
            </a:lvl7pPr>
            <a:lvl8pPr latinLnBrk="1">
              <a:defRPr lang="ko-KR"/>
            </a:lvl8pPr>
            <a:lvl9pPr latinLnBrk="1">
              <a:defRPr lang="ko-KR"/>
            </a:lvl9pPr>
          </a:lstStyle>
          <a:p>
            <a:pPr lvl="0" latinLnBrk="1"/>
            <a:r>
              <a:rPr lang="ko-KR" altLang="en-US"/>
              <a:t>마스터 텍스트 스타일 편집</a:t>
            </a:r>
          </a:p>
          <a:p>
            <a:pPr lvl="1" latinLnBrk="1"/>
            <a:r>
              <a:rPr lang="ko-KR" altLang="en-US"/>
              <a:t>둘째 수준</a:t>
            </a:r>
          </a:p>
          <a:p>
            <a:pPr lvl="2" latinLnBrk="1"/>
            <a:r>
              <a:rPr lang="ko-KR" altLang="en-US"/>
              <a:t>셋째 수준</a:t>
            </a:r>
          </a:p>
          <a:p>
            <a:pPr lvl="3" latinLnBrk="1"/>
            <a:r>
              <a:rPr lang="ko-KR" altLang="en-US"/>
              <a:t>넷째 수준</a:t>
            </a:r>
          </a:p>
          <a:p>
            <a:pPr lvl="4" latinLnBrk="1"/>
            <a:r>
              <a:rPr lang="ko-KR" altLang="en-US"/>
              <a:t>다섯째 수준</a:t>
            </a:r>
            <a:endParaRPr lang="ko-KR"/>
          </a:p>
        </p:txBody>
      </p:sp>
      <p:sp>
        <p:nvSpPr>
          <p:cNvPr id="4" name="날짜 개체 틀 3"/>
          <p:cNvSpPr>
            <a:spLocks noGrp="1"/>
          </p:cNvSpPr>
          <p:nvPr>
            <p:ph type="dt" sz="half" idx="10"/>
          </p:nvPr>
        </p:nvSpPr>
        <p:spPr/>
        <p:txBody>
          <a:bodyPr/>
          <a:lstStyle/>
          <a:p>
            <a:fld id="{03F41C87-7AD9-4845-A077-840E4A0F3F06}" type="datetimeFigureOut">
              <a:t>2018-02-04</a:t>
            </a:fld>
            <a:endParaRPr lang="ko-KR"/>
          </a:p>
        </p:txBody>
      </p:sp>
      <p:sp>
        <p:nvSpPr>
          <p:cNvPr id="5" name="바닥글 개체 틀 4"/>
          <p:cNvSpPr>
            <a:spLocks noGrp="1"/>
          </p:cNvSpPr>
          <p:nvPr>
            <p:ph type="ftr" sz="quarter" idx="11"/>
          </p:nvPr>
        </p:nvSpPr>
        <p:spPr/>
        <p:txBody>
          <a:bodyPr/>
          <a:lstStyle/>
          <a:p>
            <a:endParaRPr lang="ko-KR"/>
          </a:p>
        </p:txBody>
      </p:sp>
      <p:sp>
        <p:nvSpPr>
          <p:cNvPr id="6" name="슬라이드 번호 개체 틀 5"/>
          <p:cNvSpPr>
            <a:spLocks noGrp="1"/>
          </p:cNvSpPr>
          <p:nvPr>
            <p:ph type="sldNum" sz="quarter" idx="12"/>
          </p:nvPr>
        </p:nvSpPr>
        <p:spPr/>
        <p:txBody>
          <a:bodyPr/>
          <a:lstStyle/>
          <a:p>
            <a:fld id="{2A013F82-EE5E-44EE-A61D-E31C6657F26F}" type="slidenum">
              <a:t>‹#›</a:t>
            </a:fld>
            <a:endParaRPr lang="ko-K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왼쪽 그림(캡션 포함)">
    <p:spTree>
      <p:nvGrpSpPr>
        <p:cNvPr id="1" name=""/>
        <p:cNvGrpSpPr/>
        <p:nvPr/>
      </p:nvGrpSpPr>
      <p:grpSpPr>
        <a:xfrm>
          <a:off x="0" y="0"/>
          <a:ext cx="0" cy="0"/>
          <a:chOff x="0" y="0"/>
          <a:chExt cx="0" cy="0"/>
        </a:xfrm>
      </p:grpSpPr>
      <p:sp>
        <p:nvSpPr>
          <p:cNvPr id="3" name="그림 개체 틀 2"/>
          <p:cNvSpPr>
            <a:spLocks noGrp="1"/>
          </p:cNvSpPr>
          <p:nvPr>
            <p:ph type="pic" idx="1"/>
          </p:nvPr>
        </p:nvSpPr>
        <p:spPr>
          <a:xfrm>
            <a:off x="0" y="609600"/>
            <a:ext cx="8075612" cy="5638800"/>
          </a:xfrm>
          <a:solidFill>
            <a:schemeClr val="bg1">
              <a:lumMod val="85000"/>
              <a:lumOff val="15000"/>
            </a:schemeClr>
          </a:solidFill>
        </p:spPr>
        <p:txBody>
          <a:bodyPr>
            <a:normAutofit/>
          </a:bodyPr>
          <a:lstStyle>
            <a:lvl1pPr marL="0" indent="0" algn="ctr" latinLnBrk="1">
              <a:buNone/>
              <a:defRPr lang="ko-KR" sz="2400"/>
            </a:lvl1pPr>
            <a:lvl2pPr marL="457200" indent="0" latinLnBrk="1">
              <a:buNone/>
              <a:defRPr lang="ko-KR" sz="2800"/>
            </a:lvl2pPr>
            <a:lvl3pPr marL="914400" indent="0" latinLnBrk="1">
              <a:buNone/>
              <a:defRPr lang="ko-KR" sz="2400"/>
            </a:lvl3pPr>
            <a:lvl4pPr marL="1371600" indent="0" latinLnBrk="1">
              <a:buNone/>
              <a:defRPr lang="ko-KR" sz="2000"/>
            </a:lvl4pPr>
            <a:lvl5pPr marL="1828800" indent="0" latinLnBrk="1">
              <a:buNone/>
              <a:defRPr lang="ko-KR" sz="2000"/>
            </a:lvl5pPr>
            <a:lvl6pPr marL="2286000" indent="0" latinLnBrk="1">
              <a:buNone/>
              <a:defRPr lang="ko-KR" sz="2000"/>
            </a:lvl6pPr>
            <a:lvl7pPr marL="2743200" indent="0" latinLnBrk="1">
              <a:buNone/>
              <a:defRPr lang="ko-KR" sz="2000"/>
            </a:lvl7pPr>
            <a:lvl8pPr marL="3200400" indent="0" latinLnBrk="1">
              <a:buNone/>
              <a:defRPr lang="ko-KR" sz="2000"/>
            </a:lvl8pPr>
            <a:lvl9pPr marL="3657600" indent="0" latinLnBrk="1">
              <a:buNone/>
              <a:defRPr lang="ko-KR" sz="2000"/>
            </a:lvl9pPr>
          </a:lstStyle>
          <a:p>
            <a:r>
              <a:rPr lang="ko-KR" altLang="en-US"/>
              <a:t>그림을 추가하려면 아이콘을 클릭하십시오</a:t>
            </a:r>
            <a:endParaRPr lang="ko-KR"/>
          </a:p>
        </p:txBody>
      </p:sp>
      <p:sp>
        <p:nvSpPr>
          <p:cNvPr id="2" name="제목 1"/>
          <p:cNvSpPr>
            <a:spLocks noGrp="1"/>
          </p:cNvSpPr>
          <p:nvPr>
            <p:ph type="title"/>
          </p:nvPr>
        </p:nvSpPr>
        <p:spPr>
          <a:xfrm>
            <a:off x="8456613" y="1600200"/>
            <a:ext cx="3124200" cy="2438400"/>
          </a:xfrm>
        </p:spPr>
        <p:txBody>
          <a:bodyPr anchor="b">
            <a:normAutofit/>
          </a:bodyPr>
          <a:lstStyle>
            <a:lvl1pPr algn="l" latinLnBrk="1">
              <a:lnSpc>
                <a:spcPct val="85000"/>
              </a:lnSpc>
              <a:defRPr lang="ko-KR" sz="3200" b="0" baseline="0">
                <a:solidFill>
                  <a:schemeClr val="accent2"/>
                </a:solidFill>
              </a:defRPr>
            </a:lvl1pPr>
          </a:lstStyle>
          <a:p>
            <a:r>
              <a:rPr lang="ko-KR" altLang="en-US"/>
              <a:t>마스터 제목 스타일 편집</a:t>
            </a:r>
            <a:endParaRPr lang="ko-KR"/>
          </a:p>
        </p:txBody>
      </p:sp>
      <p:sp>
        <p:nvSpPr>
          <p:cNvPr id="4" name="텍스트 개체 틀 3"/>
          <p:cNvSpPr>
            <a:spLocks noGrp="1"/>
          </p:cNvSpPr>
          <p:nvPr>
            <p:ph type="body" sz="half" idx="2"/>
          </p:nvPr>
        </p:nvSpPr>
        <p:spPr>
          <a:xfrm>
            <a:off x="8456613" y="4191000"/>
            <a:ext cx="3124200" cy="1828800"/>
          </a:xfrm>
        </p:spPr>
        <p:txBody>
          <a:bodyPr>
            <a:normAutofit/>
          </a:bodyPr>
          <a:lstStyle>
            <a:lvl1pPr marL="0" indent="0" latinLnBrk="1">
              <a:lnSpc>
                <a:spcPct val="110000"/>
              </a:lnSpc>
              <a:spcBef>
                <a:spcPts val="1200"/>
              </a:spcBef>
              <a:buNone/>
              <a:defRPr lang="ko-KR" sz="1800"/>
            </a:lvl1pPr>
            <a:lvl2pPr marL="457200" indent="0" latinLnBrk="1">
              <a:buNone/>
              <a:defRPr lang="ko-KR" sz="1200"/>
            </a:lvl2pPr>
            <a:lvl3pPr marL="914400" indent="0" latinLnBrk="1">
              <a:buNone/>
              <a:defRPr lang="ko-KR" sz="1000"/>
            </a:lvl3pPr>
            <a:lvl4pPr marL="1371600" indent="0" latinLnBrk="1">
              <a:buNone/>
              <a:defRPr lang="ko-KR" sz="900"/>
            </a:lvl4pPr>
            <a:lvl5pPr marL="1828800" indent="0" latinLnBrk="1">
              <a:buNone/>
              <a:defRPr lang="ko-KR" sz="900"/>
            </a:lvl5pPr>
            <a:lvl6pPr marL="2286000" indent="0" latinLnBrk="1">
              <a:buNone/>
              <a:defRPr lang="ko-KR" sz="900"/>
            </a:lvl6pPr>
            <a:lvl7pPr marL="2743200" indent="0" latinLnBrk="1">
              <a:buNone/>
              <a:defRPr lang="ko-KR" sz="900"/>
            </a:lvl7pPr>
            <a:lvl8pPr marL="3200400" indent="0" latinLnBrk="1">
              <a:buNone/>
              <a:defRPr lang="ko-KR" sz="900"/>
            </a:lvl8pPr>
            <a:lvl9pPr marL="3657600" indent="0" latinLnBrk="1">
              <a:buNone/>
              <a:defRPr lang="ko-KR" sz="900"/>
            </a:lvl9pPr>
          </a:lstStyle>
          <a:p>
            <a:pPr lvl="0" latinLnBrk="1"/>
            <a:r>
              <a:rPr lang="ko-KR" altLang="en-US"/>
              <a:t>마스터 텍스트 스타일 편집</a:t>
            </a:r>
          </a:p>
        </p:txBody>
      </p:sp>
      <p:sp>
        <p:nvSpPr>
          <p:cNvPr id="6" name="날짜 개체 틀 5"/>
          <p:cNvSpPr>
            <a:spLocks noGrp="1"/>
          </p:cNvSpPr>
          <p:nvPr>
            <p:ph type="dt" sz="half" idx="10"/>
          </p:nvPr>
        </p:nvSpPr>
        <p:spPr/>
        <p:txBody>
          <a:bodyPr/>
          <a:lstStyle/>
          <a:p>
            <a:pPr latinLnBrk="1"/>
            <a:fld id="{03F41C87-7AD9-4845-A077-840E4A0F3F06}" type="datetimeFigureOut">
              <a:pPr latinLnBrk="1"/>
              <a:t>2018-02-04</a:t>
            </a:fld>
            <a:endParaRPr lang="ko-KR"/>
          </a:p>
        </p:txBody>
      </p:sp>
      <p:sp>
        <p:nvSpPr>
          <p:cNvPr id="7" name="바닥글 개체 틀 6"/>
          <p:cNvSpPr>
            <a:spLocks noGrp="1"/>
          </p:cNvSpPr>
          <p:nvPr>
            <p:ph type="ftr" sz="quarter" idx="11"/>
          </p:nvPr>
        </p:nvSpPr>
        <p:spPr/>
        <p:txBody>
          <a:bodyPr/>
          <a:lstStyle/>
          <a:p>
            <a:endParaRPr lang="ko-KR"/>
          </a:p>
        </p:txBody>
      </p:sp>
      <p:sp>
        <p:nvSpPr>
          <p:cNvPr id="8" name="슬라이드 번호 개체 틀 7"/>
          <p:cNvSpPr>
            <a:spLocks noGrp="1"/>
          </p:cNvSpPr>
          <p:nvPr>
            <p:ph type="sldNum" sz="quarter" idx="12"/>
          </p:nvPr>
        </p:nvSpPr>
        <p:spPr/>
        <p:txBody>
          <a:bodyPr/>
          <a:lstStyle/>
          <a:p>
            <a:fld id="{2A013F82-EE5E-44EE-A61D-E31C6657F26F}" type="slidenum">
              <a:pPr latinLnBrk="1"/>
              <a:t>‹#›</a:t>
            </a:fld>
            <a:endParaRPr lang="ko-KR"/>
          </a:p>
        </p:txBody>
      </p:sp>
    </p:spTree>
    <p:extLst>
      <p:ext uri="{BB962C8B-B14F-4D97-AF65-F5344CB8AC3E}">
        <p14:creationId xmlns:p14="http://schemas.microsoft.com/office/powerpoint/2010/main" val="3332594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오른쪽 그림(캡션 포함)">
    <p:spTree>
      <p:nvGrpSpPr>
        <p:cNvPr id="1" name=""/>
        <p:cNvGrpSpPr/>
        <p:nvPr/>
      </p:nvGrpSpPr>
      <p:grpSpPr>
        <a:xfrm>
          <a:off x="0" y="0"/>
          <a:ext cx="0" cy="0"/>
          <a:chOff x="0" y="0"/>
          <a:chExt cx="0" cy="0"/>
        </a:xfrm>
      </p:grpSpPr>
      <p:sp>
        <p:nvSpPr>
          <p:cNvPr id="3" name="그림 개체 틀 2"/>
          <p:cNvSpPr>
            <a:spLocks noGrp="1"/>
          </p:cNvSpPr>
          <p:nvPr>
            <p:ph type="pic" idx="1"/>
          </p:nvPr>
        </p:nvSpPr>
        <p:spPr>
          <a:xfrm>
            <a:off x="4113213" y="609600"/>
            <a:ext cx="8075612" cy="5638800"/>
          </a:xfrm>
          <a:solidFill>
            <a:schemeClr val="bg1">
              <a:lumMod val="85000"/>
              <a:lumOff val="15000"/>
            </a:schemeClr>
          </a:solidFill>
        </p:spPr>
        <p:txBody>
          <a:bodyPr>
            <a:normAutofit/>
          </a:bodyPr>
          <a:lstStyle>
            <a:lvl1pPr marL="0" indent="0" algn="ctr" latinLnBrk="1">
              <a:buNone/>
              <a:defRPr lang="ko-KR" sz="2400"/>
            </a:lvl1pPr>
            <a:lvl2pPr marL="457200" indent="0" latinLnBrk="1">
              <a:buNone/>
              <a:defRPr lang="ko-KR" sz="2800"/>
            </a:lvl2pPr>
            <a:lvl3pPr marL="914400" indent="0" latinLnBrk="1">
              <a:buNone/>
              <a:defRPr lang="ko-KR" sz="2400"/>
            </a:lvl3pPr>
            <a:lvl4pPr marL="1371600" indent="0" latinLnBrk="1">
              <a:buNone/>
              <a:defRPr lang="ko-KR" sz="2000"/>
            </a:lvl4pPr>
            <a:lvl5pPr marL="1828800" indent="0" latinLnBrk="1">
              <a:buNone/>
              <a:defRPr lang="ko-KR" sz="2000"/>
            </a:lvl5pPr>
            <a:lvl6pPr marL="2286000" indent="0" latinLnBrk="1">
              <a:buNone/>
              <a:defRPr lang="ko-KR" sz="2000"/>
            </a:lvl6pPr>
            <a:lvl7pPr marL="2743200" indent="0" latinLnBrk="1">
              <a:buNone/>
              <a:defRPr lang="ko-KR" sz="2000"/>
            </a:lvl7pPr>
            <a:lvl8pPr marL="3200400" indent="0" latinLnBrk="1">
              <a:buNone/>
              <a:defRPr lang="ko-KR" sz="2000"/>
            </a:lvl8pPr>
            <a:lvl9pPr marL="3657600" indent="0" latinLnBrk="1">
              <a:buNone/>
              <a:defRPr lang="ko-KR" sz="2000"/>
            </a:lvl9pPr>
          </a:lstStyle>
          <a:p>
            <a:r>
              <a:rPr lang="ko-KR" altLang="en-US"/>
              <a:t>그림을 추가하려면 아이콘을 클릭하십시오</a:t>
            </a:r>
            <a:endParaRPr lang="ko-KR"/>
          </a:p>
        </p:txBody>
      </p:sp>
      <p:sp>
        <p:nvSpPr>
          <p:cNvPr id="2" name="제목 1"/>
          <p:cNvSpPr>
            <a:spLocks noGrp="1"/>
          </p:cNvSpPr>
          <p:nvPr>
            <p:ph type="title"/>
          </p:nvPr>
        </p:nvSpPr>
        <p:spPr>
          <a:xfrm>
            <a:off x="603550" y="1600200"/>
            <a:ext cx="3124200" cy="2438400"/>
          </a:xfrm>
        </p:spPr>
        <p:txBody>
          <a:bodyPr anchor="b">
            <a:normAutofit/>
          </a:bodyPr>
          <a:lstStyle>
            <a:lvl1pPr algn="l" latinLnBrk="1">
              <a:lnSpc>
                <a:spcPct val="85000"/>
              </a:lnSpc>
              <a:defRPr lang="ko-KR" sz="3200" b="0" baseline="0">
                <a:solidFill>
                  <a:schemeClr val="accent2"/>
                </a:solidFill>
              </a:defRPr>
            </a:lvl1pPr>
          </a:lstStyle>
          <a:p>
            <a:r>
              <a:rPr lang="ko-KR" altLang="en-US"/>
              <a:t>마스터 제목 스타일 편집</a:t>
            </a:r>
            <a:endParaRPr lang="ko-KR"/>
          </a:p>
        </p:txBody>
      </p:sp>
      <p:sp>
        <p:nvSpPr>
          <p:cNvPr id="4" name="텍스트 개체 틀 3"/>
          <p:cNvSpPr>
            <a:spLocks noGrp="1"/>
          </p:cNvSpPr>
          <p:nvPr>
            <p:ph type="body" sz="half" idx="2"/>
          </p:nvPr>
        </p:nvSpPr>
        <p:spPr>
          <a:xfrm>
            <a:off x="603550" y="4191000"/>
            <a:ext cx="3124200" cy="1828800"/>
          </a:xfrm>
        </p:spPr>
        <p:txBody>
          <a:bodyPr>
            <a:normAutofit/>
          </a:bodyPr>
          <a:lstStyle>
            <a:lvl1pPr marL="0" indent="0" latinLnBrk="1">
              <a:lnSpc>
                <a:spcPct val="110000"/>
              </a:lnSpc>
              <a:spcBef>
                <a:spcPts val="1200"/>
              </a:spcBef>
              <a:buNone/>
              <a:defRPr lang="ko-KR" sz="1800"/>
            </a:lvl1pPr>
            <a:lvl2pPr marL="457200" indent="0" latinLnBrk="1">
              <a:buNone/>
              <a:defRPr lang="ko-KR" sz="1200"/>
            </a:lvl2pPr>
            <a:lvl3pPr marL="914400" indent="0" latinLnBrk="1">
              <a:buNone/>
              <a:defRPr lang="ko-KR" sz="1000"/>
            </a:lvl3pPr>
            <a:lvl4pPr marL="1371600" indent="0" latinLnBrk="1">
              <a:buNone/>
              <a:defRPr lang="ko-KR" sz="900"/>
            </a:lvl4pPr>
            <a:lvl5pPr marL="1828800" indent="0" latinLnBrk="1">
              <a:buNone/>
              <a:defRPr lang="ko-KR" sz="900"/>
            </a:lvl5pPr>
            <a:lvl6pPr marL="2286000" indent="0" latinLnBrk="1">
              <a:buNone/>
              <a:defRPr lang="ko-KR" sz="900"/>
            </a:lvl6pPr>
            <a:lvl7pPr marL="2743200" indent="0" latinLnBrk="1">
              <a:buNone/>
              <a:defRPr lang="ko-KR" sz="900"/>
            </a:lvl7pPr>
            <a:lvl8pPr marL="3200400" indent="0" latinLnBrk="1">
              <a:buNone/>
              <a:defRPr lang="ko-KR" sz="900"/>
            </a:lvl8pPr>
            <a:lvl9pPr marL="3657600" indent="0" latinLnBrk="1">
              <a:buNone/>
              <a:defRPr lang="ko-KR" sz="900"/>
            </a:lvl9pPr>
          </a:lstStyle>
          <a:p>
            <a:pPr lvl="0" latinLnBrk="1"/>
            <a:r>
              <a:rPr lang="ko-KR" altLang="en-US"/>
              <a:t>마스터 텍스트 스타일 편집</a:t>
            </a:r>
          </a:p>
        </p:txBody>
      </p:sp>
      <p:sp>
        <p:nvSpPr>
          <p:cNvPr id="5" name="날짜 개체 틀 4"/>
          <p:cNvSpPr>
            <a:spLocks noGrp="1"/>
          </p:cNvSpPr>
          <p:nvPr>
            <p:ph type="dt" sz="half" idx="10"/>
          </p:nvPr>
        </p:nvSpPr>
        <p:spPr/>
        <p:txBody>
          <a:bodyPr/>
          <a:lstStyle/>
          <a:p>
            <a:pPr latinLnBrk="1"/>
            <a:fld id="{03F41C87-7AD9-4845-A077-840E4A0F3F06}" type="datetimeFigureOut">
              <a:pPr latinLnBrk="1"/>
              <a:t>2018-02-04</a:t>
            </a:fld>
            <a:endParaRPr lang="ko-KR"/>
          </a:p>
        </p:txBody>
      </p:sp>
      <p:sp>
        <p:nvSpPr>
          <p:cNvPr id="6" name="바닥글 개체 틀 5"/>
          <p:cNvSpPr>
            <a:spLocks noGrp="1"/>
          </p:cNvSpPr>
          <p:nvPr>
            <p:ph type="ftr" sz="quarter" idx="11"/>
          </p:nvPr>
        </p:nvSpPr>
        <p:spPr/>
        <p:txBody>
          <a:bodyPr/>
          <a:lstStyle/>
          <a:p>
            <a:endParaRPr lang="ko-KR"/>
          </a:p>
        </p:txBody>
      </p:sp>
      <p:sp>
        <p:nvSpPr>
          <p:cNvPr id="7" name="슬라이드 번호 개체 틀 6"/>
          <p:cNvSpPr>
            <a:spLocks noGrp="1"/>
          </p:cNvSpPr>
          <p:nvPr>
            <p:ph type="sldNum" sz="quarter" idx="12"/>
          </p:nvPr>
        </p:nvSpPr>
        <p:spPr/>
        <p:txBody>
          <a:bodyPr/>
          <a:lstStyle/>
          <a:p>
            <a:fld id="{2A013F82-EE5E-44EE-A61D-E31C6657F26F}" type="slidenum">
              <a:pPr latinLnBrk="1"/>
              <a:t>‹#›</a:t>
            </a:fld>
            <a:endParaRPr lang="ko-KR"/>
          </a:p>
        </p:txBody>
      </p:sp>
    </p:spTree>
    <p:extLst>
      <p:ext uri="{BB962C8B-B14F-4D97-AF65-F5344CB8AC3E}">
        <p14:creationId xmlns:p14="http://schemas.microsoft.com/office/powerpoint/2010/main" val="13820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reserve="1">
  <p:cSld name="왼쪽 그림 4개(캡션 포함)">
    <p:spTree>
      <p:nvGrpSpPr>
        <p:cNvPr id="1" name=""/>
        <p:cNvGrpSpPr/>
        <p:nvPr/>
      </p:nvGrpSpPr>
      <p:grpSpPr>
        <a:xfrm>
          <a:off x="0" y="0"/>
          <a:ext cx="0" cy="0"/>
          <a:chOff x="0" y="0"/>
          <a:chExt cx="0" cy="0"/>
        </a:xfrm>
      </p:grpSpPr>
      <p:sp>
        <p:nvSpPr>
          <p:cNvPr id="3" name="그림 개체 틀 2"/>
          <p:cNvSpPr>
            <a:spLocks noGrp="1"/>
          </p:cNvSpPr>
          <p:nvPr>
            <p:ph type="pic" idx="1"/>
          </p:nvPr>
        </p:nvSpPr>
        <p:spPr>
          <a:xfrm>
            <a:off x="4163" y="609600"/>
            <a:ext cx="3977640" cy="2743200"/>
          </a:xfrm>
          <a:solidFill>
            <a:schemeClr val="bg1">
              <a:lumMod val="85000"/>
              <a:lumOff val="15000"/>
            </a:schemeClr>
          </a:solidFill>
        </p:spPr>
        <p:txBody>
          <a:bodyPr>
            <a:normAutofit/>
          </a:bodyPr>
          <a:lstStyle>
            <a:lvl1pPr marL="0" indent="0" algn="ctr" latinLnBrk="1">
              <a:buNone/>
              <a:defRPr lang="ko-KR" sz="2400"/>
            </a:lvl1pPr>
            <a:lvl2pPr marL="457200" indent="0" latinLnBrk="1">
              <a:buNone/>
              <a:defRPr lang="ko-KR" sz="2800"/>
            </a:lvl2pPr>
            <a:lvl3pPr marL="914400" indent="0" latinLnBrk="1">
              <a:buNone/>
              <a:defRPr lang="ko-KR" sz="2400"/>
            </a:lvl3pPr>
            <a:lvl4pPr marL="1371600" indent="0" latinLnBrk="1">
              <a:buNone/>
              <a:defRPr lang="ko-KR" sz="2000"/>
            </a:lvl4pPr>
            <a:lvl5pPr marL="1828800" indent="0" latinLnBrk="1">
              <a:buNone/>
              <a:defRPr lang="ko-KR" sz="2000"/>
            </a:lvl5pPr>
            <a:lvl6pPr marL="2286000" indent="0" latinLnBrk="1">
              <a:buNone/>
              <a:defRPr lang="ko-KR" sz="2000"/>
            </a:lvl6pPr>
            <a:lvl7pPr marL="2743200" indent="0" latinLnBrk="1">
              <a:buNone/>
              <a:defRPr lang="ko-KR" sz="2000"/>
            </a:lvl7pPr>
            <a:lvl8pPr marL="3200400" indent="0" latinLnBrk="1">
              <a:buNone/>
              <a:defRPr lang="ko-KR" sz="2000"/>
            </a:lvl8pPr>
            <a:lvl9pPr marL="3657600" indent="0" latinLnBrk="1">
              <a:buNone/>
              <a:defRPr lang="ko-KR" sz="2000"/>
            </a:lvl9pPr>
          </a:lstStyle>
          <a:p>
            <a:r>
              <a:rPr lang="ko-KR" altLang="en-US"/>
              <a:t>그림을 추가하려면 아이콘을 클릭하십시오</a:t>
            </a:r>
            <a:endParaRPr lang="ko-KR"/>
          </a:p>
        </p:txBody>
      </p:sp>
      <p:sp>
        <p:nvSpPr>
          <p:cNvPr id="2" name="제목 1"/>
          <p:cNvSpPr>
            <a:spLocks noGrp="1"/>
          </p:cNvSpPr>
          <p:nvPr>
            <p:ph type="title"/>
          </p:nvPr>
        </p:nvSpPr>
        <p:spPr>
          <a:xfrm>
            <a:off x="8443523" y="1600200"/>
            <a:ext cx="3124200" cy="2438400"/>
          </a:xfrm>
        </p:spPr>
        <p:txBody>
          <a:bodyPr anchor="b">
            <a:normAutofit/>
          </a:bodyPr>
          <a:lstStyle>
            <a:lvl1pPr algn="l" latinLnBrk="1">
              <a:lnSpc>
                <a:spcPct val="85000"/>
              </a:lnSpc>
              <a:defRPr lang="ko-KR" sz="3200" b="0" baseline="0">
                <a:solidFill>
                  <a:schemeClr val="accent2"/>
                </a:solidFill>
              </a:defRPr>
            </a:lvl1pPr>
          </a:lstStyle>
          <a:p>
            <a:r>
              <a:rPr lang="ko-KR" altLang="en-US"/>
              <a:t>마스터 제목 스타일 편집</a:t>
            </a:r>
            <a:endParaRPr lang="ko-KR"/>
          </a:p>
        </p:txBody>
      </p:sp>
      <p:sp>
        <p:nvSpPr>
          <p:cNvPr id="4" name="텍스트 개체 틀 3"/>
          <p:cNvSpPr>
            <a:spLocks noGrp="1"/>
          </p:cNvSpPr>
          <p:nvPr>
            <p:ph type="body" sz="half" idx="2"/>
          </p:nvPr>
        </p:nvSpPr>
        <p:spPr>
          <a:xfrm>
            <a:off x="8443523" y="4191000"/>
            <a:ext cx="3124200" cy="1828800"/>
          </a:xfrm>
        </p:spPr>
        <p:txBody>
          <a:bodyPr>
            <a:normAutofit/>
          </a:bodyPr>
          <a:lstStyle>
            <a:lvl1pPr marL="0" indent="0" latinLnBrk="1">
              <a:lnSpc>
                <a:spcPct val="110000"/>
              </a:lnSpc>
              <a:spcBef>
                <a:spcPts val="1200"/>
              </a:spcBef>
              <a:buNone/>
              <a:defRPr lang="ko-KR" sz="1800"/>
            </a:lvl1pPr>
            <a:lvl2pPr marL="457200" indent="0" latinLnBrk="1">
              <a:buNone/>
              <a:defRPr lang="ko-KR" sz="1200"/>
            </a:lvl2pPr>
            <a:lvl3pPr marL="914400" indent="0" latinLnBrk="1">
              <a:buNone/>
              <a:defRPr lang="ko-KR" sz="1000"/>
            </a:lvl3pPr>
            <a:lvl4pPr marL="1371600" indent="0" latinLnBrk="1">
              <a:buNone/>
              <a:defRPr lang="ko-KR" sz="900"/>
            </a:lvl4pPr>
            <a:lvl5pPr marL="1828800" indent="0" latinLnBrk="1">
              <a:buNone/>
              <a:defRPr lang="ko-KR" sz="900"/>
            </a:lvl5pPr>
            <a:lvl6pPr marL="2286000" indent="0" latinLnBrk="1">
              <a:buNone/>
              <a:defRPr lang="ko-KR" sz="900"/>
            </a:lvl6pPr>
            <a:lvl7pPr marL="2743200" indent="0" latinLnBrk="1">
              <a:buNone/>
              <a:defRPr lang="ko-KR" sz="900"/>
            </a:lvl7pPr>
            <a:lvl8pPr marL="3200400" indent="0" latinLnBrk="1">
              <a:buNone/>
              <a:defRPr lang="ko-KR" sz="900"/>
            </a:lvl8pPr>
            <a:lvl9pPr marL="3657600" indent="0" latinLnBrk="1">
              <a:buNone/>
              <a:defRPr lang="ko-KR" sz="900"/>
            </a:lvl9pPr>
          </a:lstStyle>
          <a:p>
            <a:pPr lvl="0" latinLnBrk="1"/>
            <a:r>
              <a:rPr lang="ko-KR" altLang="en-US"/>
              <a:t>마스터 텍스트 스타일 편집</a:t>
            </a:r>
          </a:p>
        </p:txBody>
      </p:sp>
      <p:sp>
        <p:nvSpPr>
          <p:cNvPr id="5" name="그림 개체 틀 2"/>
          <p:cNvSpPr>
            <a:spLocks noGrp="1"/>
          </p:cNvSpPr>
          <p:nvPr>
            <p:ph type="pic" idx="10"/>
          </p:nvPr>
        </p:nvSpPr>
        <p:spPr>
          <a:xfrm>
            <a:off x="4109756" y="609600"/>
            <a:ext cx="3977640" cy="2743200"/>
          </a:xfrm>
          <a:solidFill>
            <a:schemeClr val="bg1">
              <a:lumMod val="85000"/>
              <a:lumOff val="15000"/>
            </a:schemeClr>
          </a:solidFill>
        </p:spPr>
        <p:txBody>
          <a:bodyPr>
            <a:normAutofit/>
          </a:bodyPr>
          <a:lstStyle>
            <a:lvl1pPr marL="0" indent="0" algn="ctr" latinLnBrk="1">
              <a:buNone/>
              <a:defRPr lang="ko-KR" sz="2400"/>
            </a:lvl1pPr>
            <a:lvl2pPr marL="457200" indent="0" latinLnBrk="1">
              <a:buNone/>
              <a:defRPr lang="ko-KR" sz="2800"/>
            </a:lvl2pPr>
            <a:lvl3pPr marL="914400" indent="0" latinLnBrk="1">
              <a:buNone/>
              <a:defRPr lang="ko-KR" sz="2400"/>
            </a:lvl3pPr>
            <a:lvl4pPr marL="1371600" indent="0" latinLnBrk="1">
              <a:buNone/>
              <a:defRPr lang="ko-KR" sz="2000"/>
            </a:lvl4pPr>
            <a:lvl5pPr marL="1828800" indent="0" latinLnBrk="1">
              <a:buNone/>
              <a:defRPr lang="ko-KR" sz="2000"/>
            </a:lvl5pPr>
            <a:lvl6pPr marL="2286000" indent="0" latinLnBrk="1">
              <a:buNone/>
              <a:defRPr lang="ko-KR" sz="2000"/>
            </a:lvl6pPr>
            <a:lvl7pPr marL="2743200" indent="0" latinLnBrk="1">
              <a:buNone/>
              <a:defRPr lang="ko-KR" sz="2000"/>
            </a:lvl7pPr>
            <a:lvl8pPr marL="3200400" indent="0" latinLnBrk="1">
              <a:buNone/>
              <a:defRPr lang="ko-KR" sz="2000"/>
            </a:lvl8pPr>
            <a:lvl9pPr marL="3657600" indent="0" latinLnBrk="1">
              <a:buNone/>
              <a:defRPr lang="ko-KR" sz="2000"/>
            </a:lvl9pPr>
          </a:lstStyle>
          <a:p>
            <a:r>
              <a:rPr lang="ko-KR" altLang="en-US"/>
              <a:t>그림을 추가하려면 아이콘을 클릭하십시오</a:t>
            </a:r>
            <a:endParaRPr lang="ko-KR"/>
          </a:p>
        </p:txBody>
      </p:sp>
      <p:sp>
        <p:nvSpPr>
          <p:cNvPr id="6" name="그림 개체 틀 2"/>
          <p:cNvSpPr>
            <a:spLocks noGrp="1"/>
          </p:cNvSpPr>
          <p:nvPr>
            <p:ph type="pic" idx="11"/>
          </p:nvPr>
        </p:nvSpPr>
        <p:spPr>
          <a:xfrm>
            <a:off x="4163" y="3494088"/>
            <a:ext cx="3977640" cy="2743200"/>
          </a:xfrm>
          <a:solidFill>
            <a:schemeClr val="bg1">
              <a:lumMod val="85000"/>
              <a:lumOff val="15000"/>
            </a:schemeClr>
          </a:solidFill>
        </p:spPr>
        <p:txBody>
          <a:bodyPr>
            <a:normAutofit/>
          </a:bodyPr>
          <a:lstStyle>
            <a:lvl1pPr marL="0" indent="0" algn="ctr" latinLnBrk="1">
              <a:buNone/>
              <a:defRPr lang="ko-KR" sz="2400"/>
            </a:lvl1pPr>
            <a:lvl2pPr marL="457200" indent="0" latinLnBrk="1">
              <a:buNone/>
              <a:defRPr lang="ko-KR" sz="2800"/>
            </a:lvl2pPr>
            <a:lvl3pPr marL="914400" indent="0" latinLnBrk="1">
              <a:buNone/>
              <a:defRPr lang="ko-KR" sz="2400"/>
            </a:lvl3pPr>
            <a:lvl4pPr marL="1371600" indent="0" latinLnBrk="1">
              <a:buNone/>
              <a:defRPr lang="ko-KR" sz="2000"/>
            </a:lvl4pPr>
            <a:lvl5pPr marL="1828800" indent="0" latinLnBrk="1">
              <a:buNone/>
              <a:defRPr lang="ko-KR" sz="2000"/>
            </a:lvl5pPr>
            <a:lvl6pPr marL="2286000" indent="0" latinLnBrk="1">
              <a:buNone/>
              <a:defRPr lang="ko-KR" sz="2000"/>
            </a:lvl6pPr>
            <a:lvl7pPr marL="2743200" indent="0" latinLnBrk="1">
              <a:buNone/>
              <a:defRPr lang="ko-KR" sz="2000"/>
            </a:lvl7pPr>
            <a:lvl8pPr marL="3200400" indent="0" latinLnBrk="1">
              <a:buNone/>
              <a:defRPr lang="ko-KR" sz="2000"/>
            </a:lvl8pPr>
            <a:lvl9pPr marL="3657600" indent="0" latinLnBrk="1">
              <a:buNone/>
              <a:defRPr lang="ko-KR" sz="2000"/>
            </a:lvl9pPr>
          </a:lstStyle>
          <a:p>
            <a:r>
              <a:rPr lang="ko-KR" altLang="en-US"/>
              <a:t>그림을 추가하려면 아이콘을 클릭하십시오</a:t>
            </a:r>
            <a:endParaRPr lang="ko-KR"/>
          </a:p>
        </p:txBody>
      </p:sp>
      <p:sp>
        <p:nvSpPr>
          <p:cNvPr id="7" name="그림 개체 틀 2"/>
          <p:cNvSpPr>
            <a:spLocks noGrp="1"/>
          </p:cNvSpPr>
          <p:nvPr>
            <p:ph type="pic" idx="12"/>
          </p:nvPr>
        </p:nvSpPr>
        <p:spPr>
          <a:xfrm>
            <a:off x="4109756" y="3494088"/>
            <a:ext cx="3977640" cy="2743200"/>
          </a:xfrm>
          <a:solidFill>
            <a:schemeClr val="bg1">
              <a:lumMod val="85000"/>
              <a:lumOff val="15000"/>
            </a:schemeClr>
          </a:solidFill>
        </p:spPr>
        <p:txBody>
          <a:bodyPr>
            <a:normAutofit/>
          </a:bodyPr>
          <a:lstStyle>
            <a:lvl1pPr marL="0" indent="0" algn="ctr" latinLnBrk="1">
              <a:buNone/>
              <a:defRPr lang="ko-KR" sz="2400"/>
            </a:lvl1pPr>
            <a:lvl2pPr marL="457200" indent="0" latinLnBrk="1">
              <a:buNone/>
              <a:defRPr lang="ko-KR" sz="2800"/>
            </a:lvl2pPr>
            <a:lvl3pPr marL="914400" indent="0" latinLnBrk="1">
              <a:buNone/>
              <a:defRPr lang="ko-KR" sz="2400"/>
            </a:lvl3pPr>
            <a:lvl4pPr marL="1371600" indent="0" latinLnBrk="1">
              <a:buNone/>
              <a:defRPr lang="ko-KR" sz="2000"/>
            </a:lvl4pPr>
            <a:lvl5pPr marL="1828800" indent="0" latinLnBrk="1">
              <a:buNone/>
              <a:defRPr lang="ko-KR" sz="2000"/>
            </a:lvl5pPr>
            <a:lvl6pPr marL="2286000" indent="0" latinLnBrk="1">
              <a:buNone/>
              <a:defRPr lang="ko-KR" sz="2000"/>
            </a:lvl6pPr>
            <a:lvl7pPr marL="2743200" indent="0" latinLnBrk="1">
              <a:buNone/>
              <a:defRPr lang="ko-KR" sz="2000"/>
            </a:lvl7pPr>
            <a:lvl8pPr marL="3200400" indent="0" latinLnBrk="1">
              <a:buNone/>
              <a:defRPr lang="ko-KR" sz="2000"/>
            </a:lvl8pPr>
            <a:lvl9pPr marL="3657600" indent="0" latinLnBrk="1">
              <a:buNone/>
              <a:defRPr lang="ko-KR" sz="2000"/>
            </a:lvl9pPr>
          </a:lstStyle>
          <a:p>
            <a:r>
              <a:rPr lang="ko-KR" altLang="en-US"/>
              <a:t>그림을 추가하려면 아이콘을 클릭하십시오</a:t>
            </a:r>
            <a:endParaRPr lang="ko-KR"/>
          </a:p>
        </p:txBody>
      </p:sp>
      <p:sp>
        <p:nvSpPr>
          <p:cNvPr id="8" name="날짜 개체 틀 7"/>
          <p:cNvSpPr>
            <a:spLocks noGrp="1"/>
          </p:cNvSpPr>
          <p:nvPr>
            <p:ph type="dt" sz="half" idx="13"/>
          </p:nvPr>
        </p:nvSpPr>
        <p:spPr/>
        <p:txBody>
          <a:bodyPr/>
          <a:lstStyle/>
          <a:p>
            <a:pPr latinLnBrk="1"/>
            <a:fld id="{03F41C87-7AD9-4845-A077-840E4A0F3F06}" type="datetimeFigureOut">
              <a:pPr latinLnBrk="1"/>
              <a:t>2018-02-04</a:t>
            </a:fld>
            <a:endParaRPr lang="ko-KR"/>
          </a:p>
        </p:txBody>
      </p:sp>
      <p:sp>
        <p:nvSpPr>
          <p:cNvPr id="9" name="바닥글 개체 틀 8"/>
          <p:cNvSpPr>
            <a:spLocks noGrp="1"/>
          </p:cNvSpPr>
          <p:nvPr>
            <p:ph type="ftr" sz="quarter" idx="14"/>
          </p:nvPr>
        </p:nvSpPr>
        <p:spPr/>
        <p:txBody>
          <a:bodyPr/>
          <a:lstStyle/>
          <a:p>
            <a:endParaRPr lang="ko-KR"/>
          </a:p>
        </p:txBody>
      </p:sp>
      <p:sp>
        <p:nvSpPr>
          <p:cNvPr id="10" name="슬라이드 번호 개체 틀 9"/>
          <p:cNvSpPr>
            <a:spLocks noGrp="1"/>
          </p:cNvSpPr>
          <p:nvPr>
            <p:ph type="sldNum" sz="quarter" idx="15"/>
          </p:nvPr>
        </p:nvSpPr>
        <p:spPr/>
        <p:txBody>
          <a:bodyPr/>
          <a:lstStyle/>
          <a:p>
            <a:fld id="{2A013F82-EE5E-44EE-A61D-E31C6657F26F}" type="slidenum">
              <a:pPr latinLnBrk="1"/>
              <a:t>‹#›</a:t>
            </a:fld>
            <a:endParaRPr lang="ko-KR"/>
          </a:p>
        </p:txBody>
      </p:sp>
    </p:spTree>
    <p:extLst>
      <p:ext uri="{BB962C8B-B14F-4D97-AF65-F5344CB8AC3E}">
        <p14:creationId xmlns:p14="http://schemas.microsoft.com/office/powerpoint/2010/main" val="1071646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오른쪽 그림 4개(캡션 포함)">
    <p:spTree>
      <p:nvGrpSpPr>
        <p:cNvPr id="1" name=""/>
        <p:cNvGrpSpPr/>
        <p:nvPr/>
      </p:nvGrpSpPr>
      <p:grpSpPr>
        <a:xfrm>
          <a:off x="0" y="0"/>
          <a:ext cx="0" cy="0"/>
          <a:chOff x="0" y="0"/>
          <a:chExt cx="0" cy="0"/>
        </a:xfrm>
      </p:grpSpPr>
      <p:sp>
        <p:nvSpPr>
          <p:cNvPr id="3" name="그림 개체 틀 2"/>
          <p:cNvSpPr>
            <a:spLocks noGrp="1"/>
          </p:cNvSpPr>
          <p:nvPr>
            <p:ph type="pic" idx="1"/>
          </p:nvPr>
        </p:nvSpPr>
        <p:spPr>
          <a:xfrm>
            <a:off x="4105592" y="609600"/>
            <a:ext cx="3977640" cy="2743200"/>
          </a:xfrm>
          <a:solidFill>
            <a:schemeClr val="bg1">
              <a:lumMod val="85000"/>
              <a:lumOff val="15000"/>
            </a:schemeClr>
          </a:solidFill>
        </p:spPr>
        <p:txBody>
          <a:bodyPr>
            <a:normAutofit/>
          </a:bodyPr>
          <a:lstStyle>
            <a:lvl1pPr marL="0" indent="0" algn="ctr" latinLnBrk="1">
              <a:buNone/>
              <a:defRPr lang="ko-KR" sz="2400"/>
            </a:lvl1pPr>
            <a:lvl2pPr marL="457200" indent="0" latinLnBrk="1">
              <a:buNone/>
              <a:defRPr lang="ko-KR" sz="2800"/>
            </a:lvl2pPr>
            <a:lvl3pPr marL="914400" indent="0" latinLnBrk="1">
              <a:buNone/>
              <a:defRPr lang="ko-KR" sz="2400"/>
            </a:lvl3pPr>
            <a:lvl4pPr marL="1371600" indent="0" latinLnBrk="1">
              <a:buNone/>
              <a:defRPr lang="ko-KR" sz="2000"/>
            </a:lvl4pPr>
            <a:lvl5pPr marL="1828800" indent="0" latinLnBrk="1">
              <a:buNone/>
              <a:defRPr lang="ko-KR" sz="2000"/>
            </a:lvl5pPr>
            <a:lvl6pPr marL="2286000" indent="0" latinLnBrk="1">
              <a:buNone/>
              <a:defRPr lang="ko-KR" sz="2000"/>
            </a:lvl6pPr>
            <a:lvl7pPr marL="2743200" indent="0" latinLnBrk="1">
              <a:buNone/>
              <a:defRPr lang="ko-KR" sz="2000"/>
            </a:lvl7pPr>
            <a:lvl8pPr marL="3200400" indent="0" latinLnBrk="1">
              <a:buNone/>
              <a:defRPr lang="ko-KR" sz="2000"/>
            </a:lvl8pPr>
            <a:lvl9pPr marL="3657600" indent="0" latinLnBrk="1">
              <a:buNone/>
              <a:defRPr lang="ko-KR" sz="2000"/>
            </a:lvl9pPr>
          </a:lstStyle>
          <a:p>
            <a:r>
              <a:rPr lang="ko-KR" altLang="en-US"/>
              <a:t>그림을 추가하려면 아이콘을 클릭하십시오</a:t>
            </a:r>
            <a:endParaRPr lang="ko-KR"/>
          </a:p>
        </p:txBody>
      </p:sp>
      <p:sp>
        <p:nvSpPr>
          <p:cNvPr id="2" name="제목 1"/>
          <p:cNvSpPr>
            <a:spLocks noGrp="1"/>
          </p:cNvSpPr>
          <p:nvPr>
            <p:ph type="title"/>
          </p:nvPr>
        </p:nvSpPr>
        <p:spPr>
          <a:xfrm>
            <a:off x="603550" y="1600200"/>
            <a:ext cx="3124200" cy="2438400"/>
          </a:xfrm>
        </p:spPr>
        <p:txBody>
          <a:bodyPr anchor="b">
            <a:normAutofit/>
          </a:bodyPr>
          <a:lstStyle>
            <a:lvl1pPr algn="l" latinLnBrk="1">
              <a:lnSpc>
                <a:spcPct val="85000"/>
              </a:lnSpc>
              <a:defRPr lang="ko-KR" sz="3200" b="0" baseline="0">
                <a:solidFill>
                  <a:schemeClr val="accent2"/>
                </a:solidFill>
              </a:defRPr>
            </a:lvl1pPr>
          </a:lstStyle>
          <a:p>
            <a:r>
              <a:rPr lang="ko-KR" altLang="en-US"/>
              <a:t>마스터 제목 스타일 편집</a:t>
            </a:r>
            <a:endParaRPr lang="ko-KR"/>
          </a:p>
        </p:txBody>
      </p:sp>
      <p:sp>
        <p:nvSpPr>
          <p:cNvPr id="4" name="텍스트 개체 틀 3"/>
          <p:cNvSpPr>
            <a:spLocks noGrp="1"/>
          </p:cNvSpPr>
          <p:nvPr>
            <p:ph type="body" sz="half" idx="2"/>
          </p:nvPr>
        </p:nvSpPr>
        <p:spPr>
          <a:xfrm>
            <a:off x="603550" y="4191000"/>
            <a:ext cx="3124200" cy="1828800"/>
          </a:xfrm>
        </p:spPr>
        <p:txBody>
          <a:bodyPr>
            <a:normAutofit/>
          </a:bodyPr>
          <a:lstStyle>
            <a:lvl1pPr marL="0" indent="0" latinLnBrk="1">
              <a:lnSpc>
                <a:spcPct val="110000"/>
              </a:lnSpc>
              <a:spcBef>
                <a:spcPts val="1200"/>
              </a:spcBef>
              <a:buNone/>
              <a:defRPr lang="ko-KR" sz="1800"/>
            </a:lvl1pPr>
            <a:lvl2pPr marL="457200" indent="0" latinLnBrk="1">
              <a:buNone/>
              <a:defRPr lang="ko-KR" sz="1200"/>
            </a:lvl2pPr>
            <a:lvl3pPr marL="914400" indent="0" latinLnBrk="1">
              <a:buNone/>
              <a:defRPr lang="ko-KR" sz="1000"/>
            </a:lvl3pPr>
            <a:lvl4pPr marL="1371600" indent="0" latinLnBrk="1">
              <a:buNone/>
              <a:defRPr lang="ko-KR" sz="900"/>
            </a:lvl4pPr>
            <a:lvl5pPr marL="1828800" indent="0" latinLnBrk="1">
              <a:buNone/>
              <a:defRPr lang="ko-KR" sz="900"/>
            </a:lvl5pPr>
            <a:lvl6pPr marL="2286000" indent="0" latinLnBrk="1">
              <a:buNone/>
              <a:defRPr lang="ko-KR" sz="900"/>
            </a:lvl6pPr>
            <a:lvl7pPr marL="2743200" indent="0" latinLnBrk="1">
              <a:buNone/>
              <a:defRPr lang="ko-KR" sz="900"/>
            </a:lvl7pPr>
            <a:lvl8pPr marL="3200400" indent="0" latinLnBrk="1">
              <a:buNone/>
              <a:defRPr lang="ko-KR" sz="900"/>
            </a:lvl8pPr>
            <a:lvl9pPr marL="3657600" indent="0" latinLnBrk="1">
              <a:buNone/>
              <a:defRPr lang="ko-KR" sz="900"/>
            </a:lvl9pPr>
          </a:lstStyle>
          <a:p>
            <a:pPr lvl="0" latinLnBrk="1"/>
            <a:r>
              <a:rPr lang="ko-KR" altLang="en-US"/>
              <a:t>마스터 텍스트 스타일 편집</a:t>
            </a:r>
          </a:p>
        </p:txBody>
      </p:sp>
      <p:sp>
        <p:nvSpPr>
          <p:cNvPr id="5" name="그림 개체 틀 2"/>
          <p:cNvSpPr>
            <a:spLocks noGrp="1"/>
          </p:cNvSpPr>
          <p:nvPr>
            <p:ph type="pic" idx="10"/>
          </p:nvPr>
        </p:nvSpPr>
        <p:spPr>
          <a:xfrm>
            <a:off x="8211185" y="609600"/>
            <a:ext cx="3977640" cy="2743200"/>
          </a:xfrm>
          <a:solidFill>
            <a:schemeClr val="bg1">
              <a:lumMod val="85000"/>
              <a:lumOff val="15000"/>
            </a:schemeClr>
          </a:solidFill>
        </p:spPr>
        <p:txBody>
          <a:bodyPr>
            <a:normAutofit/>
          </a:bodyPr>
          <a:lstStyle>
            <a:lvl1pPr marL="0" indent="0" algn="ctr" latinLnBrk="1">
              <a:buNone/>
              <a:defRPr lang="ko-KR" sz="2400"/>
            </a:lvl1pPr>
            <a:lvl2pPr marL="457200" indent="0" latinLnBrk="1">
              <a:buNone/>
              <a:defRPr lang="ko-KR" sz="2800"/>
            </a:lvl2pPr>
            <a:lvl3pPr marL="914400" indent="0" latinLnBrk="1">
              <a:buNone/>
              <a:defRPr lang="ko-KR" sz="2400"/>
            </a:lvl3pPr>
            <a:lvl4pPr marL="1371600" indent="0" latinLnBrk="1">
              <a:buNone/>
              <a:defRPr lang="ko-KR" sz="2000"/>
            </a:lvl4pPr>
            <a:lvl5pPr marL="1828800" indent="0" latinLnBrk="1">
              <a:buNone/>
              <a:defRPr lang="ko-KR" sz="2000"/>
            </a:lvl5pPr>
            <a:lvl6pPr marL="2286000" indent="0" latinLnBrk="1">
              <a:buNone/>
              <a:defRPr lang="ko-KR" sz="2000"/>
            </a:lvl6pPr>
            <a:lvl7pPr marL="2743200" indent="0" latinLnBrk="1">
              <a:buNone/>
              <a:defRPr lang="ko-KR" sz="2000"/>
            </a:lvl7pPr>
            <a:lvl8pPr marL="3200400" indent="0" latinLnBrk="1">
              <a:buNone/>
              <a:defRPr lang="ko-KR" sz="2000"/>
            </a:lvl8pPr>
            <a:lvl9pPr marL="3657600" indent="0" latinLnBrk="1">
              <a:buNone/>
              <a:defRPr lang="ko-KR" sz="2000"/>
            </a:lvl9pPr>
          </a:lstStyle>
          <a:p>
            <a:r>
              <a:rPr lang="ko-KR" altLang="en-US"/>
              <a:t>그림을 추가하려면 아이콘을 클릭하십시오</a:t>
            </a:r>
            <a:endParaRPr lang="ko-KR"/>
          </a:p>
        </p:txBody>
      </p:sp>
      <p:sp>
        <p:nvSpPr>
          <p:cNvPr id="6" name="그림 개체 틀 2"/>
          <p:cNvSpPr>
            <a:spLocks noGrp="1"/>
          </p:cNvSpPr>
          <p:nvPr>
            <p:ph type="pic" idx="11"/>
          </p:nvPr>
        </p:nvSpPr>
        <p:spPr>
          <a:xfrm>
            <a:off x="4105592" y="3494088"/>
            <a:ext cx="3977640" cy="2743200"/>
          </a:xfrm>
          <a:solidFill>
            <a:schemeClr val="bg1">
              <a:lumMod val="85000"/>
              <a:lumOff val="15000"/>
            </a:schemeClr>
          </a:solidFill>
        </p:spPr>
        <p:txBody>
          <a:bodyPr>
            <a:normAutofit/>
          </a:bodyPr>
          <a:lstStyle>
            <a:lvl1pPr marL="0" indent="0" algn="ctr" latinLnBrk="1">
              <a:buNone/>
              <a:defRPr lang="ko-KR" sz="2400"/>
            </a:lvl1pPr>
            <a:lvl2pPr marL="457200" indent="0" latinLnBrk="1">
              <a:buNone/>
              <a:defRPr lang="ko-KR" sz="2800"/>
            </a:lvl2pPr>
            <a:lvl3pPr marL="914400" indent="0" latinLnBrk="1">
              <a:buNone/>
              <a:defRPr lang="ko-KR" sz="2400"/>
            </a:lvl3pPr>
            <a:lvl4pPr marL="1371600" indent="0" latinLnBrk="1">
              <a:buNone/>
              <a:defRPr lang="ko-KR" sz="2000"/>
            </a:lvl4pPr>
            <a:lvl5pPr marL="1828800" indent="0" latinLnBrk="1">
              <a:buNone/>
              <a:defRPr lang="ko-KR" sz="2000"/>
            </a:lvl5pPr>
            <a:lvl6pPr marL="2286000" indent="0" latinLnBrk="1">
              <a:buNone/>
              <a:defRPr lang="ko-KR" sz="2000"/>
            </a:lvl6pPr>
            <a:lvl7pPr marL="2743200" indent="0" latinLnBrk="1">
              <a:buNone/>
              <a:defRPr lang="ko-KR" sz="2000"/>
            </a:lvl7pPr>
            <a:lvl8pPr marL="3200400" indent="0" latinLnBrk="1">
              <a:buNone/>
              <a:defRPr lang="ko-KR" sz="2000"/>
            </a:lvl8pPr>
            <a:lvl9pPr marL="3657600" indent="0" latinLnBrk="1">
              <a:buNone/>
              <a:defRPr lang="ko-KR" sz="2000"/>
            </a:lvl9pPr>
          </a:lstStyle>
          <a:p>
            <a:r>
              <a:rPr lang="ko-KR" altLang="en-US"/>
              <a:t>그림을 추가하려면 아이콘을 클릭하십시오</a:t>
            </a:r>
            <a:endParaRPr lang="ko-KR"/>
          </a:p>
        </p:txBody>
      </p:sp>
      <p:sp>
        <p:nvSpPr>
          <p:cNvPr id="7" name="그림 개체 틀 2"/>
          <p:cNvSpPr>
            <a:spLocks noGrp="1"/>
          </p:cNvSpPr>
          <p:nvPr>
            <p:ph type="pic" idx="12"/>
          </p:nvPr>
        </p:nvSpPr>
        <p:spPr>
          <a:xfrm>
            <a:off x="8211185" y="3494088"/>
            <a:ext cx="3977640" cy="2743200"/>
          </a:xfrm>
          <a:solidFill>
            <a:schemeClr val="bg1">
              <a:lumMod val="85000"/>
              <a:lumOff val="15000"/>
            </a:schemeClr>
          </a:solidFill>
        </p:spPr>
        <p:txBody>
          <a:bodyPr>
            <a:normAutofit/>
          </a:bodyPr>
          <a:lstStyle>
            <a:lvl1pPr marL="0" indent="0" algn="ctr" latinLnBrk="1">
              <a:buNone/>
              <a:defRPr lang="ko-KR" sz="2400"/>
            </a:lvl1pPr>
            <a:lvl2pPr marL="457200" indent="0" latinLnBrk="1">
              <a:buNone/>
              <a:defRPr lang="ko-KR" sz="2800"/>
            </a:lvl2pPr>
            <a:lvl3pPr marL="914400" indent="0" latinLnBrk="1">
              <a:buNone/>
              <a:defRPr lang="ko-KR" sz="2400"/>
            </a:lvl3pPr>
            <a:lvl4pPr marL="1371600" indent="0" latinLnBrk="1">
              <a:buNone/>
              <a:defRPr lang="ko-KR" sz="2000"/>
            </a:lvl4pPr>
            <a:lvl5pPr marL="1828800" indent="0" latinLnBrk="1">
              <a:buNone/>
              <a:defRPr lang="ko-KR" sz="2000"/>
            </a:lvl5pPr>
            <a:lvl6pPr marL="2286000" indent="0" latinLnBrk="1">
              <a:buNone/>
              <a:defRPr lang="ko-KR" sz="2000"/>
            </a:lvl6pPr>
            <a:lvl7pPr marL="2743200" indent="0" latinLnBrk="1">
              <a:buNone/>
              <a:defRPr lang="ko-KR" sz="2000"/>
            </a:lvl7pPr>
            <a:lvl8pPr marL="3200400" indent="0" latinLnBrk="1">
              <a:buNone/>
              <a:defRPr lang="ko-KR" sz="2000"/>
            </a:lvl8pPr>
            <a:lvl9pPr marL="3657600" indent="0" latinLnBrk="1">
              <a:buNone/>
              <a:defRPr lang="ko-KR" sz="2000"/>
            </a:lvl9pPr>
          </a:lstStyle>
          <a:p>
            <a:r>
              <a:rPr lang="ko-KR" altLang="en-US"/>
              <a:t>그림을 추가하려면 아이콘을 클릭하십시오</a:t>
            </a:r>
            <a:endParaRPr lang="ko-KR"/>
          </a:p>
        </p:txBody>
      </p:sp>
      <p:sp>
        <p:nvSpPr>
          <p:cNvPr id="8" name="날짜 개체 틀 7"/>
          <p:cNvSpPr>
            <a:spLocks noGrp="1"/>
          </p:cNvSpPr>
          <p:nvPr>
            <p:ph type="dt" sz="half" idx="13"/>
          </p:nvPr>
        </p:nvSpPr>
        <p:spPr/>
        <p:txBody>
          <a:bodyPr/>
          <a:lstStyle/>
          <a:p>
            <a:pPr latinLnBrk="1"/>
            <a:fld id="{03F41C87-7AD9-4845-A077-840E4A0F3F06}" type="datetimeFigureOut">
              <a:pPr latinLnBrk="1"/>
              <a:t>2018-02-04</a:t>
            </a:fld>
            <a:endParaRPr lang="ko-KR"/>
          </a:p>
        </p:txBody>
      </p:sp>
      <p:sp>
        <p:nvSpPr>
          <p:cNvPr id="9" name="바닥글 개체 틀 8"/>
          <p:cNvSpPr>
            <a:spLocks noGrp="1"/>
          </p:cNvSpPr>
          <p:nvPr>
            <p:ph type="ftr" sz="quarter" idx="14"/>
          </p:nvPr>
        </p:nvSpPr>
        <p:spPr/>
        <p:txBody>
          <a:bodyPr/>
          <a:lstStyle/>
          <a:p>
            <a:endParaRPr lang="ko-KR"/>
          </a:p>
        </p:txBody>
      </p:sp>
      <p:sp>
        <p:nvSpPr>
          <p:cNvPr id="10" name="슬라이드 번호 개체 틀 9"/>
          <p:cNvSpPr>
            <a:spLocks noGrp="1"/>
          </p:cNvSpPr>
          <p:nvPr>
            <p:ph type="sldNum" sz="quarter" idx="15"/>
          </p:nvPr>
        </p:nvSpPr>
        <p:spPr/>
        <p:txBody>
          <a:bodyPr/>
          <a:lstStyle/>
          <a:p>
            <a:fld id="{2A013F82-EE5E-44EE-A61D-E31C6657F26F}" type="slidenum">
              <a:pPr latinLnBrk="1"/>
              <a:t>‹#›</a:t>
            </a:fld>
            <a:endParaRPr lang="ko-KR"/>
          </a:p>
        </p:txBody>
      </p:sp>
    </p:spTree>
    <p:extLst>
      <p:ext uri="{BB962C8B-B14F-4D97-AF65-F5344CB8AC3E}">
        <p14:creationId xmlns:p14="http://schemas.microsoft.com/office/powerpoint/2010/main" val="1399376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그림 6개">
    <p:spTree>
      <p:nvGrpSpPr>
        <p:cNvPr id="1" name=""/>
        <p:cNvGrpSpPr/>
        <p:nvPr/>
      </p:nvGrpSpPr>
      <p:grpSpPr>
        <a:xfrm>
          <a:off x="0" y="0"/>
          <a:ext cx="0" cy="0"/>
          <a:chOff x="0" y="0"/>
          <a:chExt cx="0" cy="0"/>
        </a:xfrm>
      </p:grpSpPr>
      <p:sp>
        <p:nvSpPr>
          <p:cNvPr id="8" name="그림 개체 틀 2"/>
          <p:cNvSpPr>
            <a:spLocks noGrp="1"/>
          </p:cNvSpPr>
          <p:nvPr>
            <p:ph type="pic" idx="13"/>
          </p:nvPr>
        </p:nvSpPr>
        <p:spPr>
          <a:xfrm>
            <a:off x="0" y="609600"/>
            <a:ext cx="3977640" cy="2743200"/>
          </a:xfrm>
          <a:solidFill>
            <a:schemeClr val="bg1">
              <a:lumMod val="85000"/>
              <a:lumOff val="15000"/>
            </a:schemeClr>
          </a:solidFill>
        </p:spPr>
        <p:txBody>
          <a:bodyPr>
            <a:normAutofit/>
          </a:bodyPr>
          <a:lstStyle>
            <a:lvl1pPr marL="0" indent="0" algn="ctr" latinLnBrk="1">
              <a:buNone/>
              <a:defRPr lang="ko-KR" sz="2400"/>
            </a:lvl1pPr>
            <a:lvl2pPr marL="457200" indent="0" latinLnBrk="1">
              <a:buNone/>
              <a:defRPr lang="ko-KR" sz="2800"/>
            </a:lvl2pPr>
            <a:lvl3pPr marL="914400" indent="0" latinLnBrk="1">
              <a:buNone/>
              <a:defRPr lang="ko-KR" sz="2400"/>
            </a:lvl3pPr>
            <a:lvl4pPr marL="1371600" indent="0" latinLnBrk="1">
              <a:buNone/>
              <a:defRPr lang="ko-KR" sz="2000"/>
            </a:lvl4pPr>
            <a:lvl5pPr marL="1828800" indent="0" latinLnBrk="1">
              <a:buNone/>
              <a:defRPr lang="ko-KR" sz="2000"/>
            </a:lvl5pPr>
            <a:lvl6pPr marL="2286000" indent="0" latinLnBrk="1">
              <a:buNone/>
              <a:defRPr lang="ko-KR" sz="2000"/>
            </a:lvl6pPr>
            <a:lvl7pPr marL="2743200" indent="0" latinLnBrk="1">
              <a:buNone/>
              <a:defRPr lang="ko-KR" sz="2000"/>
            </a:lvl7pPr>
            <a:lvl8pPr marL="3200400" indent="0" latinLnBrk="1">
              <a:buNone/>
              <a:defRPr lang="ko-KR" sz="2000"/>
            </a:lvl8pPr>
            <a:lvl9pPr marL="3657600" indent="0" latinLnBrk="1">
              <a:buNone/>
              <a:defRPr lang="ko-KR" sz="2000"/>
            </a:lvl9pPr>
          </a:lstStyle>
          <a:p>
            <a:r>
              <a:rPr lang="ko-KR" altLang="en-US"/>
              <a:t>그림을 추가하려면 아이콘을 클릭하십시오</a:t>
            </a:r>
            <a:endParaRPr lang="ko-KR"/>
          </a:p>
        </p:txBody>
      </p:sp>
      <p:sp>
        <p:nvSpPr>
          <p:cNvPr id="9" name="그림 개체 틀 2"/>
          <p:cNvSpPr>
            <a:spLocks noGrp="1"/>
          </p:cNvSpPr>
          <p:nvPr>
            <p:ph type="pic" idx="14"/>
          </p:nvPr>
        </p:nvSpPr>
        <p:spPr>
          <a:xfrm>
            <a:off x="0" y="3494088"/>
            <a:ext cx="3977640" cy="2743200"/>
          </a:xfrm>
          <a:solidFill>
            <a:schemeClr val="bg1">
              <a:lumMod val="85000"/>
              <a:lumOff val="15000"/>
            </a:schemeClr>
          </a:solidFill>
        </p:spPr>
        <p:txBody>
          <a:bodyPr>
            <a:normAutofit/>
          </a:bodyPr>
          <a:lstStyle>
            <a:lvl1pPr marL="0" indent="0" algn="ctr" latinLnBrk="1">
              <a:buNone/>
              <a:defRPr lang="ko-KR" sz="2400"/>
            </a:lvl1pPr>
            <a:lvl2pPr marL="457200" indent="0" latinLnBrk="1">
              <a:buNone/>
              <a:defRPr lang="ko-KR" sz="2800"/>
            </a:lvl2pPr>
            <a:lvl3pPr marL="914400" indent="0" latinLnBrk="1">
              <a:buNone/>
              <a:defRPr lang="ko-KR" sz="2400"/>
            </a:lvl3pPr>
            <a:lvl4pPr marL="1371600" indent="0" latinLnBrk="1">
              <a:buNone/>
              <a:defRPr lang="ko-KR" sz="2000"/>
            </a:lvl4pPr>
            <a:lvl5pPr marL="1828800" indent="0" latinLnBrk="1">
              <a:buNone/>
              <a:defRPr lang="ko-KR" sz="2000"/>
            </a:lvl5pPr>
            <a:lvl6pPr marL="2286000" indent="0" latinLnBrk="1">
              <a:buNone/>
              <a:defRPr lang="ko-KR" sz="2000"/>
            </a:lvl6pPr>
            <a:lvl7pPr marL="2743200" indent="0" latinLnBrk="1">
              <a:buNone/>
              <a:defRPr lang="ko-KR" sz="2000"/>
            </a:lvl7pPr>
            <a:lvl8pPr marL="3200400" indent="0" latinLnBrk="1">
              <a:buNone/>
              <a:defRPr lang="ko-KR" sz="2000"/>
            </a:lvl8pPr>
            <a:lvl9pPr marL="3657600" indent="0" latinLnBrk="1">
              <a:buNone/>
              <a:defRPr lang="ko-KR" sz="2000"/>
            </a:lvl9pPr>
          </a:lstStyle>
          <a:p>
            <a:r>
              <a:rPr lang="ko-KR" altLang="en-US"/>
              <a:t>그림을 추가하려면 아이콘을 클릭하십시오</a:t>
            </a:r>
            <a:endParaRPr lang="ko-KR"/>
          </a:p>
        </p:txBody>
      </p:sp>
      <p:sp>
        <p:nvSpPr>
          <p:cNvPr id="3" name="그림 개체 틀 2"/>
          <p:cNvSpPr>
            <a:spLocks noGrp="1"/>
          </p:cNvSpPr>
          <p:nvPr>
            <p:ph type="pic" idx="1"/>
          </p:nvPr>
        </p:nvSpPr>
        <p:spPr>
          <a:xfrm>
            <a:off x="4105592" y="609600"/>
            <a:ext cx="3977640" cy="2743200"/>
          </a:xfrm>
          <a:solidFill>
            <a:schemeClr val="bg1">
              <a:lumMod val="85000"/>
              <a:lumOff val="15000"/>
            </a:schemeClr>
          </a:solidFill>
        </p:spPr>
        <p:txBody>
          <a:bodyPr>
            <a:normAutofit/>
          </a:bodyPr>
          <a:lstStyle>
            <a:lvl1pPr marL="0" indent="0" algn="ctr" latinLnBrk="1">
              <a:buNone/>
              <a:defRPr lang="ko-KR" sz="2400"/>
            </a:lvl1pPr>
            <a:lvl2pPr marL="457200" indent="0" latinLnBrk="1">
              <a:buNone/>
              <a:defRPr lang="ko-KR" sz="2800"/>
            </a:lvl2pPr>
            <a:lvl3pPr marL="914400" indent="0" latinLnBrk="1">
              <a:buNone/>
              <a:defRPr lang="ko-KR" sz="2400"/>
            </a:lvl3pPr>
            <a:lvl4pPr marL="1371600" indent="0" latinLnBrk="1">
              <a:buNone/>
              <a:defRPr lang="ko-KR" sz="2000"/>
            </a:lvl4pPr>
            <a:lvl5pPr marL="1828800" indent="0" latinLnBrk="1">
              <a:buNone/>
              <a:defRPr lang="ko-KR" sz="2000"/>
            </a:lvl5pPr>
            <a:lvl6pPr marL="2286000" indent="0" latinLnBrk="1">
              <a:buNone/>
              <a:defRPr lang="ko-KR" sz="2000"/>
            </a:lvl6pPr>
            <a:lvl7pPr marL="2743200" indent="0" latinLnBrk="1">
              <a:buNone/>
              <a:defRPr lang="ko-KR" sz="2000"/>
            </a:lvl7pPr>
            <a:lvl8pPr marL="3200400" indent="0" latinLnBrk="1">
              <a:buNone/>
              <a:defRPr lang="ko-KR" sz="2000"/>
            </a:lvl8pPr>
            <a:lvl9pPr marL="3657600" indent="0" latinLnBrk="1">
              <a:buNone/>
              <a:defRPr lang="ko-KR" sz="2000"/>
            </a:lvl9pPr>
          </a:lstStyle>
          <a:p>
            <a:r>
              <a:rPr lang="ko-KR" altLang="en-US"/>
              <a:t>그림을 추가하려면 아이콘을 클릭하십시오</a:t>
            </a:r>
            <a:endParaRPr lang="ko-KR"/>
          </a:p>
        </p:txBody>
      </p:sp>
      <p:sp>
        <p:nvSpPr>
          <p:cNvPr id="5" name="그림 개체 틀 2"/>
          <p:cNvSpPr>
            <a:spLocks noGrp="1"/>
          </p:cNvSpPr>
          <p:nvPr>
            <p:ph type="pic" idx="10"/>
          </p:nvPr>
        </p:nvSpPr>
        <p:spPr>
          <a:xfrm>
            <a:off x="8211185" y="609600"/>
            <a:ext cx="3977640" cy="2743200"/>
          </a:xfrm>
          <a:solidFill>
            <a:schemeClr val="bg1">
              <a:lumMod val="85000"/>
              <a:lumOff val="15000"/>
            </a:schemeClr>
          </a:solidFill>
        </p:spPr>
        <p:txBody>
          <a:bodyPr>
            <a:normAutofit/>
          </a:bodyPr>
          <a:lstStyle>
            <a:lvl1pPr marL="0" indent="0" algn="ctr" latinLnBrk="1">
              <a:buNone/>
              <a:defRPr lang="ko-KR" sz="2400"/>
            </a:lvl1pPr>
            <a:lvl2pPr marL="457200" indent="0" latinLnBrk="1">
              <a:buNone/>
              <a:defRPr lang="ko-KR" sz="2800"/>
            </a:lvl2pPr>
            <a:lvl3pPr marL="914400" indent="0" latinLnBrk="1">
              <a:buNone/>
              <a:defRPr lang="ko-KR" sz="2400"/>
            </a:lvl3pPr>
            <a:lvl4pPr marL="1371600" indent="0" latinLnBrk="1">
              <a:buNone/>
              <a:defRPr lang="ko-KR" sz="2000"/>
            </a:lvl4pPr>
            <a:lvl5pPr marL="1828800" indent="0" latinLnBrk="1">
              <a:buNone/>
              <a:defRPr lang="ko-KR" sz="2000"/>
            </a:lvl5pPr>
            <a:lvl6pPr marL="2286000" indent="0" latinLnBrk="1">
              <a:buNone/>
              <a:defRPr lang="ko-KR" sz="2000"/>
            </a:lvl6pPr>
            <a:lvl7pPr marL="2743200" indent="0" latinLnBrk="1">
              <a:buNone/>
              <a:defRPr lang="ko-KR" sz="2000"/>
            </a:lvl7pPr>
            <a:lvl8pPr marL="3200400" indent="0" latinLnBrk="1">
              <a:buNone/>
              <a:defRPr lang="ko-KR" sz="2000"/>
            </a:lvl8pPr>
            <a:lvl9pPr marL="3657600" indent="0" latinLnBrk="1">
              <a:buNone/>
              <a:defRPr lang="ko-KR" sz="2000"/>
            </a:lvl9pPr>
          </a:lstStyle>
          <a:p>
            <a:r>
              <a:rPr lang="ko-KR" altLang="en-US"/>
              <a:t>그림을 추가하려면 아이콘을 클릭하십시오</a:t>
            </a:r>
            <a:endParaRPr lang="ko-KR"/>
          </a:p>
        </p:txBody>
      </p:sp>
      <p:sp>
        <p:nvSpPr>
          <p:cNvPr id="6" name="그림 개체 틀 2"/>
          <p:cNvSpPr>
            <a:spLocks noGrp="1"/>
          </p:cNvSpPr>
          <p:nvPr>
            <p:ph type="pic" idx="11"/>
          </p:nvPr>
        </p:nvSpPr>
        <p:spPr>
          <a:xfrm>
            <a:off x="4105592" y="3494088"/>
            <a:ext cx="3977640" cy="2743200"/>
          </a:xfrm>
          <a:solidFill>
            <a:schemeClr val="bg1">
              <a:lumMod val="85000"/>
              <a:lumOff val="15000"/>
            </a:schemeClr>
          </a:solidFill>
        </p:spPr>
        <p:txBody>
          <a:bodyPr>
            <a:normAutofit/>
          </a:bodyPr>
          <a:lstStyle>
            <a:lvl1pPr marL="0" indent="0" algn="ctr" latinLnBrk="1">
              <a:buNone/>
              <a:defRPr lang="ko-KR" sz="2400"/>
            </a:lvl1pPr>
            <a:lvl2pPr marL="457200" indent="0" latinLnBrk="1">
              <a:buNone/>
              <a:defRPr lang="ko-KR" sz="2800"/>
            </a:lvl2pPr>
            <a:lvl3pPr marL="914400" indent="0" latinLnBrk="1">
              <a:buNone/>
              <a:defRPr lang="ko-KR" sz="2400"/>
            </a:lvl3pPr>
            <a:lvl4pPr marL="1371600" indent="0" latinLnBrk="1">
              <a:buNone/>
              <a:defRPr lang="ko-KR" sz="2000"/>
            </a:lvl4pPr>
            <a:lvl5pPr marL="1828800" indent="0" latinLnBrk="1">
              <a:buNone/>
              <a:defRPr lang="ko-KR" sz="2000"/>
            </a:lvl5pPr>
            <a:lvl6pPr marL="2286000" indent="0" latinLnBrk="1">
              <a:buNone/>
              <a:defRPr lang="ko-KR" sz="2000"/>
            </a:lvl6pPr>
            <a:lvl7pPr marL="2743200" indent="0" latinLnBrk="1">
              <a:buNone/>
              <a:defRPr lang="ko-KR" sz="2000"/>
            </a:lvl7pPr>
            <a:lvl8pPr marL="3200400" indent="0" latinLnBrk="1">
              <a:buNone/>
              <a:defRPr lang="ko-KR" sz="2000"/>
            </a:lvl8pPr>
            <a:lvl9pPr marL="3657600" indent="0" latinLnBrk="1">
              <a:buNone/>
              <a:defRPr lang="ko-KR" sz="2000"/>
            </a:lvl9pPr>
          </a:lstStyle>
          <a:p>
            <a:r>
              <a:rPr lang="ko-KR" altLang="en-US"/>
              <a:t>그림을 추가하려면 아이콘을 클릭하십시오</a:t>
            </a:r>
            <a:endParaRPr lang="ko-KR"/>
          </a:p>
        </p:txBody>
      </p:sp>
      <p:sp>
        <p:nvSpPr>
          <p:cNvPr id="7" name="그림 개체 틀 2"/>
          <p:cNvSpPr>
            <a:spLocks noGrp="1"/>
          </p:cNvSpPr>
          <p:nvPr>
            <p:ph type="pic" idx="12"/>
          </p:nvPr>
        </p:nvSpPr>
        <p:spPr>
          <a:xfrm>
            <a:off x="8211185" y="3494088"/>
            <a:ext cx="3977640" cy="2743200"/>
          </a:xfrm>
          <a:solidFill>
            <a:schemeClr val="bg1">
              <a:lumMod val="85000"/>
              <a:lumOff val="15000"/>
            </a:schemeClr>
          </a:solidFill>
        </p:spPr>
        <p:txBody>
          <a:bodyPr>
            <a:normAutofit/>
          </a:bodyPr>
          <a:lstStyle>
            <a:lvl1pPr marL="0" indent="0" algn="ctr" latinLnBrk="1">
              <a:buNone/>
              <a:defRPr lang="ko-KR" sz="2400"/>
            </a:lvl1pPr>
            <a:lvl2pPr marL="457200" indent="0" latinLnBrk="1">
              <a:buNone/>
              <a:defRPr lang="ko-KR" sz="2800"/>
            </a:lvl2pPr>
            <a:lvl3pPr marL="914400" indent="0" latinLnBrk="1">
              <a:buNone/>
              <a:defRPr lang="ko-KR" sz="2400"/>
            </a:lvl3pPr>
            <a:lvl4pPr marL="1371600" indent="0" latinLnBrk="1">
              <a:buNone/>
              <a:defRPr lang="ko-KR" sz="2000"/>
            </a:lvl4pPr>
            <a:lvl5pPr marL="1828800" indent="0" latinLnBrk="1">
              <a:buNone/>
              <a:defRPr lang="ko-KR" sz="2000"/>
            </a:lvl5pPr>
            <a:lvl6pPr marL="2286000" indent="0" latinLnBrk="1">
              <a:buNone/>
              <a:defRPr lang="ko-KR" sz="2000"/>
            </a:lvl6pPr>
            <a:lvl7pPr marL="2743200" indent="0" latinLnBrk="1">
              <a:buNone/>
              <a:defRPr lang="ko-KR" sz="2000"/>
            </a:lvl7pPr>
            <a:lvl8pPr marL="3200400" indent="0" latinLnBrk="1">
              <a:buNone/>
              <a:defRPr lang="ko-KR" sz="2000"/>
            </a:lvl8pPr>
            <a:lvl9pPr marL="3657600" indent="0" latinLnBrk="1">
              <a:buNone/>
              <a:defRPr lang="ko-KR" sz="2000"/>
            </a:lvl9pPr>
          </a:lstStyle>
          <a:p>
            <a:r>
              <a:rPr lang="ko-KR" altLang="en-US"/>
              <a:t>그림을 추가하려면 아이콘을 클릭하십시오</a:t>
            </a:r>
            <a:endParaRPr lang="ko-KR"/>
          </a:p>
        </p:txBody>
      </p:sp>
      <p:sp>
        <p:nvSpPr>
          <p:cNvPr id="2" name="날짜 개체 틀 1"/>
          <p:cNvSpPr>
            <a:spLocks noGrp="1"/>
          </p:cNvSpPr>
          <p:nvPr>
            <p:ph type="dt" sz="half" idx="15"/>
          </p:nvPr>
        </p:nvSpPr>
        <p:spPr/>
        <p:txBody>
          <a:bodyPr/>
          <a:lstStyle/>
          <a:p>
            <a:pPr latinLnBrk="1"/>
            <a:fld id="{03F41C87-7AD9-4845-A077-840E4A0F3F06}" type="datetimeFigureOut">
              <a:pPr latinLnBrk="1"/>
              <a:t>2018-02-04</a:t>
            </a:fld>
            <a:endParaRPr lang="ko-KR"/>
          </a:p>
        </p:txBody>
      </p:sp>
      <p:sp>
        <p:nvSpPr>
          <p:cNvPr id="4" name="바닥글 개체 틀 3"/>
          <p:cNvSpPr>
            <a:spLocks noGrp="1"/>
          </p:cNvSpPr>
          <p:nvPr>
            <p:ph type="ftr" sz="quarter" idx="16"/>
          </p:nvPr>
        </p:nvSpPr>
        <p:spPr/>
        <p:txBody>
          <a:bodyPr/>
          <a:lstStyle/>
          <a:p>
            <a:endParaRPr lang="ko-KR"/>
          </a:p>
        </p:txBody>
      </p:sp>
      <p:sp>
        <p:nvSpPr>
          <p:cNvPr id="10" name="슬라이드 번호 개체 틀 9"/>
          <p:cNvSpPr>
            <a:spLocks noGrp="1"/>
          </p:cNvSpPr>
          <p:nvPr>
            <p:ph type="sldNum" sz="quarter" idx="17"/>
          </p:nvPr>
        </p:nvSpPr>
        <p:spPr/>
        <p:txBody>
          <a:bodyPr/>
          <a:lstStyle/>
          <a:p>
            <a:fld id="{2A013F82-EE5E-44EE-A61D-E31C6657F26F}" type="slidenum">
              <a:pPr latinLnBrk="1"/>
              <a:t>‹#›</a:t>
            </a:fld>
            <a:endParaRPr lang="ko-KR"/>
          </a:p>
        </p:txBody>
      </p:sp>
    </p:spTree>
    <p:extLst>
      <p:ext uri="{BB962C8B-B14F-4D97-AF65-F5344CB8AC3E}">
        <p14:creationId xmlns:p14="http://schemas.microsoft.com/office/powerpoint/2010/main" val="415873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왼쪽 그림(인용문 포함)">
    <p:spTree>
      <p:nvGrpSpPr>
        <p:cNvPr id="1" name=""/>
        <p:cNvGrpSpPr/>
        <p:nvPr/>
      </p:nvGrpSpPr>
      <p:grpSpPr>
        <a:xfrm>
          <a:off x="0" y="0"/>
          <a:ext cx="0" cy="0"/>
          <a:chOff x="0" y="0"/>
          <a:chExt cx="0" cy="0"/>
        </a:xfrm>
      </p:grpSpPr>
      <p:sp>
        <p:nvSpPr>
          <p:cNvPr id="3" name="그림 개체 틀 2"/>
          <p:cNvSpPr>
            <a:spLocks noGrp="1"/>
          </p:cNvSpPr>
          <p:nvPr>
            <p:ph type="pic" idx="1"/>
          </p:nvPr>
        </p:nvSpPr>
        <p:spPr>
          <a:xfrm>
            <a:off x="-1" y="608076"/>
            <a:ext cx="6035040" cy="5641848"/>
          </a:xfrm>
          <a:solidFill>
            <a:schemeClr val="bg1">
              <a:lumMod val="85000"/>
              <a:lumOff val="15000"/>
            </a:schemeClr>
          </a:solidFill>
        </p:spPr>
        <p:txBody>
          <a:bodyPr>
            <a:normAutofit/>
          </a:bodyPr>
          <a:lstStyle>
            <a:lvl1pPr marL="0" indent="0" algn="ctr" latinLnBrk="1">
              <a:buNone/>
              <a:defRPr lang="ko-KR" sz="2400"/>
            </a:lvl1pPr>
            <a:lvl2pPr marL="457200" indent="0" latinLnBrk="1">
              <a:buNone/>
              <a:defRPr lang="ko-KR" sz="2800"/>
            </a:lvl2pPr>
            <a:lvl3pPr marL="914400" indent="0" latinLnBrk="1">
              <a:buNone/>
              <a:defRPr lang="ko-KR" sz="2400"/>
            </a:lvl3pPr>
            <a:lvl4pPr marL="1371600" indent="0" latinLnBrk="1">
              <a:buNone/>
              <a:defRPr lang="ko-KR" sz="2000"/>
            </a:lvl4pPr>
            <a:lvl5pPr marL="1828800" indent="0" latinLnBrk="1">
              <a:buNone/>
              <a:defRPr lang="ko-KR" sz="2000"/>
            </a:lvl5pPr>
            <a:lvl6pPr marL="2286000" indent="0" latinLnBrk="1">
              <a:buNone/>
              <a:defRPr lang="ko-KR" sz="2000"/>
            </a:lvl6pPr>
            <a:lvl7pPr marL="2743200" indent="0" latinLnBrk="1">
              <a:buNone/>
              <a:defRPr lang="ko-KR" sz="2000"/>
            </a:lvl7pPr>
            <a:lvl8pPr marL="3200400" indent="0" latinLnBrk="1">
              <a:buNone/>
              <a:defRPr lang="ko-KR" sz="2000"/>
            </a:lvl8pPr>
            <a:lvl9pPr marL="3657600" indent="0" latinLnBrk="1">
              <a:buNone/>
              <a:defRPr lang="ko-KR" sz="2000"/>
            </a:lvl9pPr>
          </a:lstStyle>
          <a:p>
            <a:r>
              <a:rPr lang="ko-KR" altLang="en-US"/>
              <a:t>그림을 추가하려면 아이콘을 클릭하십시오</a:t>
            </a:r>
            <a:endParaRPr lang="ko-KR"/>
          </a:p>
        </p:txBody>
      </p:sp>
      <p:sp>
        <p:nvSpPr>
          <p:cNvPr id="4" name="텍스트 개체 틀 3"/>
          <p:cNvSpPr>
            <a:spLocks noGrp="1"/>
          </p:cNvSpPr>
          <p:nvPr>
            <p:ph type="body" sz="half" idx="2"/>
          </p:nvPr>
        </p:nvSpPr>
        <p:spPr>
          <a:xfrm>
            <a:off x="6551613" y="1828800"/>
            <a:ext cx="5029200" cy="4038600"/>
          </a:xfrm>
        </p:spPr>
        <p:txBody>
          <a:bodyPr anchor="ctr">
            <a:normAutofit/>
          </a:bodyPr>
          <a:lstStyle>
            <a:lvl1pPr marL="128016" indent="-128016" latinLnBrk="1">
              <a:lnSpc>
                <a:spcPct val="110000"/>
              </a:lnSpc>
              <a:spcBef>
                <a:spcPts val="1800"/>
              </a:spcBef>
              <a:buNone/>
              <a:defRPr lang="ko-KR" sz="2800">
                <a:solidFill>
                  <a:schemeClr val="accent2"/>
                </a:solidFill>
              </a:defRPr>
            </a:lvl1pPr>
            <a:lvl2pPr marL="457200" indent="0" latinLnBrk="1">
              <a:buNone/>
              <a:defRPr lang="ko-KR" sz="1200"/>
            </a:lvl2pPr>
            <a:lvl3pPr marL="914400" indent="0" latinLnBrk="1">
              <a:buNone/>
              <a:defRPr lang="ko-KR" sz="1000"/>
            </a:lvl3pPr>
            <a:lvl4pPr marL="1371600" indent="0" latinLnBrk="1">
              <a:buNone/>
              <a:defRPr lang="ko-KR" sz="900"/>
            </a:lvl4pPr>
            <a:lvl5pPr marL="1828800" indent="0" latinLnBrk="1">
              <a:buNone/>
              <a:defRPr lang="ko-KR" sz="900"/>
            </a:lvl5pPr>
            <a:lvl6pPr marL="2286000" indent="0" latinLnBrk="1">
              <a:buNone/>
              <a:defRPr lang="ko-KR" sz="900"/>
            </a:lvl6pPr>
            <a:lvl7pPr marL="2743200" indent="0" latinLnBrk="1">
              <a:buNone/>
              <a:defRPr lang="ko-KR" sz="900"/>
            </a:lvl7pPr>
            <a:lvl8pPr marL="3200400" indent="0" latinLnBrk="1">
              <a:buNone/>
              <a:defRPr lang="ko-KR" sz="900"/>
            </a:lvl8pPr>
            <a:lvl9pPr marL="3657600" indent="0" latinLnBrk="1">
              <a:buNone/>
              <a:defRPr lang="ko-KR" sz="900"/>
            </a:lvl9pPr>
          </a:lstStyle>
          <a:p>
            <a:pPr lvl="0" latinLnBrk="1"/>
            <a:r>
              <a:rPr lang="ko-KR" altLang="en-US"/>
              <a:t>마스터 텍스트 스타일 편집</a:t>
            </a:r>
          </a:p>
        </p:txBody>
      </p:sp>
      <p:sp>
        <p:nvSpPr>
          <p:cNvPr id="6" name="날짜 개체 틀 5"/>
          <p:cNvSpPr>
            <a:spLocks noGrp="1"/>
          </p:cNvSpPr>
          <p:nvPr>
            <p:ph type="dt" sz="half" idx="10"/>
          </p:nvPr>
        </p:nvSpPr>
        <p:spPr/>
        <p:txBody>
          <a:bodyPr/>
          <a:lstStyle/>
          <a:p>
            <a:pPr latinLnBrk="1"/>
            <a:fld id="{03F41C87-7AD9-4845-A077-840E4A0F3F06}" type="datetimeFigureOut">
              <a:pPr latinLnBrk="1"/>
              <a:t>2018-02-04</a:t>
            </a:fld>
            <a:endParaRPr lang="ko-KR"/>
          </a:p>
        </p:txBody>
      </p:sp>
      <p:sp>
        <p:nvSpPr>
          <p:cNvPr id="7" name="바닥글 개체 틀 6"/>
          <p:cNvSpPr>
            <a:spLocks noGrp="1"/>
          </p:cNvSpPr>
          <p:nvPr>
            <p:ph type="ftr" sz="quarter" idx="11"/>
          </p:nvPr>
        </p:nvSpPr>
        <p:spPr/>
        <p:txBody>
          <a:bodyPr/>
          <a:lstStyle/>
          <a:p>
            <a:endParaRPr lang="ko-KR"/>
          </a:p>
        </p:txBody>
      </p:sp>
      <p:sp>
        <p:nvSpPr>
          <p:cNvPr id="8" name="슬라이드 번호 개체 틀 7"/>
          <p:cNvSpPr>
            <a:spLocks noGrp="1"/>
          </p:cNvSpPr>
          <p:nvPr>
            <p:ph type="sldNum" sz="quarter" idx="12"/>
          </p:nvPr>
        </p:nvSpPr>
        <p:spPr/>
        <p:txBody>
          <a:bodyPr/>
          <a:lstStyle/>
          <a:p>
            <a:fld id="{2A013F82-EE5E-44EE-A61D-E31C6657F26F}" type="slidenum">
              <a:pPr latinLnBrk="1"/>
              <a:t>‹#›</a:t>
            </a:fld>
            <a:endParaRPr lang="ko-KR"/>
          </a:p>
        </p:txBody>
      </p:sp>
    </p:spTree>
    <p:extLst>
      <p:ext uri="{BB962C8B-B14F-4D97-AF65-F5344CB8AC3E}">
        <p14:creationId xmlns:p14="http://schemas.microsoft.com/office/powerpoint/2010/main" val="113877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오른쪽 그림(인용문 포함)">
    <p:spTree>
      <p:nvGrpSpPr>
        <p:cNvPr id="1" name=""/>
        <p:cNvGrpSpPr/>
        <p:nvPr/>
      </p:nvGrpSpPr>
      <p:grpSpPr>
        <a:xfrm>
          <a:off x="0" y="0"/>
          <a:ext cx="0" cy="0"/>
          <a:chOff x="0" y="0"/>
          <a:chExt cx="0" cy="0"/>
        </a:xfrm>
      </p:grpSpPr>
      <p:sp>
        <p:nvSpPr>
          <p:cNvPr id="3" name="그림 개체 틀 2"/>
          <p:cNvSpPr>
            <a:spLocks noGrp="1"/>
          </p:cNvSpPr>
          <p:nvPr>
            <p:ph type="pic" idx="1"/>
          </p:nvPr>
        </p:nvSpPr>
        <p:spPr>
          <a:xfrm>
            <a:off x="6153785" y="609600"/>
            <a:ext cx="6035040" cy="5638800"/>
          </a:xfrm>
          <a:solidFill>
            <a:schemeClr val="bg1">
              <a:lumMod val="85000"/>
              <a:lumOff val="15000"/>
            </a:schemeClr>
          </a:solidFill>
        </p:spPr>
        <p:txBody>
          <a:bodyPr>
            <a:normAutofit/>
          </a:bodyPr>
          <a:lstStyle>
            <a:lvl1pPr marL="0" indent="0" algn="ctr" latinLnBrk="1">
              <a:buNone/>
              <a:defRPr lang="ko-KR" sz="2400"/>
            </a:lvl1pPr>
            <a:lvl2pPr marL="457200" indent="0" latinLnBrk="1">
              <a:buNone/>
              <a:defRPr lang="ko-KR" sz="2800"/>
            </a:lvl2pPr>
            <a:lvl3pPr marL="914400" indent="0" latinLnBrk="1">
              <a:buNone/>
              <a:defRPr lang="ko-KR" sz="2400"/>
            </a:lvl3pPr>
            <a:lvl4pPr marL="1371600" indent="0" latinLnBrk="1">
              <a:buNone/>
              <a:defRPr lang="ko-KR" sz="2000"/>
            </a:lvl4pPr>
            <a:lvl5pPr marL="1828800" indent="0" latinLnBrk="1">
              <a:buNone/>
              <a:defRPr lang="ko-KR" sz="2000"/>
            </a:lvl5pPr>
            <a:lvl6pPr marL="2286000" indent="0" latinLnBrk="1">
              <a:buNone/>
              <a:defRPr lang="ko-KR" sz="2000"/>
            </a:lvl6pPr>
            <a:lvl7pPr marL="2743200" indent="0" latinLnBrk="1">
              <a:buNone/>
              <a:defRPr lang="ko-KR" sz="2000"/>
            </a:lvl7pPr>
            <a:lvl8pPr marL="3200400" indent="0" latinLnBrk="1">
              <a:buNone/>
              <a:defRPr lang="ko-KR" sz="2000"/>
            </a:lvl8pPr>
            <a:lvl9pPr marL="3657600" indent="0" latinLnBrk="1">
              <a:buNone/>
              <a:defRPr lang="ko-KR" sz="2000"/>
            </a:lvl9pPr>
          </a:lstStyle>
          <a:p>
            <a:r>
              <a:rPr lang="ko-KR" altLang="en-US"/>
              <a:t>그림을 추가하려면 아이콘을 클릭하십시오</a:t>
            </a:r>
            <a:endParaRPr lang="ko-KR"/>
          </a:p>
        </p:txBody>
      </p:sp>
      <p:sp>
        <p:nvSpPr>
          <p:cNvPr id="4" name="텍스트 개체 틀 3"/>
          <p:cNvSpPr>
            <a:spLocks noGrp="1"/>
          </p:cNvSpPr>
          <p:nvPr>
            <p:ph type="body" sz="half" idx="2"/>
          </p:nvPr>
        </p:nvSpPr>
        <p:spPr>
          <a:xfrm>
            <a:off x="608013" y="1828800"/>
            <a:ext cx="5029200" cy="4038600"/>
          </a:xfrm>
        </p:spPr>
        <p:txBody>
          <a:bodyPr anchor="ctr">
            <a:normAutofit/>
          </a:bodyPr>
          <a:lstStyle>
            <a:lvl1pPr marL="128016" indent="-128016" latinLnBrk="1">
              <a:lnSpc>
                <a:spcPct val="110000"/>
              </a:lnSpc>
              <a:spcBef>
                <a:spcPts val="1800"/>
              </a:spcBef>
              <a:buNone/>
              <a:defRPr lang="ko-KR" sz="2800">
                <a:solidFill>
                  <a:schemeClr val="accent2"/>
                </a:solidFill>
              </a:defRPr>
            </a:lvl1pPr>
            <a:lvl2pPr marL="457200" indent="0" latinLnBrk="1">
              <a:buNone/>
              <a:defRPr lang="ko-KR" sz="1200"/>
            </a:lvl2pPr>
            <a:lvl3pPr marL="914400" indent="0" latinLnBrk="1">
              <a:buNone/>
              <a:defRPr lang="ko-KR" sz="1000"/>
            </a:lvl3pPr>
            <a:lvl4pPr marL="1371600" indent="0" latinLnBrk="1">
              <a:buNone/>
              <a:defRPr lang="ko-KR" sz="900"/>
            </a:lvl4pPr>
            <a:lvl5pPr marL="1828800" indent="0" latinLnBrk="1">
              <a:buNone/>
              <a:defRPr lang="ko-KR" sz="900"/>
            </a:lvl5pPr>
            <a:lvl6pPr marL="2286000" indent="0" latinLnBrk="1">
              <a:buNone/>
              <a:defRPr lang="ko-KR" sz="900"/>
            </a:lvl6pPr>
            <a:lvl7pPr marL="2743200" indent="0" latinLnBrk="1">
              <a:buNone/>
              <a:defRPr lang="ko-KR" sz="900"/>
            </a:lvl7pPr>
            <a:lvl8pPr marL="3200400" indent="0" latinLnBrk="1">
              <a:buNone/>
              <a:defRPr lang="ko-KR" sz="900"/>
            </a:lvl8pPr>
            <a:lvl9pPr marL="3657600" indent="0" latinLnBrk="1">
              <a:buNone/>
              <a:defRPr lang="ko-KR" sz="900"/>
            </a:lvl9pPr>
          </a:lstStyle>
          <a:p>
            <a:pPr lvl="0" latinLnBrk="1"/>
            <a:r>
              <a:rPr lang="ko-KR" altLang="en-US"/>
              <a:t>마스터 텍스트 스타일 편집</a:t>
            </a:r>
          </a:p>
        </p:txBody>
      </p:sp>
      <p:sp>
        <p:nvSpPr>
          <p:cNvPr id="2" name="날짜 개체 틀 1"/>
          <p:cNvSpPr>
            <a:spLocks noGrp="1"/>
          </p:cNvSpPr>
          <p:nvPr>
            <p:ph type="dt" sz="half" idx="10"/>
          </p:nvPr>
        </p:nvSpPr>
        <p:spPr/>
        <p:txBody>
          <a:bodyPr/>
          <a:lstStyle/>
          <a:p>
            <a:pPr latinLnBrk="1"/>
            <a:fld id="{03F41C87-7AD9-4845-A077-840E4A0F3F06}" type="datetimeFigureOut">
              <a:pPr latinLnBrk="1"/>
              <a:t>2018-02-04</a:t>
            </a:fld>
            <a:endParaRPr lang="ko-KR"/>
          </a:p>
        </p:txBody>
      </p:sp>
      <p:sp>
        <p:nvSpPr>
          <p:cNvPr id="5" name="바닥글 개체 틀 4"/>
          <p:cNvSpPr>
            <a:spLocks noGrp="1"/>
          </p:cNvSpPr>
          <p:nvPr>
            <p:ph type="ftr" sz="quarter" idx="11"/>
          </p:nvPr>
        </p:nvSpPr>
        <p:spPr/>
        <p:txBody>
          <a:bodyPr/>
          <a:lstStyle/>
          <a:p>
            <a:endParaRPr lang="ko-KR"/>
          </a:p>
        </p:txBody>
      </p:sp>
      <p:sp>
        <p:nvSpPr>
          <p:cNvPr id="6" name="슬라이드 번호 개체 틀 5"/>
          <p:cNvSpPr>
            <a:spLocks noGrp="1"/>
          </p:cNvSpPr>
          <p:nvPr>
            <p:ph type="sldNum" sz="quarter" idx="12"/>
          </p:nvPr>
        </p:nvSpPr>
        <p:spPr/>
        <p:txBody>
          <a:bodyPr/>
          <a:lstStyle/>
          <a:p>
            <a:fld id="{2A013F82-EE5E-44EE-A61D-E31C6657F26F}" type="slidenum">
              <a:pPr latinLnBrk="1"/>
              <a:t>‹#›</a:t>
            </a:fld>
            <a:endParaRPr lang="ko-KR"/>
          </a:p>
        </p:txBody>
      </p:sp>
    </p:spTree>
    <p:extLst>
      <p:ext uri="{BB962C8B-B14F-4D97-AF65-F5344CB8AC3E}">
        <p14:creationId xmlns:p14="http://schemas.microsoft.com/office/powerpoint/2010/main" val="262099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72000"/>
          </a:schemeClr>
        </a:solidFill>
        <a:effectLst/>
      </p:bgPr>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1522412" y="381000"/>
            <a:ext cx="9144002" cy="1219200"/>
          </a:xfrm>
          <a:prstGeom prst="rect">
            <a:avLst/>
          </a:prstGeom>
        </p:spPr>
        <p:txBody>
          <a:bodyPr vert="horz" lIns="91440" tIns="45720" rIns="91440" bIns="45720" rtlCol="0" anchor="b">
            <a:normAutofit/>
          </a:bodyPr>
          <a:lstStyle/>
          <a:p>
            <a:r>
              <a:rPr lang="ko-KR" dirty="0"/>
              <a:t>마스터 제목 스타일 편집</a:t>
            </a:r>
          </a:p>
        </p:txBody>
      </p:sp>
      <p:sp>
        <p:nvSpPr>
          <p:cNvPr id="3" name="텍스트 개체 틀 2"/>
          <p:cNvSpPr>
            <a:spLocks noGrp="1"/>
          </p:cNvSpPr>
          <p:nvPr>
            <p:ph type="body" idx="1"/>
          </p:nvPr>
        </p:nvSpPr>
        <p:spPr>
          <a:xfrm>
            <a:off x="1522412" y="1828800"/>
            <a:ext cx="9144002" cy="4419600"/>
          </a:xfrm>
          <a:prstGeom prst="rect">
            <a:avLst/>
          </a:prstGeom>
        </p:spPr>
        <p:txBody>
          <a:bodyPr vert="horz" lIns="91440" tIns="45720" rIns="91440" bIns="45720" rtlCol="0">
            <a:normAutofit/>
          </a:bodyPr>
          <a:lstStyle/>
          <a:p>
            <a:pPr lvl="0" latinLnBrk="1"/>
            <a:r>
              <a:rPr lang="ko-KR"/>
              <a:t>마스터 텍스트 스타일 편집</a:t>
            </a:r>
          </a:p>
          <a:p>
            <a:pPr lvl="1" latinLnBrk="1"/>
            <a:r>
              <a:rPr lang="ko-KR"/>
              <a:t>둘째 수준</a:t>
            </a:r>
          </a:p>
          <a:p>
            <a:pPr lvl="2" latinLnBrk="1"/>
            <a:r>
              <a:rPr lang="ko-KR"/>
              <a:t>셋째 수준</a:t>
            </a:r>
          </a:p>
          <a:p>
            <a:pPr lvl="3" latinLnBrk="1"/>
            <a:r>
              <a:rPr lang="ko-KR"/>
              <a:t>넷째 수준</a:t>
            </a:r>
          </a:p>
          <a:p>
            <a:pPr lvl="4" latinLnBrk="1"/>
            <a:r>
              <a:rPr lang="ko-KR"/>
              <a:t>다섯째 수준</a:t>
            </a:r>
          </a:p>
        </p:txBody>
      </p:sp>
      <p:sp>
        <p:nvSpPr>
          <p:cNvPr id="4" name="날짜 개체 틀 3"/>
          <p:cNvSpPr>
            <a:spLocks noGrp="1"/>
          </p:cNvSpPr>
          <p:nvPr>
            <p:ph type="dt" sz="half" idx="2"/>
          </p:nvPr>
        </p:nvSpPr>
        <p:spPr>
          <a:xfrm>
            <a:off x="7770812" y="6400800"/>
            <a:ext cx="1548659" cy="276228"/>
          </a:xfrm>
          <a:prstGeom prst="rect">
            <a:avLst/>
          </a:prstGeom>
        </p:spPr>
        <p:txBody>
          <a:bodyPr vert="horz" lIns="91440" tIns="45720" rIns="91440" bIns="45720" rtlCol="0" anchor="ctr"/>
          <a:lstStyle>
            <a:lvl1pPr algn="r" latinLnBrk="1">
              <a:defRPr lang="ko-KR" sz="1000">
                <a:solidFill>
                  <a:schemeClr val="tx1">
                    <a:tint val="75000"/>
                  </a:schemeClr>
                </a:solidFill>
                <a:latin typeface="+mj-ea"/>
                <a:ea typeface="+mj-ea"/>
              </a:defRPr>
            </a:lvl1pPr>
          </a:lstStyle>
          <a:p>
            <a:fld id="{03F41C87-7AD9-4845-A077-840E4A0F3F06}" type="datetimeFigureOut">
              <a:rPr lang="en-US" altLang="ko-KR" smtClean="0"/>
              <a:pPr/>
              <a:t>2/4/2018</a:t>
            </a:fld>
            <a:endParaRPr lang="ko-KR" altLang="en-US"/>
          </a:p>
        </p:txBody>
      </p:sp>
      <p:sp>
        <p:nvSpPr>
          <p:cNvPr id="5" name="바닥글 개체 틀 4"/>
          <p:cNvSpPr>
            <a:spLocks noGrp="1"/>
          </p:cNvSpPr>
          <p:nvPr>
            <p:ph type="ftr" sz="quarter" idx="3"/>
          </p:nvPr>
        </p:nvSpPr>
        <p:spPr>
          <a:xfrm>
            <a:off x="1522412" y="6400800"/>
            <a:ext cx="5954834" cy="276228"/>
          </a:xfrm>
          <a:prstGeom prst="rect">
            <a:avLst/>
          </a:prstGeom>
        </p:spPr>
        <p:txBody>
          <a:bodyPr vert="horz" lIns="91440" tIns="45720" rIns="91440" bIns="45720" rtlCol="0" anchor="ctr"/>
          <a:lstStyle>
            <a:lvl1pPr algn="l" latinLnBrk="1">
              <a:defRPr lang="ko-KR" sz="1000">
                <a:solidFill>
                  <a:schemeClr val="tx1">
                    <a:tint val="75000"/>
                  </a:schemeClr>
                </a:solidFill>
                <a:latin typeface="+mj-ea"/>
                <a:ea typeface="+mj-ea"/>
              </a:defRPr>
            </a:lvl1pPr>
          </a:lstStyle>
          <a:p>
            <a:endParaRPr lang="ko-KR" altLang="en-US"/>
          </a:p>
        </p:txBody>
      </p:sp>
      <p:sp>
        <p:nvSpPr>
          <p:cNvPr id="6" name="슬라이드 번호 개체 틀 5"/>
          <p:cNvSpPr>
            <a:spLocks noGrp="1"/>
          </p:cNvSpPr>
          <p:nvPr>
            <p:ph type="sldNum" sz="quarter" idx="4"/>
          </p:nvPr>
        </p:nvSpPr>
        <p:spPr>
          <a:xfrm>
            <a:off x="9599612" y="6400800"/>
            <a:ext cx="1066802" cy="276228"/>
          </a:xfrm>
          <a:prstGeom prst="rect">
            <a:avLst/>
          </a:prstGeom>
        </p:spPr>
        <p:txBody>
          <a:bodyPr vert="horz" lIns="91440" tIns="45720" rIns="91440" bIns="45720" rtlCol="0" anchor="ctr"/>
          <a:lstStyle>
            <a:lvl1pPr algn="r" latinLnBrk="1">
              <a:defRPr lang="ko-KR" sz="1000">
                <a:solidFill>
                  <a:schemeClr val="tx1">
                    <a:tint val="75000"/>
                  </a:schemeClr>
                </a:solidFill>
                <a:latin typeface="+mj-ea"/>
                <a:ea typeface="+mj-ea"/>
              </a:defRPr>
            </a:lvl1pPr>
          </a:lstStyle>
          <a:p>
            <a:fld id="{2A013F82-EE5E-44EE-A61D-E31C6657F26F}" type="slidenum">
              <a:rPr lang="en-US" altLang="ko-KR" smtClean="0"/>
              <a:pPr/>
              <a:t>‹#›</a:t>
            </a:fld>
            <a:endParaRPr lang="en-US" altLang="ko-KR"/>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61" r:id="rId2"/>
    <p:sldLayoutId id="2147483668" r:id="rId3"/>
    <p:sldLayoutId id="2147483669" r:id="rId4"/>
    <p:sldLayoutId id="2147483670" r:id="rId5"/>
    <p:sldLayoutId id="2147483663" r:id="rId6"/>
    <p:sldLayoutId id="2147483667" r:id="rId7"/>
    <p:sldLayoutId id="2147483671" r:id="rId8"/>
    <p:sldLayoutId id="2147483672" r:id="rId9"/>
    <p:sldLayoutId id="2147483673" r:id="rId10"/>
    <p:sldLayoutId id="2147483674" r:id="rId11"/>
    <p:sldLayoutId id="2147483675" r:id="rId12"/>
    <p:sldLayoutId id="2147483676" r:id="rId13"/>
    <p:sldLayoutId id="2147483665" r:id="rId14"/>
    <p:sldLayoutId id="2147483677" r:id="rId15"/>
    <p:sldLayoutId id="2147483664" r:id="rId16"/>
    <p:sldLayoutId id="2147483678" r:id="rId17"/>
    <p:sldLayoutId id="2147483679" r:id="rId18"/>
    <p:sldLayoutId id="2147483662" r:id="rId19"/>
    <p:sldLayoutId id="2147483650" r:id="rId20"/>
    <p:sldLayoutId id="2147483651" r:id="rId21"/>
    <p:sldLayoutId id="2147483652" r:id="rId22"/>
    <p:sldLayoutId id="2147483653" r:id="rId23"/>
    <p:sldLayoutId id="2147483654" r:id="rId24"/>
    <p:sldLayoutId id="2147483655" r:id="rId25"/>
    <p:sldLayoutId id="2147483656" r:id="rId26"/>
    <p:sldLayoutId id="2147483657" r:id="rId27"/>
    <p:sldLayoutId id="2147483658" r:id="rId28"/>
    <p:sldLayoutId id="2147483659" r:id="rId2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1" hangingPunct="1">
        <a:lnSpc>
          <a:spcPct val="85000"/>
        </a:lnSpc>
        <a:spcBef>
          <a:spcPct val="0"/>
        </a:spcBef>
        <a:buNone/>
        <a:defRPr lang="ko-KR" sz="3600" kern="1200">
          <a:solidFill>
            <a:schemeClr val="tx1"/>
          </a:solidFill>
          <a:latin typeface="+mj-ea"/>
          <a:ea typeface="+mj-ea"/>
          <a:cs typeface="+mj-cs"/>
        </a:defRPr>
      </a:lvl1pPr>
    </p:titleStyle>
    <p:bodyStyle>
      <a:lvl1pPr marL="223838" indent="-223838" algn="l" defTabSz="914400" rtl="0" eaLnBrk="1" latinLnBrk="1" hangingPunct="1">
        <a:lnSpc>
          <a:spcPct val="90000"/>
        </a:lnSpc>
        <a:spcBef>
          <a:spcPts val="1800"/>
        </a:spcBef>
        <a:buSzPct val="80000"/>
        <a:buFont typeface="Wingdings" pitchFamily="2" charset="2"/>
        <a:buChar char="§"/>
        <a:defRPr lang="ko-KR" sz="2400" kern="1200">
          <a:solidFill>
            <a:schemeClr val="tx1"/>
          </a:solidFill>
          <a:latin typeface="+mj-ea"/>
          <a:ea typeface="+mj-ea"/>
          <a:cs typeface="+mn-cs"/>
        </a:defRPr>
      </a:lvl1pPr>
      <a:lvl2pPr marL="475488" indent="-228600" algn="l" defTabSz="914400" rtl="0" eaLnBrk="1" latinLnBrk="1" hangingPunct="1">
        <a:lnSpc>
          <a:spcPct val="90000"/>
        </a:lnSpc>
        <a:spcBef>
          <a:spcPts val="600"/>
        </a:spcBef>
        <a:buFont typeface="Arial" pitchFamily="34" charset="0"/>
        <a:buChar char="–"/>
        <a:defRPr lang="ko-KR" sz="2000" kern="1200">
          <a:solidFill>
            <a:schemeClr val="tx1"/>
          </a:solidFill>
          <a:latin typeface="+mj-ea"/>
          <a:ea typeface="+mj-ea"/>
          <a:cs typeface="+mn-cs"/>
        </a:defRPr>
      </a:lvl2pPr>
      <a:lvl3pPr marL="704088" indent="-228600" algn="l" defTabSz="914400" rtl="0" eaLnBrk="1" latinLnBrk="1" hangingPunct="1">
        <a:lnSpc>
          <a:spcPct val="90000"/>
        </a:lnSpc>
        <a:spcBef>
          <a:spcPts val="600"/>
        </a:spcBef>
        <a:buSzPct val="80000"/>
        <a:buFont typeface="Wingdings" pitchFamily="2" charset="2"/>
        <a:buChar char="§"/>
        <a:defRPr lang="ko-KR" sz="1800" kern="1200">
          <a:solidFill>
            <a:schemeClr val="tx1"/>
          </a:solidFill>
          <a:latin typeface="+mj-ea"/>
          <a:ea typeface="+mj-ea"/>
          <a:cs typeface="+mn-cs"/>
        </a:defRPr>
      </a:lvl3pPr>
      <a:lvl4pPr marL="950976" indent="-228600" algn="l" defTabSz="914400" rtl="0" eaLnBrk="1" latinLnBrk="1" hangingPunct="1">
        <a:lnSpc>
          <a:spcPct val="90000"/>
        </a:lnSpc>
        <a:spcBef>
          <a:spcPts val="600"/>
        </a:spcBef>
        <a:buFont typeface="Arial" pitchFamily="34" charset="0"/>
        <a:buChar char="–"/>
        <a:defRPr lang="ko-KR" sz="1600" kern="1200">
          <a:solidFill>
            <a:schemeClr val="tx1"/>
          </a:solidFill>
          <a:latin typeface="+mj-ea"/>
          <a:ea typeface="+mj-ea"/>
          <a:cs typeface="+mn-cs"/>
        </a:defRPr>
      </a:lvl4pPr>
      <a:lvl5pPr marL="1179576" indent="-228600" algn="l" defTabSz="914400" rtl="0" eaLnBrk="1" latinLnBrk="1" hangingPunct="1">
        <a:lnSpc>
          <a:spcPct val="90000"/>
        </a:lnSpc>
        <a:spcBef>
          <a:spcPts val="600"/>
        </a:spcBef>
        <a:buSzPct val="80000"/>
        <a:buFont typeface="Wingdings" pitchFamily="2" charset="2"/>
        <a:buChar char="§"/>
        <a:defRPr lang="ko-KR" sz="1600" kern="1200">
          <a:solidFill>
            <a:schemeClr val="tx1"/>
          </a:solidFill>
          <a:latin typeface="+mj-ea"/>
          <a:ea typeface="+mj-ea"/>
          <a:cs typeface="+mn-cs"/>
        </a:defRPr>
      </a:lvl5pPr>
      <a:lvl6pPr marL="1426464" indent="-228600" algn="l" defTabSz="914400" rtl="0" eaLnBrk="1" latinLnBrk="1" hangingPunct="1">
        <a:lnSpc>
          <a:spcPct val="90000"/>
        </a:lnSpc>
        <a:spcBef>
          <a:spcPts val="600"/>
        </a:spcBef>
        <a:buFont typeface="Arial" pitchFamily="34" charset="0"/>
        <a:buChar char="–"/>
        <a:defRPr lang="ko-KR" sz="1600" kern="1200">
          <a:solidFill>
            <a:schemeClr val="tx1"/>
          </a:solidFill>
          <a:latin typeface="+mn-lt"/>
          <a:ea typeface="+mn-ea"/>
          <a:cs typeface="+mn-cs"/>
        </a:defRPr>
      </a:lvl6pPr>
      <a:lvl7pPr marL="1655064" indent="-228600" algn="l" defTabSz="914400" rtl="0" eaLnBrk="1" latinLnBrk="1" hangingPunct="1">
        <a:lnSpc>
          <a:spcPct val="90000"/>
        </a:lnSpc>
        <a:spcBef>
          <a:spcPts val="600"/>
        </a:spcBef>
        <a:buSzPct val="80000"/>
        <a:buFont typeface="Wingdings" pitchFamily="2" charset="2"/>
        <a:buChar char="§"/>
        <a:defRPr lang="ko-KR" sz="1600" kern="1200">
          <a:solidFill>
            <a:schemeClr val="tx1"/>
          </a:solidFill>
          <a:latin typeface="+mn-lt"/>
          <a:ea typeface="+mn-ea"/>
          <a:cs typeface="+mn-cs"/>
        </a:defRPr>
      </a:lvl7pPr>
      <a:lvl8pPr marL="1901952" indent="-228600" algn="l" defTabSz="914400" rtl="0" eaLnBrk="1" latinLnBrk="1" hangingPunct="1">
        <a:lnSpc>
          <a:spcPct val="90000"/>
        </a:lnSpc>
        <a:spcBef>
          <a:spcPts val="600"/>
        </a:spcBef>
        <a:buFont typeface="Arial" pitchFamily="34" charset="0"/>
        <a:buChar char="–"/>
        <a:defRPr lang="ko-KR" sz="1600" kern="1200">
          <a:solidFill>
            <a:schemeClr val="tx1"/>
          </a:solidFill>
          <a:latin typeface="+mn-lt"/>
          <a:ea typeface="+mn-ea"/>
          <a:cs typeface="+mn-cs"/>
        </a:defRPr>
      </a:lvl8pPr>
      <a:lvl9pPr marL="2130552" indent="-228600" algn="l" defTabSz="914400" rtl="0" eaLnBrk="1" latinLnBrk="1" hangingPunct="1">
        <a:lnSpc>
          <a:spcPct val="90000"/>
        </a:lnSpc>
        <a:spcBef>
          <a:spcPts val="600"/>
        </a:spcBef>
        <a:buSzPct val="80000"/>
        <a:buFont typeface="Wingdings" pitchFamily="2" charset="2"/>
        <a:buChar char="§"/>
        <a:defRPr lang="ko-KR" sz="1600" kern="1200">
          <a:solidFill>
            <a:schemeClr val="tx1"/>
          </a:solidFill>
          <a:latin typeface="+mn-lt"/>
          <a:ea typeface="+mn-ea"/>
          <a:cs typeface="+mn-cs"/>
        </a:defRPr>
      </a:lvl9pPr>
    </p:bodyStyle>
    <p:otherStyle>
      <a:defPPr>
        <a:defRPr lang="ko-KR"/>
      </a:defPPr>
      <a:lvl1pPr marL="0" algn="l" defTabSz="914400" rtl="0" eaLnBrk="1" latinLnBrk="1" hangingPunct="1">
        <a:defRPr lang="ko-KR" sz="1800" kern="1200">
          <a:solidFill>
            <a:schemeClr val="tx1"/>
          </a:solidFill>
          <a:latin typeface="+mn-lt"/>
          <a:ea typeface="+mn-ea"/>
          <a:cs typeface="+mn-cs"/>
        </a:defRPr>
      </a:lvl1pPr>
      <a:lvl2pPr marL="457200" algn="l" defTabSz="914400" rtl="0" eaLnBrk="1" latinLnBrk="1" hangingPunct="1">
        <a:defRPr lang="ko-KR" sz="1800" kern="1200">
          <a:solidFill>
            <a:schemeClr val="tx1"/>
          </a:solidFill>
          <a:latin typeface="+mn-lt"/>
          <a:ea typeface="+mn-ea"/>
          <a:cs typeface="+mn-cs"/>
        </a:defRPr>
      </a:lvl2pPr>
      <a:lvl3pPr marL="914400" algn="l" defTabSz="914400" rtl="0" eaLnBrk="1" latinLnBrk="1" hangingPunct="1">
        <a:defRPr lang="ko-KR" sz="1800" kern="1200">
          <a:solidFill>
            <a:schemeClr val="tx1"/>
          </a:solidFill>
          <a:latin typeface="+mn-lt"/>
          <a:ea typeface="+mn-ea"/>
          <a:cs typeface="+mn-cs"/>
        </a:defRPr>
      </a:lvl3pPr>
      <a:lvl4pPr marL="1371600" algn="l" defTabSz="914400" rtl="0" eaLnBrk="1" latinLnBrk="1" hangingPunct="1">
        <a:defRPr lang="ko-KR" sz="1800" kern="1200">
          <a:solidFill>
            <a:schemeClr val="tx1"/>
          </a:solidFill>
          <a:latin typeface="+mn-lt"/>
          <a:ea typeface="+mn-ea"/>
          <a:cs typeface="+mn-cs"/>
        </a:defRPr>
      </a:lvl4pPr>
      <a:lvl5pPr marL="1828800" algn="l" defTabSz="914400" rtl="0" eaLnBrk="1" latinLnBrk="1" hangingPunct="1">
        <a:defRPr lang="ko-KR" sz="1800" kern="1200">
          <a:solidFill>
            <a:schemeClr val="tx1"/>
          </a:solidFill>
          <a:latin typeface="+mn-lt"/>
          <a:ea typeface="+mn-ea"/>
          <a:cs typeface="+mn-cs"/>
        </a:defRPr>
      </a:lvl5pPr>
      <a:lvl6pPr marL="2286000" algn="l" defTabSz="914400" rtl="0" eaLnBrk="1" latinLnBrk="1" hangingPunct="1">
        <a:defRPr lang="ko-KR" sz="1800" kern="1200">
          <a:solidFill>
            <a:schemeClr val="tx1"/>
          </a:solidFill>
          <a:latin typeface="+mn-lt"/>
          <a:ea typeface="+mn-ea"/>
          <a:cs typeface="+mn-cs"/>
        </a:defRPr>
      </a:lvl6pPr>
      <a:lvl7pPr marL="2743200" algn="l" defTabSz="914400" rtl="0" eaLnBrk="1" latinLnBrk="1" hangingPunct="1">
        <a:defRPr lang="ko-KR" sz="1800" kern="1200">
          <a:solidFill>
            <a:schemeClr val="tx1"/>
          </a:solidFill>
          <a:latin typeface="+mn-lt"/>
          <a:ea typeface="+mn-ea"/>
          <a:cs typeface="+mn-cs"/>
        </a:defRPr>
      </a:lvl7pPr>
      <a:lvl8pPr marL="3200400" algn="l" defTabSz="914400" rtl="0" eaLnBrk="1" latinLnBrk="1" hangingPunct="1">
        <a:defRPr lang="ko-KR" sz="1800" kern="1200">
          <a:solidFill>
            <a:schemeClr val="tx1"/>
          </a:solidFill>
          <a:latin typeface="+mn-lt"/>
          <a:ea typeface="+mn-ea"/>
          <a:cs typeface="+mn-cs"/>
        </a:defRPr>
      </a:lvl8pPr>
      <a:lvl9pPr marL="3657600" algn="l" defTabSz="914400" rtl="0" eaLnBrk="1" latinLnBrk="1" hangingPunct="1">
        <a:defRPr lang="ko-K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ctrTitle"/>
          </p:nvPr>
        </p:nvSpPr>
        <p:spPr>
          <a:xfrm>
            <a:off x="4150196" y="1700808"/>
            <a:ext cx="3672408" cy="2808312"/>
          </a:xfrm>
          <a:ln>
            <a:solidFill>
              <a:schemeClr val="accent1"/>
            </a:solidFill>
          </a:ln>
        </p:spPr>
        <p:txBody>
          <a:bodyPr tIns="504000"/>
          <a:lstStyle/>
          <a:p>
            <a:pPr algn="ctr"/>
            <a:r>
              <a:rPr lang="en-US" altLang="ko-KR" u="sng" dirty="0">
                <a:solidFill>
                  <a:srgbClr val="FFC000"/>
                </a:solidFill>
                <a:latin typeface="Impact" panose="020B0806030902050204" pitchFamily="34" charset="0"/>
                <a:ea typeface="HY헤드라인M" panose="02030600000101010101" pitchFamily="18" charset="-127"/>
              </a:rPr>
              <a:t>Hot Delivery</a:t>
            </a:r>
            <a:endParaRPr lang="ko-KR" u="sng" dirty="0">
              <a:solidFill>
                <a:srgbClr val="FFC000"/>
              </a:solidFill>
              <a:latin typeface="Impact" panose="020B0806030902050204" pitchFamily="34" charset="0"/>
              <a:ea typeface="HY헤드라인M" panose="02030600000101010101" pitchFamily="18" charset="-127"/>
            </a:endParaRPr>
          </a:p>
        </p:txBody>
      </p:sp>
      <p:sp>
        <p:nvSpPr>
          <p:cNvPr id="16" name="직사각형 15">
            <a:extLst>
              <a:ext uri="{FF2B5EF4-FFF2-40B4-BE49-F238E27FC236}">
                <a16:creationId xmlns:a16="http://schemas.microsoft.com/office/drawing/2014/main" id="{AD7929FF-44CA-4A52-8675-553EDD9B04A9}"/>
              </a:ext>
            </a:extLst>
          </p:cNvPr>
          <p:cNvSpPr/>
          <p:nvPr/>
        </p:nvSpPr>
        <p:spPr>
          <a:xfrm>
            <a:off x="9766820" y="6237312"/>
            <a:ext cx="2088232" cy="369332"/>
          </a:xfrm>
          <a:prstGeom prst="rect">
            <a:avLst/>
          </a:prstGeom>
          <a:ln>
            <a:solidFill>
              <a:schemeClr val="accent1"/>
            </a:solidFill>
          </a:ln>
        </p:spPr>
        <p:txBody>
          <a:bodyPr wrap="square">
            <a:spAutoFit/>
          </a:bodyPr>
          <a:lstStyle/>
          <a:p>
            <a:pPr latinLnBrk="1"/>
            <a:r>
              <a:rPr lang="en-US" altLang="ko-KR" b="1" dirty="0">
                <a:solidFill>
                  <a:srgbClr val="FFC000"/>
                </a:solidFill>
              </a:rPr>
              <a:t>JSL 26</a:t>
            </a:r>
            <a:r>
              <a:rPr lang="ja-JP" altLang="ko-KR" b="1" dirty="0">
                <a:solidFill>
                  <a:srgbClr val="FFC000"/>
                </a:solidFill>
              </a:rPr>
              <a:t>期 ウマウマ</a:t>
            </a:r>
            <a:r>
              <a:rPr lang="ja-JP" altLang="ko-KR" dirty="0"/>
              <a:t> </a:t>
            </a:r>
            <a:endParaRPr lang="ko-KR" altLang="ko-KR" dirty="0"/>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8542684" y="260648"/>
            <a:ext cx="3168352" cy="630188"/>
          </a:xfrm>
          <a:ln>
            <a:solidFill>
              <a:schemeClr val="accent1"/>
            </a:solidFill>
          </a:ln>
        </p:spPr>
        <p:txBody>
          <a:bodyPr>
            <a:normAutofit fontScale="90000"/>
          </a:bodyPr>
          <a:lstStyle/>
          <a:p>
            <a:r>
              <a:rPr lang="en-US" altLang="ja-JP" sz="4400" b="1" dirty="0">
                <a:solidFill>
                  <a:schemeClr val="accent1"/>
                </a:solidFill>
                <a:latin typeface="MS Mincho" panose="02020609040205080304" pitchFamily="49" charset="-128"/>
                <a:ea typeface="MS Mincho" panose="02020609040205080304" pitchFamily="49" charset="-128"/>
              </a:rPr>
              <a:t>04 </a:t>
            </a:r>
            <a:r>
              <a:rPr lang="ja-JP" altLang="en-US" sz="4400" b="1" dirty="0">
                <a:solidFill>
                  <a:schemeClr val="accent1"/>
                </a:solidFill>
                <a:latin typeface="MS Mincho" panose="02020609040205080304" pitchFamily="49" charset="-128"/>
                <a:ea typeface="MS Mincho" panose="02020609040205080304" pitchFamily="49" charset="-128"/>
              </a:rPr>
              <a:t>主要機能</a:t>
            </a:r>
            <a:endParaRPr lang="en-US" altLang="ja-JP" sz="4400" b="1" dirty="0">
              <a:solidFill>
                <a:schemeClr val="accent1"/>
              </a:solidFill>
              <a:latin typeface="MS Mincho" panose="02020609040205080304" pitchFamily="49" charset="-128"/>
              <a:ea typeface="MS Mincho" panose="02020609040205080304" pitchFamily="49" charset="-128"/>
            </a:endParaRPr>
          </a:p>
        </p:txBody>
      </p:sp>
      <p:pic>
        <p:nvPicPr>
          <p:cNvPr id="4" name="그림 3">
            <a:extLst>
              <a:ext uri="{FF2B5EF4-FFF2-40B4-BE49-F238E27FC236}">
                <a16:creationId xmlns:a16="http://schemas.microsoft.com/office/drawing/2014/main" id="{617E4F96-8E39-4718-9CF3-DB1CB00B4B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2404" y="1772816"/>
            <a:ext cx="5350542" cy="3528392"/>
          </a:xfrm>
          <a:prstGeom prst="rect">
            <a:avLst/>
          </a:prstGeom>
        </p:spPr>
      </p:pic>
      <p:pic>
        <p:nvPicPr>
          <p:cNvPr id="5" name="그림 4">
            <a:extLst>
              <a:ext uri="{FF2B5EF4-FFF2-40B4-BE49-F238E27FC236}">
                <a16:creationId xmlns:a16="http://schemas.microsoft.com/office/drawing/2014/main" id="{597D8896-79AF-4221-82FF-8CF607B6A30C}"/>
              </a:ext>
            </a:extLst>
          </p:cNvPr>
          <p:cNvPicPr>
            <a:picLocks noChangeAspect="1"/>
          </p:cNvPicPr>
          <p:nvPr/>
        </p:nvPicPr>
        <p:blipFill>
          <a:blip r:embed="rId4"/>
          <a:stretch>
            <a:fillRect/>
          </a:stretch>
        </p:blipFill>
        <p:spPr>
          <a:xfrm>
            <a:off x="1269876" y="1628800"/>
            <a:ext cx="2520280" cy="4153692"/>
          </a:xfrm>
          <a:prstGeom prst="rect">
            <a:avLst/>
          </a:prstGeom>
        </p:spPr>
      </p:pic>
    </p:spTree>
    <p:extLst>
      <p:ext uri="{BB962C8B-B14F-4D97-AF65-F5344CB8AC3E}">
        <p14:creationId xmlns:p14="http://schemas.microsoft.com/office/powerpoint/2010/main" val="1668286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그림 6">
            <a:extLst>
              <a:ext uri="{FF2B5EF4-FFF2-40B4-BE49-F238E27FC236}">
                <a16:creationId xmlns:a16="http://schemas.microsoft.com/office/drawing/2014/main" id="{22EB369A-E94F-4012-B6D2-FE660595CA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8542" y="1440693"/>
            <a:ext cx="3045067" cy="4088285"/>
          </a:xfrm>
          <a:prstGeom prst="rect">
            <a:avLst/>
          </a:prstGeom>
        </p:spPr>
      </p:pic>
      <p:pic>
        <p:nvPicPr>
          <p:cNvPr id="11" name="그림 10">
            <a:extLst>
              <a:ext uri="{FF2B5EF4-FFF2-40B4-BE49-F238E27FC236}">
                <a16:creationId xmlns:a16="http://schemas.microsoft.com/office/drawing/2014/main" id="{4E42A3EA-4A8A-4949-AFE8-99E83F9A9A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90230" y="838200"/>
            <a:ext cx="4523591" cy="5670517"/>
          </a:xfrm>
          <a:prstGeom prst="rect">
            <a:avLst/>
          </a:prstGeom>
        </p:spPr>
      </p:pic>
      <p:sp>
        <p:nvSpPr>
          <p:cNvPr id="8" name="제목 2">
            <a:extLst>
              <a:ext uri="{FF2B5EF4-FFF2-40B4-BE49-F238E27FC236}">
                <a16:creationId xmlns:a16="http://schemas.microsoft.com/office/drawing/2014/main" id="{BD51B2B7-5B43-4021-AB41-5FB9AE73B5A0}"/>
              </a:ext>
            </a:extLst>
          </p:cNvPr>
          <p:cNvSpPr txBox="1">
            <a:spLocks/>
          </p:cNvSpPr>
          <p:nvPr/>
        </p:nvSpPr>
        <p:spPr>
          <a:xfrm>
            <a:off x="8542684" y="260648"/>
            <a:ext cx="3168352" cy="630188"/>
          </a:xfrm>
          <a:prstGeom prst="rect">
            <a:avLst/>
          </a:prstGeom>
          <a:ln>
            <a:solidFill>
              <a:schemeClr val="accent1"/>
            </a:solidFill>
          </a:ln>
        </p:spPr>
        <p:txBody>
          <a:bodyPr vert="horz" lIns="91440" tIns="45720" rIns="91440" bIns="45720" rtlCol="0" anchor="b">
            <a:normAutofit fontScale="90000"/>
          </a:bodyPr>
          <a:lstStyle>
            <a:lvl1pPr algn="l" defTabSz="914400" rtl="0" eaLnBrk="1" latinLnBrk="1" hangingPunct="1">
              <a:lnSpc>
                <a:spcPct val="85000"/>
              </a:lnSpc>
              <a:spcBef>
                <a:spcPct val="0"/>
              </a:spcBef>
              <a:buNone/>
              <a:defRPr lang="ko-KR" sz="3200" b="0" kern="1200" baseline="0">
                <a:solidFill>
                  <a:schemeClr val="accent2"/>
                </a:solidFill>
                <a:latin typeface="+mj-ea"/>
                <a:ea typeface="+mj-ea"/>
                <a:cs typeface="+mj-cs"/>
              </a:defRPr>
            </a:lvl1pPr>
          </a:lstStyle>
          <a:p>
            <a:r>
              <a:rPr lang="en-US" altLang="ja-JP" sz="4400" b="1">
                <a:solidFill>
                  <a:schemeClr val="accent1"/>
                </a:solidFill>
                <a:latin typeface="MS Mincho" panose="02020609040205080304" pitchFamily="49" charset="-128"/>
                <a:ea typeface="MS Mincho" panose="02020609040205080304" pitchFamily="49" charset="-128"/>
              </a:rPr>
              <a:t>04 </a:t>
            </a:r>
            <a:r>
              <a:rPr lang="ja-JP" altLang="en-US" sz="4400" b="1">
                <a:solidFill>
                  <a:schemeClr val="accent1"/>
                </a:solidFill>
                <a:latin typeface="MS Mincho" panose="02020609040205080304" pitchFamily="49" charset="-128"/>
                <a:ea typeface="MS Mincho" panose="02020609040205080304" pitchFamily="49" charset="-128"/>
              </a:rPr>
              <a:t>主要機能</a:t>
            </a:r>
            <a:endParaRPr lang="en-US" altLang="ja-JP" sz="4400" b="1" dirty="0">
              <a:solidFill>
                <a:schemeClr val="accent1"/>
              </a:solidFill>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21077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p:cNvSpPr>
            <a:spLocks noGrp="1"/>
          </p:cNvSpPr>
          <p:nvPr>
            <p:ph type="body" sz="half" idx="2"/>
          </p:nvPr>
        </p:nvSpPr>
        <p:spPr>
          <a:xfrm>
            <a:off x="7246540" y="1124744"/>
            <a:ext cx="4608512" cy="5256584"/>
          </a:xfrm>
          <a:ln>
            <a:solidFill>
              <a:schemeClr val="accent1"/>
            </a:solidFill>
          </a:ln>
        </p:spPr>
        <p:txBody>
          <a:bodyPr>
            <a:normAutofit/>
          </a:bodyPr>
          <a:lstStyle/>
          <a:p>
            <a:pPr algn="ctr"/>
            <a:r>
              <a:rPr lang="ja-JP" altLang="en-US" sz="2400" dirty="0">
                <a:latin typeface="MS Mincho" panose="02020609040205080304" pitchFamily="49" charset="-128"/>
                <a:ea typeface="MS Mincho" panose="02020609040205080304" pitchFamily="49" charset="-128"/>
              </a:rPr>
              <a:t>理想型ワールドカップとは？</a:t>
            </a:r>
            <a:endParaRPr lang="en-US" altLang="ja-JP" sz="2400" dirty="0">
              <a:latin typeface="MS Mincho" panose="02020609040205080304" pitchFamily="49" charset="-128"/>
              <a:ea typeface="MS Mincho" panose="02020609040205080304" pitchFamily="49" charset="-128"/>
            </a:endParaRPr>
          </a:p>
          <a:p>
            <a:pPr algn="just"/>
            <a:endParaRPr lang="en-US" altLang="ja-JP" sz="2400" dirty="0">
              <a:latin typeface="MS Mincho" panose="02020609040205080304" pitchFamily="49" charset="-128"/>
              <a:ea typeface="MS Mincho" panose="02020609040205080304" pitchFamily="49" charset="-128"/>
            </a:endParaRPr>
          </a:p>
          <a:p>
            <a:pPr algn="just"/>
            <a:r>
              <a:rPr lang="ja-JP" altLang="en-US" sz="2400" dirty="0">
                <a:latin typeface="MS Mincho" panose="02020609040205080304" pitchFamily="49" charset="-128"/>
                <a:ea typeface="MS Mincho" panose="02020609040205080304" pitchFamily="49" charset="-128"/>
              </a:rPr>
              <a:t>理想型ワールドカップはこの写真のようにトーナメント形式で二つの選択肢の中から気に入る一つを選びます。</a:t>
            </a:r>
            <a:endParaRPr lang="en-US" altLang="ja-JP" sz="2400" dirty="0">
              <a:latin typeface="MS Mincho" panose="02020609040205080304" pitchFamily="49" charset="-128"/>
              <a:ea typeface="MS Mincho" panose="02020609040205080304" pitchFamily="49" charset="-128"/>
            </a:endParaRPr>
          </a:p>
          <a:p>
            <a:pPr algn="just"/>
            <a:endParaRPr lang="en-US" altLang="ja-JP" sz="2400" dirty="0">
              <a:latin typeface="MS Mincho" panose="02020609040205080304" pitchFamily="49" charset="-128"/>
              <a:ea typeface="MS Mincho" panose="02020609040205080304" pitchFamily="49" charset="-128"/>
            </a:endParaRPr>
          </a:p>
          <a:p>
            <a:pPr algn="just"/>
            <a:r>
              <a:rPr lang="ja-JP" altLang="en-US" sz="2400" dirty="0">
                <a:latin typeface="MS Mincho" panose="02020609040205080304" pitchFamily="49" charset="-128"/>
                <a:ea typeface="MS Mincho" panose="02020609040205080304" pitchFamily="49" charset="-128"/>
              </a:rPr>
              <a:t>最後の選ばれた一つが最終的に顧客が一番食べたいものになります。</a:t>
            </a:r>
            <a:endParaRPr lang="en-US" altLang="ja-JP" sz="2400" dirty="0">
              <a:latin typeface="MS Mincho" panose="02020609040205080304" pitchFamily="49" charset="-128"/>
              <a:ea typeface="MS Mincho" panose="02020609040205080304" pitchFamily="49" charset="-128"/>
            </a:endParaRPr>
          </a:p>
          <a:p>
            <a:pPr algn="ctr"/>
            <a:endParaRPr lang="en-US" altLang="ko-KR" dirty="0">
              <a:solidFill>
                <a:schemeClr val="accent1"/>
              </a:solidFill>
              <a:latin typeface="MS Mincho" panose="02020609040205080304" pitchFamily="49" charset="-128"/>
              <a:ea typeface="MS Mincho" panose="02020609040205080304" pitchFamily="49" charset="-128"/>
            </a:endParaRPr>
          </a:p>
          <a:p>
            <a:pPr algn="ctr"/>
            <a:endParaRPr lang="en-US" altLang="ko-KR" dirty="0">
              <a:solidFill>
                <a:schemeClr val="accent1"/>
              </a:solidFill>
              <a:latin typeface="HY견고딕" panose="02030600000101010101" pitchFamily="18" charset="-127"/>
              <a:ea typeface="HY견고딕" panose="02030600000101010101" pitchFamily="18" charset="-127"/>
            </a:endParaRPr>
          </a:p>
        </p:txBody>
      </p:sp>
      <p:pic>
        <p:nvPicPr>
          <p:cNvPr id="1026" name="Picture 2" descr="토너먼트에 대한 이미지 검색결과">
            <a:extLst>
              <a:ext uri="{FF2B5EF4-FFF2-40B4-BE49-F238E27FC236}">
                <a16:creationId xmlns:a16="http://schemas.microsoft.com/office/drawing/2014/main" id="{788A2860-440D-445D-89D2-EB6DE2B0AD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434" y="1164630"/>
            <a:ext cx="6306994" cy="4528740"/>
          </a:xfrm>
          <a:prstGeom prst="rect">
            <a:avLst/>
          </a:prstGeom>
          <a:noFill/>
          <a:extLst>
            <a:ext uri="{909E8E84-426E-40DD-AFC4-6F175D3DCCD1}">
              <a14:hiddenFill xmlns:a14="http://schemas.microsoft.com/office/drawing/2010/main">
                <a:solidFill>
                  <a:srgbClr val="FFFFFF"/>
                </a:solidFill>
              </a14:hiddenFill>
            </a:ext>
          </a:extLst>
        </p:spPr>
      </p:pic>
      <p:sp>
        <p:nvSpPr>
          <p:cNvPr id="7" name="제목 2">
            <a:extLst>
              <a:ext uri="{FF2B5EF4-FFF2-40B4-BE49-F238E27FC236}">
                <a16:creationId xmlns:a16="http://schemas.microsoft.com/office/drawing/2014/main" id="{D30FD8CE-B5BD-4A32-A4A0-1E419CBB80DC}"/>
              </a:ext>
            </a:extLst>
          </p:cNvPr>
          <p:cNvSpPr txBox="1">
            <a:spLocks/>
          </p:cNvSpPr>
          <p:nvPr/>
        </p:nvSpPr>
        <p:spPr>
          <a:xfrm>
            <a:off x="8542684" y="260648"/>
            <a:ext cx="3168352" cy="630188"/>
          </a:xfrm>
          <a:prstGeom prst="rect">
            <a:avLst/>
          </a:prstGeom>
          <a:ln>
            <a:solidFill>
              <a:schemeClr val="accent1"/>
            </a:solidFill>
          </a:ln>
        </p:spPr>
        <p:txBody>
          <a:bodyPr vert="horz" lIns="91440" tIns="45720" rIns="91440" bIns="45720" rtlCol="0" anchor="b">
            <a:normAutofit fontScale="90000"/>
          </a:bodyPr>
          <a:lstStyle>
            <a:lvl1pPr algn="l" defTabSz="914400" rtl="0" eaLnBrk="1" latinLnBrk="1" hangingPunct="1">
              <a:lnSpc>
                <a:spcPct val="85000"/>
              </a:lnSpc>
              <a:spcBef>
                <a:spcPct val="0"/>
              </a:spcBef>
              <a:buNone/>
              <a:defRPr lang="ko-KR" sz="3200" b="0" kern="1200" baseline="0">
                <a:solidFill>
                  <a:schemeClr val="accent2"/>
                </a:solidFill>
                <a:latin typeface="+mj-ea"/>
                <a:ea typeface="+mj-ea"/>
                <a:cs typeface="+mj-cs"/>
              </a:defRPr>
            </a:lvl1pPr>
          </a:lstStyle>
          <a:p>
            <a:r>
              <a:rPr lang="en-US" altLang="ja-JP" sz="4400" b="1">
                <a:solidFill>
                  <a:schemeClr val="accent1"/>
                </a:solidFill>
                <a:latin typeface="MS Mincho" panose="02020609040205080304" pitchFamily="49" charset="-128"/>
                <a:ea typeface="MS Mincho" panose="02020609040205080304" pitchFamily="49" charset="-128"/>
              </a:rPr>
              <a:t>04 </a:t>
            </a:r>
            <a:r>
              <a:rPr lang="ja-JP" altLang="en-US" sz="4400" b="1">
                <a:solidFill>
                  <a:schemeClr val="accent1"/>
                </a:solidFill>
                <a:latin typeface="MS Mincho" panose="02020609040205080304" pitchFamily="49" charset="-128"/>
                <a:ea typeface="MS Mincho" panose="02020609040205080304" pitchFamily="49" charset="-128"/>
              </a:rPr>
              <a:t>主要機能</a:t>
            </a:r>
            <a:endParaRPr lang="en-US" altLang="ja-JP" sz="4400" b="1" dirty="0">
              <a:solidFill>
                <a:schemeClr val="accent1"/>
              </a:solidFill>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569585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a:extLst>
              <a:ext uri="{FF2B5EF4-FFF2-40B4-BE49-F238E27FC236}">
                <a16:creationId xmlns:a16="http://schemas.microsoft.com/office/drawing/2014/main" id="{D0876583-17FD-4EF0-8E53-59CE13F06E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804" y="1391986"/>
            <a:ext cx="4536504" cy="4464496"/>
          </a:xfrm>
          <a:prstGeom prst="rect">
            <a:avLst/>
          </a:prstGeom>
        </p:spPr>
      </p:pic>
      <p:pic>
        <p:nvPicPr>
          <p:cNvPr id="8" name="그림 7">
            <a:extLst>
              <a:ext uri="{FF2B5EF4-FFF2-40B4-BE49-F238E27FC236}">
                <a16:creationId xmlns:a16="http://schemas.microsoft.com/office/drawing/2014/main" id="{822AE0C2-3443-4380-B1D8-6855E3869CDB}"/>
              </a:ext>
            </a:extLst>
          </p:cNvPr>
          <p:cNvPicPr>
            <a:picLocks noChangeAspect="1"/>
          </p:cNvPicPr>
          <p:nvPr/>
        </p:nvPicPr>
        <p:blipFill>
          <a:blip r:embed="rId4"/>
          <a:stretch>
            <a:fillRect/>
          </a:stretch>
        </p:blipFill>
        <p:spPr>
          <a:xfrm>
            <a:off x="6115809" y="1402380"/>
            <a:ext cx="5506902" cy="4454102"/>
          </a:xfrm>
          <a:prstGeom prst="rect">
            <a:avLst/>
          </a:prstGeom>
        </p:spPr>
      </p:pic>
      <p:sp>
        <p:nvSpPr>
          <p:cNvPr id="9" name="제목 2">
            <a:extLst>
              <a:ext uri="{FF2B5EF4-FFF2-40B4-BE49-F238E27FC236}">
                <a16:creationId xmlns:a16="http://schemas.microsoft.com/office/drawing/2014/main" id="{C868CAFF-51B4-454B-926B-22689B3E4C53}"/>
              </a:ext>
            </a:extLst>
          </p:cNvPr>
          <p:cNvSpPr txBox="1">
            <a:spLocks/>
          </p:cNvSpPr>
          <p:nvPr/>
        </p:nvSpPr>
        <p:spPr>
          <a:xfrm>
            <a:off x="8542684" y="260648"/>
            <a:ext cx="3168352" cy="630188"/>
          </a:xfrm>
          <a:prstGeom prst="rect">
            <a:avLst/>
          </a:prstGeom>
          <a:ln>
            <a:solidFill>
              <a:schemeClr val="accent1"/>
            </a:solidFill>
          </a:ln>
        </p:spPr>
        <p:txBody>
          <a:bodyPr vert="horz" lIns="91440" tIns="45720" rIns="91440" bIns="45720" rtlCol="0" anchor="b">
            <a:normAutofit fontScale="90000"/>
          </a:bodyPr>
          <a:lstStyle>
            <a:lvl1pPr algn="l" defTabSz="914400" rtl="0" eaLnBrk="1" latinLnBrk="1" hangingPunct="1">
              <a:lnSpc>
                <a:spcPct val="85000"/>
              </a:lnSpc>
              <a:spcBef>
                <a:spcPct val="0"/>
              </a:spcBef>
              <a:buNone/>
              <a:defRPr lang="ko-KR" sz="3200" b="0" kern="1200" baseline="0">
                <a:solidFill>
                  <a:schemeClr val="accent2"/>
                </a:solidFill>
                <a:latin typeface="+mj-ea"/>
                <a:ea typeface="+mj-ea"/>
                <a:cs typeface="+mj-cs"/>
              </a:defRPr>
            </a:lvl1pPr>
          </a:lstStyle>
          <a:p>
            <a:r>
              <a:rPr lang="en-US" altLang="ja-JP" sz="4400" b="1">
                <a:solidFill>
                  <a:schemeClr val="accent1"/>
                </a:solidFill>
                <a:latin typeface="MS Mincho" panose="02020609040205080304" pitchFamily="49" charset="-128"/>
                <a:ea typeface="MS Mincho" panose="02020609040205080304" pitchFamily="49" charset="-128"/>
              </a:rPr>
              <a:t>04 </a:t>
            </a:r>
            <a:r>
              <a:rPr lang="ja-JP" altLang="en-US" sz="4400" b="1">
                <a:solidFill>
                  <a:schemeClr val="accent1"/>
                </a:solidFill>
                <a:latin typeface="MS Mincho" panose="02020609040205080304" pitchFamily="49" charset="-128"/>
                <a:ea typeface="MS Mincho" panose="02020609040205080304" pitchFamily="49" charset="-128"/>
              </a:rPr>
              <a:t>主要機能</a:t>
            </a:r>
            <a:endParaRPr lang="en-US" altLang="ja-JP" sz="4400" b="1" dirty="0">
              <a:solidFill>
                <a:schemeClr val="accent1"/>
              </a:solidFill>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1503827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7822604" y="208012"/>
            <a:ext cx="4032449" cy="630188"/>
          </a:xfrm>
          <a:ln>
            <a:solidFill>
              <a:schemeClr val="accent1"/>
            </a:solidFill>
          </a:ln>
        </p:spPr>
        <p:txBody>
          <a:bodyPr>
            <a:normAutofit fontScale="90000"/>
          </a:bodyPr>
          <a:lstStyle/>
          <a:p>
            <a:r>
              <a:rPr lang="en-US" altLang="ja-JP" sz="4400" b="1" dirty="0">
                <a:solidFill>
                  <a:schemeClr val="accent1"/>
                </a:solidFill>
                <a:latin typeface="MS Mincho" panose="02020609040205080304" pitchFamily="49" charset="-128"/>
                <a:ea typeface="MS Mincho" panose="02020609040205080304" pitchFamily="49" charset="-128"/>
              </a:rPr>
              <a:t>04 </a:t>
            </a:r>
            <a:r>
              <a:rPr lang="ja-JP" altLang="en-US" sz="4400" b="1" dirty="0">
                <a:solidFill>
                  <a:schemeClr val="accent1"/>
                </a:solidFill>
                <a:latin typeface="MS Mincho" panose="02020609040205080304" pitchFamily="49" charset="-128"/>
                <a:ea typeface="MS Mincho" panose="02020609040205080304" pitchFamily="49" charset="-128"/>
              </a:rPr>
              <a:t>主要ロジック</a:t>
            </a:r>
            <a:endParaRPr lang="en-US" altLang="ja-JP" sz="4400" b="1" dirty="0">
              <a:solidFill>
                <a:schemeClr val="accent1"/>
              </a:solidFill>
              <a:latin typeface="MS Mincho" panose="02020609040205080304" pitchFamily="49" charset="-128"/>
              <a:ea typeface="MS Mincho" panose="02020609040205080304" pitchFamily="49" charset="-128"/>
            </a:endParaRPr>
          </a:p>
        </p:txBody>
      </p:sp>
      <p:pic>
        <p:nvPicPr>
          <p:cNvPr id="5" name="그림 4">
            <a:extLst>
              <a:ext uri="{FF2B5EF4-FFF2-40B4-BE49-F238E27FC236}">
                <a16:creationId xmlns:a16="http://schemas.microsoft.com/office/drawing/2014/main" id="{6FFF0ECB-6472-49C0-AE19-F4E0DED260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8710" y="1090828"/>
            <a:ext cx="5976343" cy="5256584"/>
          </a:xfrm>
          <a:prstGeom prst="rect">
            <a:avLst/>
          </a:prstGeom>
        </p:spPr>
      </p:pic>
      <p:pic>
        <p:nvPicPr>
          <p:cNvPr id="9" name="그림 8">
            <a:extLst>
              <a:ext uri="{FF2B5EF4-FFF2-40B4-BE49-F238E27FC236}">
                <a16:creationId xmlns:a16="http://schemas.microsoft.com/office/drawing/2014/main" id="{ECDDC35B-8837-4CFF-99B3-66E075CD93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9756" y="1090828"/>
            <a:ext cx="5184254" cy="5256584"/>
          </a:xfrm>
          <a:prstGeom prst="rect">
            <a:avLst/>
          </a:prstGeom>
        </p:spPr>
      </p:pic>
      <p:sp>
        <p:nvSpPr>
          <p:cNvPr id="13" name="텍스트 개체 틀 12">
            <a:extLst>
              <a:ext uri="{FF2B5EF4-FFF2-40B4-BE49-F238E27FC236}">
                <a16:creationId xmlns:a16="http://schemas.microsoft.com/office/drawing/2014/main" id="{11385245-60E8-4F4D-9F46-0D4334232445}"/>
              </a:ext>
            </a:extLst>
          </p:cNvPr>
          <p:cNvSpPr>
            <a:spLocks noGrp="1"/>
          </p:cNvSpPr>
          <p:nvPr>
            <p:ph type="body" sz="half" idx="2"/>
          </p:nvPr>
        </p:nvSpPr>
        <p:spPr/>
        <p:txBody>
          <a:bodyPr/>
          <a:lstStyle/>
          <a:p>
            <a:endParaRPr lang="ko-KR" altLang="en-US"/>
          </a:p>
        </p:txBody>
      </p:sp>
    </p:spTree>
    <p:extLst>
      <p:ext uri="{BB962C8B-B14F-4D97-AF65-F5344CB8AC3E}">
        <p14:creationId xmlns:p14="http://schemas.microsoft.com/office/powerpoint/2010/main" val="1048449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9838828" y="208012"/>
            <a:ext cx="2016225" cy="630188"/>
          </a:xfrm>
          <a:ln>
            <a:solidFill>
              <a:schemeClr val="accent1"/>
            </a:solidFill>
          </a:ln>
        </p:spPr>
        <p:txBody>
          <a:bodyPr>
            <a:normAutofit fontScale="90000"/>
          </a:bodyPr>
          <a:lstStyle/>
          <a:p>
            <a:pPr algn="ctr"/>
            <a:r>
              <a:rPr lang="en-US" altLang="ja-JP" sz="4400" dirty="0">
                <a:solidFill>
                  <a:schemeClr val="accent1"/>
                </a:solidFill>
                <a:latin typeface="MS Mincho" panose="02020609040205080304" pitchFamily="49" charset="-128"/>
                <a:ea typeface="MS Mincho" panose="02020609040205080304" pitchFamily="49" charset="-128"/>
              </a:rPr>
              <a:t>05</a:t>
            </a:r>
            <a:r>
              <a:rPr lang="ko-KR" altLang="en-US" sz="4400" dirty="0">
                <a:solidFill>
                  <a:schemeClr val="accent1"/>
                </a:solidFill>
                <a:latin typeface="MS Mincho" panose="02020609040205080304" pitchFamily="49" charset="-128"/>
                <a:ea typeface="MS Mincho" panose="02020609040205080304" pitchFamily="49" charset="-128"/>
              </a:rPr>
              <a:t> </a:t>
            </a:r>
            <a:r>
              <a:rPr lang="ja-JP" altLang="en-US" sz="4400" dirty="0">
                <a:solidFill>
                  <a:schemeClr val="accent1"/>
                </a:solidFill>
                <a:latin typeface="MS Mincho" panose="02020609040205080304" pitchFamily="49" charset="-128"/>
                <a:ea typeface="MS Mincho" panose="02020609040205080304" pitchFamily="49" charset="-128"/>
              </a:rPr>
              <a:t>試演</a:t>
            </a:r>
            <a:endParaRPr lang="ko-KR" sz="4400" dirty="0">
              <a:solidFill>
                <a:schemeClr val="accent1"/>
              </a:solidFill>
              <a:latin typeface="MS Mincho" panose="02020609040205080304" pitchFamily="49" charset="-128"/>
              <a:ea typeface="HY견고딕" panose="02030600000101010101" pitchFamily="18" charset="-127"/>
            </a:endParaRPr>
          </a:p>
        </p:txBody>
      </p:sp>
      <p:sp>
        <p:nvSpPr>
          <p:cNvPr id="4" name="텍스트 개체 틀 3"/>
          <p:cNvSpPr>
            <a:spLocks noGrp="1"/>
          </p:cNvSpPr>
          <p:nvPr>
            <p:ph type="body" sz="half" idx="2"/>
          </p:nvPr>
        </p:nvSpPr>
        <p:spPr>
          <a:xfrm>
            <a:off x="261763" y="1124744"/>
            <a:ext cx="11593289" cy="5256584"/>
          </a:xfrm>
          <a:ln>
            <a:solidFill>
              <a:schemeClr val="accent1"/>
            </a:solidFill>
          </a:ln>
        </p:spPr>
        <p:txBody>
          <a:bodyPr>
            <a:normAutofit/>
          </a:bodyPr>
          <a:lstStyle/>
          <a:p>
            <a:pPr algn="ctr"/>
            <a:endParaRPr lang="en-US" altLang="ko-KR" sz="9600" dirty="0">
              <a:solidFill>
                <a:schemeClr val="accent1"/>
              </a:solidFill>
              <a:latin typeface="HY견고딕" panose="02030600000101010101" pitchFamily="18" charset="-127"/>
              <a:ea typeface="HY견고딕" panose="02030600000101010101" pitchFamily="18" charset="-127"/>
            </a:endParaRPr>
          </a:p>
          <a:p>
            <a:pPr algn="ctr"/>
            <a:r>
              <a:rPr lang="en-US" altLang="ja-JP" sz="9600" dirty="0">
                <a:solidFill>
                  <a:schemeClr val="accent1"/>
                </a:solidFill>
                <a:latin typeface="MS Mincho" panose="02020609040205080304" pitchFamily="49" charset="-128"/>
                <a:ea typeface="MS Mincho" panose="02020609040205080304" pitchFamily="49" charset="-128"/>
              </a:rPr>
              <a:t>TESTING</a:t>
            </a:r>
            <a:endParaRPr lang="ko-KR" sz="9600" dirty="0">
              <a:solidFill>
                <a:schemeClr val="accent1"/>
              </a:solidFill>
              <a:latin typeface="HY견고딕" panose="02030600000101010101" pitchFamily="18" charset="-127"/>
              <a:ea typeface="HY견고딕" panose="02030600000101010101" pitchFamily="18" charset="-127"/>
            </a:endParaRPr>
          </a:p>
        </p:txBody>
      </p:sp>
    </p:spTree>
    <p:extLst>
      <p:ext uri="{BB962C8B-B14F-4D97-AF65-F5344CB8AC3E}">
        <p14:creationId xmlns:p14="http://schemas.microsoft.com/office/powerpoint/2010/main" val="3302839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6166420" y="208012"/>
            <a:ext cx="5688633" cy="630188"/>
          </a:xfrm>
          <a:ln>
            <a:solidFill>
              <a:schemeClr val="accent1"/>
            </a:solidFill>
          </a:ln>
        </p:spPr>
        <p:txBody>
          <a:bodyPr>
            <a:normAutofit fontScale="90000"/>
          </a:bodyPr>
          <a:lstStyle/>
          <a:p>
            <a:pPr algn="ctr"/>
            <a:r>
              <a:rPr lang="en-US" altLang="ko-KR" sz="4400" dirty="0">
                <a:solidFill>
                  <a:schemeClr val="accent1"/>
                </a:solidFill>
                <a:latin typeface="MS Mincho" panose="02020609040205080304" pitchFamily="49" charset="-128"/>
                <a:ea typeface="MS Mincho" panose="02020609040205080304" pitchFamily="49" charset="-128"/>
              </a:rPr>
              <a:t>05 </a:t>
            </a:r>
            <a:r>
              <a:rPr lang="ja-JP" altLang="en-US" sz="4400" dirty="0">
                <a:solidFill>
                  <a:schemeClr val="accent1"/>
                </a:solidFill>
                <a:latin typeface="MS Mincho" panose="02020609040205080304" pitchFamily="49" charset="-128"/>
                <a:ea typeface="MS Mincho" panose="02020609040205080304" pitchFamily="49" charset="-128"/>
              </a:rPr>
              <a:t>問題点</a:t>
            </a:r>
            <a:r>
              <a:rPr lang="ko-KR" altLang="en-US" sz="4400" kern="0" dirty="0">
                <a:solidFill>
                  <a:schemeClr val="accent1"/>
                </a:solidFill>
                <a:latin typeface="MS Mincho" panose="02020609040205080304" pitchFamily="49" charset="-128"/>
              </a:rPr>
              <a:t>・</a:t>
            </a:r>
            <a:r>
              <a:rPr lang="ja-JP" altLang="en-US" sz="4400" kern="0" dirty="0">
                <a:solidFill>
                  <a:schemeClr val="accent1"/>
                </a:solidFill>
                <a:latin typeface="MS Mincho" panose="02020609040205080304" pitchFamily="49" charset="-128"/>
                <a:ea typeface="MS Mincho" panose="02020609040205080304" pitchFamily="49" charset="-128"/>
              </a:rPr>
              <a:t>改善案</a:t>
            </a:r>
            <a:endParaRPr lang="ko-KR" sz="4400" dirty="0">
              <a:solidFill>
                <a:schemeClr val="accent1"/>
              </a:solidFill>
              <a:latin typeface="MS Mincho" panose="02020609040205080304" pitchFamily="49" charset="-128"/>
              <a:ea typeface="HY견고딕" panose="02030600000101010101" pitchFamily="18" charset="-127"/>
            </a:endParaRPr>
          </a:p>
        </p:txBody>
      </p:sp>
      <p:sp>
        <p:nvSpPr>
          <p:cNvPr id="4" name="텍스트 개체 틀 3"/>
          <p:cNvSpPr>
            <a:spLocks noGrp="1"/>
          </p:cNvSpPr>
          <p:nvPr>
            <p:ph type="body" sz="half" idx="2"/>
          </p:nvPr>
        </p:nvSpPr>
        <p:spPr>
          <a:xfrm>
            <a:off x="1197868" y="1844824"/>
            <a:ext cx="9721080" cy="3528392"/>
          </a:xfrm>
          <a:ln>
            <a:solidFill>
              <a:schemeClr val="accent1"/>
            </a:solidFill>
          </a:ln>
        </p:spPr>
        <p:txBody>
          <a:bodyPr>
            <a:normAutofit lnSpcReduction="10000"/>
          </a:bodyPr>
          <a:lstStyle/>
          <a:p>
            <a:endParaRPr lang="en-US" altLang="ko-KR" dirty="0">
              <a:solidFill>
                <a:schemeClr val="accent1"/>
              </a:solidFill>
              <a:latin typeface="HY견고딕" panose="02030600000101010101" pitchFamily="18" charset="-127"/>
              <a:ea typeface="HY견고딕" panose="02030600000101010101" pitchFamily="18" charset="-127"/>
            </a:endParaRPr>
          </a:p>
          <a:p>
            <a:pPr lvl="1">
              <a:lnSpc>
                <a:spcPct val="100000"/>
              </a:lnSpc>
            </a:pPr>
            <a:r>
              <a:rPr lang="ja-JP" altLang="en-US" sz="3000" dirty="0">
                <a:latin typeface="MS Mincho" panose="02020609040205080304" pitchFamily="49" charset="-128"/>
                <a:ea typeface="MS Mincho" panose="02020609040205080304" pitchFamily="49" charset="-128"/>
              </a:rPr>
              <a:t>１．まだ実装されてない機能があります</a:t>
            </a:r>
          </a:p>
          <a:p>
            <a:pPr lvl="1">
              <a:lnSpc>
                <a:spcPct val="100000"/>
              </a:lnSpc>
            </a:pPr>
            <a:r>
              <a:rPr lang="ja-JP" altLang="en-US" sz="3000" dirty="0">
                <a:latin typeface="MS Mincho" panose="02020609040205080304" pitchFamily="49" charset="-128"/>
                <a:ea typeface="MS Mincho" panose="02020609040205080304" pitchFamily="49" charset="-128"/>
              </a:rPr>
              <a:t>２．管理者機能</a:t>
            </a:r>
            <a:endParaRPr lang="en-US" altLang="ja-JP" sz="3000" dirty="0">
              <a:latin typeface="MS Mincho" panose="02020609040205080304" pitchFamily="49" charset="-128"/>
              <a:ea typeface="MS Mincho" panose="02020609040205080304" pitchFamily="49" charset="-128"/>
            </a:endParaRPr>
          </a:p>
          <a:p>
            <a:pPr lvl="1">
              <a:lnSpc>
                <a:spcPct val="100000"/>
              </a:lnSpc>
            </a:pPr>
            <a:r>
              <a:rPr lang="ja-JP" altLang="en-US" sz="3000" dirty="0">
                <a:latin typeface="MS Mincho" panose="02020609040205080304" pitchFamily="49" charset="-128"/>
                <a:ea typeface="MS Mincho" panose="02020609040205080304" pitchFamily="49" charset="-128"/>
              </a:rPr>
              <a:t>３．店の管理機能</a:t>
            </a:r>
            <a:endParaRPr lang="en-US" altLang="ja-JP" sz="3000" dirty="0">
              <a:latin typeface="MS Mincho" panose="02020609040205080304" pitchFamily="49" charset="-128"/>
              <a:ea typeface="MS Mincho" panose="02020609040205080304" pitchFamily="49" charset="-128"/>
            </a:endParaRPr>
          </a:p>
          <a:p>
            <a:pPr lvl="1">
              <a:lnSpc>
                <a:spcPct val="100000"/>
              </a:lnSpc>
            </a:pPr>
            <a:r>
              <a:rPr lang="ja-JP" altLang="en-US" sz="3000" dirty="0">
                <a:latin typeface="MS Mincho" panose="02020609040205080304" pitchFamily="49" charset="-128"/>
                <a:ea typeface="MS Mincho" panose="02020609040205080304" pitchFamily="49" charset="-128"/>
              </a:rPr>
              <a:t>４．カテゴリーを追加できないこと</a:t>
            </a:r>
          </a:p>
          <a:p>
            <a:pPr lvl="1">
              <a:lnSpc>
                <a:spcPct val="100000"/>
              </a:lnSpc>
            </a:pPr>
            <a:r>
              <a:rPr lang="ja-JP" altLang="en-US" sz="3000" dirty="0">
                <a:latin typeface="MS Mincho" panose="02020609040205080304" pitchFamily="49" charset="-128"/>
                <a:ea typeface="MS Mincho" panose="02020609040205080304" pitchFamily="49" charset="-128"/>
              </a:rPr>
              <a:t>５．韓国の店しかありませんが後で日本の店も</a:t>
            </a:r>
            <a:endParaRPr lang="en-US" altLang="ja-JP" sz="3000" dirty="0">
              <a:latin typeface="MS Mincho" panose="02020609040205080304" pitchFamily="49" charset="-128"/>
              <a:ea typeface="MS Mincho" panose="02020609040205080304" pitchFamily="49" charset="-128"/>
            </a:endParaRPr>
          </a:p>
          <a:p>
            <a:pPr lvl="1">
              <a:lnSpc>
                <a:spcPct val="100000"/>
              </a:lnSpc>
            </a:pPr>
            <a:r>
              <a:rPr lang="ja-JP" altLang="en-US" sz="3000" dirty="0">
                <a:latin typeface="MS Mincho" panose="02020609040205080304" pitchFamily="49" charset="-128"/>
                <a:ea typeface="MS Mincho" panose="02020609040205080304" pitchFamily="49" charset="-128"/>
              </a:rPr>
              <a:t>　　登録する予定です</a:t>
            </a:r>
            <a:endParaRPr lang="en-US" altLang="ko-KR" sz="3000" dirty="0">
              <a:latin typeface="MS Mincho" panose="02020609040205080304" pitchFamily="49" charset="-128"/>
              <a:ea typeface="MS Mincho" panose="02020609040205080304" pitchFamily="49" charset="-128"/>
            </a:endParaRPr>
          </a:p>
          <a:p>
            <a:endParaRPr lang="en-US" altLang="ko-KR" dirty="0">
              <a:solidFill>
                <a:schemeClr val="accent1"/>
              </a:solidFill>
              <a:latin typeface="HY견고딕" panose="02030600000101010101" pitchFamily="18" charset="-127"/>
              <a:ea typeface="HY견고딕" panose="02030600000101010101" pitchFamily="18" charset="-127"/>
            </a:endParaRPr>
          </a:p>
          <a:p>
            <a:endParaRPr lang="en-US" altLang="ko-KR" dirty="0">
              <a:solidFill>
                <a:schemeClr val="accent1"/>
              </a:solidFill>
              <a:latin typeface="HY견고딕" panose="02030600000101010101" pitchFamily="18" charset="-127"/>
              <a:ea typeface="HY견고딕" panose="02030600000101010101" pitchFamily="18" charset="-127"/>
            </a:endParaRPr>
          </a:p>
        </p:txBody>
      </p:sp>
    </p:spTree>
    <p:extLst>
      <p:ext uri="{BB962C8B-B14F-4D97-AF65-F5344CB8AC3E}">
        <p14:creationId xmlns:p14="http://schemas.microsoft.com/office/powerpoint/2010/main" val="3294790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p:cNvSpPr>
            <a:spLocks noGrp="1"/>
          </p:cNvSpPr>
          <p:nvPr>
            <p:ph type="body" sz="half" idx="2"/>
          </p:nvPr>
        </p:nvSpPr>
        <p:spPr>
          <a:xfrm>
            <a:off x="297767" y="800708"/>
            <a:ext cx="11593289" cy="5256584"/>
          </a:xfrm>
          <a:ln>
            <a:solidFill>
              <a:schemeClr val="accent1"/>
            </a:solidFill>
          </a:ln>
        </p:spPr>
        <p:txBody>
          <a:bodyPr>
            <a:normAutofit/>
          </a:bodyPr>
          <a:lstStyle/>
          <a:p>
            <a:pPr algn="ctr"/>
            <a:endParaRPr lang="en-US" altLang="ko-KR" sz="9600" dirty="0">
              <a:solidFill>
                <a:schemeClr val="accent1"/>
              </a:solidFill>
              <a:latin typeface="HY견고딕" panose="02030600000101010101" pitchFamily="18" charset="-127"/>
              <a:ea typeface="HY견고딕" panose="02030600000101010101" pitchFamily="18" charset="-127"/>
            </a:endParaRPr>
          </a:p>
          <a:p>
            <a:pPr algn="ctr"/>
            <a:r>
              <a:rPr lang="ko-KR" altLang="en-US" sz="9600" dirty="0">
                <a:solidFill>
                  <a:schemeClr val="accent1"/>
                </a:solidFill>
                <a:latin typeface="HY견고딕" panose="02030600000101010101" pitchFamily="18" charset="-127"/>
                <a:ea typeface="HY견고딕" panose="02030600000101010101" pitchFamily="18" charset="-127"/>
              </a:rPr>
              <a:t> </a:t>
            </a:r>
            <a:r>
              <a:rPr lang="en-US" altLang="ko-KR" sz="9600" dirty="0">
                <a:solidFill>
                  <a:schemeClr val="accent1"/>
                </a:solidFill>
                <a:latin typeface="HY견고딕" panose="02030600000101010101" pitchFamily="18" charset="-127"/>
                <a:ea typeface="HY견고딕" panose="02030600000101010101" pitchFamily="18" charset="-127"/>
              </a:rPr>
              <a:t>Q&amp;A</a:t>
            </a:r>
            <a:endParaRPr lang="ko-KR" sz="9600" dirty="0">
              <a:solidFill>
                <a:schemeClr val="accent1"/>
              </a:solidFill>
              <a:latin typeface="HY견고딕" panose="02030600000101010101" pitchFamily="18" charset="-127"/>
              <a:ea typeface="HY견고딕" panose="02030600000101010101" pitchFamily="18" charset="-127"/>
            </a:endParaRPr>
          </a:p>
        </p:txBody>
      </p:sp>
    </p:spTree>
    <p:extLst>
      <p:ext uri="{BB962C8B-B14F-4D97-AF65-F5344CB8AC3E}">
        <p14:creationId xmlns:p14="http://schemas.microsoft.com/office/powerpoint/2010/main" val="2189969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p:cNvSpPr>
            <a:spLocks noGrp="1"/>
          </p:cNvSpPr>
          <p:nvPr>
            <p:ph type="body" sz="half" idx="2"/>
          </p:nvPr>
        </p:nvSpPr>
        <p:spPr>
          <a:xfrm>
            <a:off x="261763" y="548680"/>
            <a:ext cx="11593289" cy="5688632"/>
          </a:xfrm>
          <a:ln>
            <a:solidFill>
              <a:schemeClr val="accent1"/>
            </a:solidFill>
          </a:ln>
        </p:spPr>
        <p:txBody>
          <a:bodyPr>
            <a:normAutofit/>
          </a:bodyPr>
          <a:lstStyle/>
          <a:p>
            <a:pPr algn="ctr"/>
            <a:endParaRPr lang="en-US" altLang="ko-KR" sz="11500" dirty="0">
              <a:solidFill>
                <a:schemeClr val="accent1"/>
              </a:solidFill>
              <a:latin typeface="HY견고딕" panose="02030600000101010101" pitchFamily="18" charset="-127"/>
              <a:ea typeface="HY견고딕" panose="02030600000101010101" pitchFamily="18" charset="-127"/>
            </a:endParaRPr>
          </a:p>
          <a:p>
            <a:pPr algn="ctr"/>
            <a:r>
              <a:rPr lang="ja-JP" altLang="en-US" sz="8000" dirty="0">
                <a:solidFill>
                  <a:schemeClr val="accent1"/>
                </a:solidFill>
                <a:latin typeface="HY견고딕" panose="02030600000101010101" pitchFamily="18" charset="-127"/>
                <a:ea typeface="HY견고딕" panose="02030600000101010101" pitchFamily="18" charset="-127"/>
              </a:rPr>
              <a:t>ありがとうございます</a:t>
            </a:r>
            <a:endParaRPr lang="ko-KR" sz="9600" dirty="0">
              <a:solidFill>
                <a:schemeClr val="accent1"/>
              </a:solidFill>
              <a:latin typeface="HY견고딕" panose="02030600000101010101" pitchFamily="18" charset="-127"/>
              <a:ea typeface="HY견고딕" panose="02030600000101010101" pitchFamily="18" charset="-127"/>
            </a:endParaRPr>
          </a:p>
        </p:txBody>
      </p:sp>
    </p:spTree>
    <p:extLst>
      <p:ext uri="{BB962C8B-B14F-4D97-AF65-F5344CB8AC3E}">
        <p14:creationId xmlns:p14="http://schemas.microsoft.com/office/powerpoint/2010/main" val="1437100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6094412" y="208012"/>
            <a:ext cx="5760641" cy="630188"/>
          </a:xfrm>
          <a:ln>
            <a:solidFill>
              <a:schemeClr val="accent1"/>
            </a:solidFill>
          </a:ln>
        </p:spPr>
        <p:txBody>
          <a:bodyPr>
            <a:normAutofit fontScale="90000"/>
          </a:bodyPr>
          <a:lstStyle/>
          <a:p>
            <a:pPr algn="ctr"/>
            <a:r>
              <a:rPr lang="en-US" altLang="ko-KR" sz="4400" dirty="0">
                <a:solidFill>
                  <a:schemeClr val="accent1"/>
                </a:solidFill>
                <a:latin typeface="MS Mincho" panose="02020609040205080304" pitchFamily="49" charset="-128"/>
                <a:ea typeface="MS Mincho" panose="02020609040205080304" pitchFamily="49" charset="-128"/>
              </a:rPr>
              <a:t>01</a:t>
            </a:r>
            <a:r>
              <a:rPr lang="en-US" altLang="ko-KR" sz="4400" dirty="0">
                <a:solidFill>
                  <a:schemeClr val="accent1"/>
                </a:solidFill>
                <a:latin typeface="HY견고딕" panose="02030600000101010101" pitchFamily="18" charset="-127"/>
                <a:ea typeface="HY견고딕" panose="02030600000101010101" pitchFamily="18" charset="-127"/>
              </a:rPr>
              <a:t> </a:t>
            </a:r>
            <a:r>
              <a:rPr lang="ja-JP" altLang="en-US" sz="4400" dirty="0">
                <a:solidFill>
                  <a:schemeClr val="accent1"/>
                </a:solidFill>
                <a:latin typeface="MS Mincho" panose="02020609040205080304" pitchFamily="49" charset="-128"/>
                <a:ea typeface="MS Mincho" panose="02020609040205080304" pitchFamily="49" charset="-128"/>
              </a:rPr>
              <a:t>チーム紹介</a:t>
            </a:r>
            <a:endParaRPr lang="ko-KR" sz="4400" dirty="0">
              <a:solidFill>
                <a:schemeClr val="accent1"/>
              </a:solidFill>
              <a:latin typeface="HY견고딕" panose="02030600000101010101" pitchFamily="18" charset="-127"/>
              <a:ea typeface="HY견고딕" panose="02030600000101010101" pitchFamily="18" charset="-127"/>
            </a:endParaRPr>
          </a:p>
        </p:txBody>
      </p:sp>
      <p:sp>
        <p:nvSpPr>
          <p:cNvPr id="4" name="텍스트 개체 틀 3"/>
          <p:cNvSpPr>
            <a:spLocks noGrp="1"/>
          </p:cNvSpPr>
          <p:nvPr>
            <p:ph type="body" sz="half" idx="2"/>
          </p:nvPr>
        </p:nvSpPr>
        <p:spPr>
          <a:xfrm>
            <a:off x="261763" y="1124744"/>
            <a:ext cx="11593289" cy="5256584"/>
          </a:xfrm>
          <a:ln>
            <a:solidFill>
              <a:schemeClr val="accent1"/>
            </a:solidFill>
          </a:ln>
        </p:spPr>
        <p:txBody>
          <a:bodyPr>
            <a:normAutofit/>
          </a:bodyPr>
          <a:lstStyle/>
          <a:p>
            <a:pPr algn="ctr"/>
            <a:endParaRPr lang="en-US" altLang="ko-KR" sz="9600" dirty="0">
              <a:solidFill>
                <a:schemeClr val="accent1"/>
              </a:solidFill>
              <a:latin typeface="HY견고딕" panose="02030600000101010101" pitchFamily="18" charset="-127"/>
              <a:ea typeface="HY견고딕" panose="02030600000101010101" pitchFamily="18" charset="-127"/>
            </a:endParaRPr>
          </a:p>
          <a:p>
            <a:pPr algn="ctr"/>
            <a:r>
              <a:rPr lang="ko-KR" altLang="en-US" sz="9600" dirty="0">
                <a:solidFill>
                  <a:schemeClr val="accent1"/>
                </a:solidFill>
                <a:latin typeface="HY견고딕" panose="02030600000101010101" pitchFamily="18" charset="-127"/>
                <a:ea typeface="HY견고딕" panose="02030600000101010101" pitchFamily="18" charset="-127"/>
              </a:rPr>
              <a:t> </a:t>
            </a:r>
            <a:endParaRPr lang="ko-KR" sz="9600" dirty="0">
              <a:solidFill>
                <a:schemeClr val="accent1"/>
              </a:solidFill>
              <a:latin typeface="HY견고딕" panose="02030600000101010101" pitchFamily="18" charset="-127"/>
              <a:ea typeface="HY견고딕" panose="02030600000101010101" pitchFamily="18" charset="-127"/>
            </a:endParaRPr>
          </a:p>
        </p:txBody>
      </p:sp>
      <p:pic>
        <p:nvPicPr>
          <p:cNvPr id="8" name="그림 7">
            <a:extLst>
              <a:ext uri="{FF2B5EF4-FFF2-40B4-BE49-F238E27FC236}">
                <a16:creationId xmlns:a16="http://schemas.microsoft.com/office/drawing/2014/main" id="{EA342679-495B-478B-9DA7-96049150EB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825" y="1613080"/>
            <a:ext cx="5013548" cy="1064215"/>
          </a:xfrm>
          <a:prstGeom prst="rect">
            <a:avLst/>
          </a:prstGeom>
        </p:spPr>
      </p:pic>
      <p:pic>
        <p:nvPicPr>
          <p:cNvPr id="10" name="그림 9">
            <a:extLst>
              <a:ext uri="{FF2B5EF4-FFF2-40B4-BE49-F238E27FC236}">
                <a16:creationId xmlns:a16="http://schemas.microsoft.com/office/drawing/2014/main" id="{1FC0D6F0-AE94-444C-B8B6-A9675C3C56B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9024" y="3268257"/>
            <a:ext cx="2781300" cy="2657475"/>
          </a:xfrm>
          <a:prstGeom prst="rect">
            <a:avLst/>
          </a:prstGeom>
        </p:spPr>
      </p:pic>
      <p:sp>
        <p:nvSpPr>
          <p:cNvPr id="12" name="TextBox 11">
            <a:extLst>
              <a:ext uri="{FF2B5EF4-FFF2-40B4-BE49-F238E27FC236}">
                <a16:creationId xmlns:a16="http://schemas.microsoft.com/office/drawing/2014/main" id="{02B7B6F6-F7DB-4834-B1D6-081DF3266B5D}"/>
              </a:ext>
            </a:extLst>
          </p:cNvPr>
          <p:cNvSpPr txBox="1"/>
          <p:nvPr/>
        </p:nvSpPr>
        <p:spPr>
          <a:xfrm>
            <a:off x="6742484" y="1613080"/>
            <a:ext cx="3586895" cy="1109535"/>
          </a:xfrm>
          <a:prstGeom prst="rect">
            <a:avLst/>
          </a:prstGeom>
          <a:noFill/>
        </p:spPr>
        <p:txBody>
          <a:bodyPr wrap="square" rtlCol="0">
            <a:spAutoFit/>
          </a:bodyPr>
          <a:lstStyle/>
          <a:p>
            <a:pPr algn="ctr">
              <a:lnSpc>
                <a:spcPct val="110000"/>
              </a:lnSpc>
            </a:pPr>
            <a:r>
              <a:rPr lang="ja-JP" altLang="en-US" sz="3200" b="1" dirty="0">
                <a:solidFill>
                  <a:schemeClr val="accent1"/>
                </a:solidFill>
                <a:latin typeface="MS Mincho" panose="02020609040205080304" pitchFamily="49" charset="-128"/>
                <a:ea typeface="MS Mincho" panose="02020609040205080304" pitchFamily="49" charset="-128"/>
              </a:rPr>
              <a:t>プロジェクト名</a:t>
            </a:r>
            <a:endParaRPr lang="en-US" altLang="ja-JP" sz="3200" b="1" dirty="0">
              <a:solidFill>
                <a:schemeClr val="accent1"/>
              </a:solidFill>
              <a:latin typeface="MS Mincho" panose="02020609040205080304" pitchFamily="49" charset="-128"/>
              <a:ea typeface="MS Mincho" panose="02020609040205080304" pitchFamily="49" charset="-128"/>
            </a:endParaRPr>
          </a:p>
          <a:p>
            <a:pPr algn="ctr">
              <a:lnSpc>
                <a:spcPct val="110000"/>
              </a:lnSpc>
            </a:pPr>
            <a:r>
              <a:rPr lang="en-US" altLang="ja-JP" sz="3200" b="1" dirty="0">
                <a:latin typeface="MS Mincho" panose="02020609040205080304" pitchFamily="49" charset="-128"/>
                <a:ea typeface="MS Mincho" panose="02020609040205080304" pitchFamily="49" charset="-128"/>
              </a:rPr>
              <a:t>Hot Delivery</a:t>
            </a:r>
            <a:r>
              <a:rPr lang="ja-JP" altLang="en-US" sz="3200" b="1" dirty="0">
                <a:latin typeface="MS Mincho" panose="02020609040205080304" pitchFamily="49" charset="-128"/>
                <a:ea typeface="MS Mincho" panose="02020609040205080304" pitchFamily="49" charset="-128"/>
              </a:rPr>
              <a:t>  </a:t>
            </a:r>
            <a:endParaRPr lang="ko-KR" altLang="en-US" sz="3200" b="1" dirty="0">
              <a:latin typeface="MS Mincho" panose="02020609040205080304" pitchFamily="49" charset="-128"/>
            </a:endParaRPr>
          </a:p>
        </p:txBody>
      </p:sp>
      <p:sp>
        <p:nvSpPr>
          <p:cNvPr id="13" name="TextBox 12">
            <a:extLst>
              <a:ext uri="{FF2B5EF4-FFF2-40B4-BE49-F238E27FC236}">
                <a16:creationId xmlns:a16="http://schemas.microsoft.com/office/drawing/2014/main" id="{3DC6D384-F148-4D37-BC8D-93B08F840D21}"/>
              </a:ext>
            </a:extLst>
          </p:cNvPr>
          <p:cNvSpPr txBox="1"/>
          <p:nvPr/>
        </p:nvSpPr>
        <p:spPr>
          <a:xfrm>
            <a:off x="5734373" y="4042226"/>
            <a:ext cx="5845845" cy="1109535"/>
          </a:xfrm>
          <a:prstGeom prst="rect">
            <a:avLst/>
          </a:prstGeom>
          <a:noFill/>
        </p:spPr>
        <p:txBody>
          <a:bodyPr wrap="square" rtlCol="0">
            <a:spAutoFit/>
          </a:bodyPr>
          <a:lstStyle/>
          <a:p>
            <a:pPr algn="ctr">
              <a:lnSpc>
                <a:spcPct val="110000"/>
              </a:lnSpc>
            </a:pPr>
            <a:r>
              <a:rPr lang="ja-JP" altLang="en-US" sz="3200" b="1" dirty="0">
                <a:solidFill>
                  <a:schemeClr val="accent1"/>
                </a:solidFill>
                <a:latin typeface="MS Mincho" panose="02020609040205080304" pitchFamily="49" charset="-128"/>
                <a:ea typeface="MS Mincho" panose="02020609040205080304" pitchFamily="49" charset="-128"/>
              </a:rPr>
              <a:t>マスコットーキャラクター</a:t>
            </a:r>
            <a:endParaRPr lang="en-US" altLang="ja-JP" sz="3200" b="1" dirty="0">
              <a:solidFill>
                <a:schemeClr val="accent1"/>
              </a:solidFill>
              <a:latin typeface="MS Mincho" panose="02020609040205080304" pitchFamily="49" charset="-128"/>
              <a:ea typeface="MS Mincho" panose="02020609040205080304" pitchFamily="49" charset="-128"/>
            </a:endParaRPr>
          </a:p>
          <a:p>
            <a:pPr algn="ctr">
              <a:lnSpc>
                <a:spcPct val="110000"/>
              </a:lnSpc>
            </a:pPr>
            <a:r>
              <a:rPr lang="ja-JP" altLang="en-US" sz="3200" b="1" dirty="0">
                <a:latin typeface="MS Mincho" panose="02020609040205080304" pitchFamily="49" charset="-128"/>
                <a:ea typeface="MS Mincho" panose="02020609040205080304" pitchFamily="49" charset="-128"/>
              </a:rPr>
              <a:t>ウマウマ</a:t>
            </a:r>
            <a:endParaRPr lang="ko-KR" altLang="en-US" sz="3200" b="1" dirty="0">
              <a:solidFill>
                <a:schemeClr val="accent1"/>
              </a:solidFill>
              <a:latin typeface="MS Mincho" panose="02020609040205080304" pitchFamily="49" charset="-128"/>
            </a:endParaRPr>
          </a:p>
        </p:txBody>
      </p:sp>
      <p:sp>
        <p:nvSpPr>
          <p:cNvPr id="14" name="TextBox 13">
            <a:extLst>
              <a:ext uri="{FF2B5EF4-FFF2-40B4-BE49-F238E27FC236}">
                <a16:creationId xmlns:a16="http://schemas.microsoft.com/office/drawing/2014/main" id="{CEC37EE3-7179-4FB8-A461-3E5DD6F090AC}"/>
              </a:ext>
            </a:extLst>
          </p:cNvPr>
          <p:cNvSpPr txBox="1"/>
          <p:nvPr/>
        </p:nvSpPr>
        <p:spPr>
          <a:xfrm>
            <a:off x="2638028" y="5610177"/>
            <a:ext cx="1800200" cy="246158"/>
          </a:xfrm>
          <a:prstGeom prst="rect">
            <a:avLst/>
          </a:prstGeom>
          <a:noFill/>
        </p:spPr>
        <p:txBody>
          <a:bodyPr wrap="square" rtlCol="0">
            <a:spAutoFit/>
          </a:bodyPr>
          <a:lstStyle/>
          <a:p>
            <a:pPr>
              <a:lnSpc>
                <a:spcPct val="110000"/>
              </a:lnSpc>
            </a:pPr>
            <a:r>
              <a:rPr lang="en-US" altLang="ko-KR" sz="1000" b="1" dirty="0">
                <a:solidFill>
                  <a:schemeClr val="bg1"/>
                </a:solidFill>
                <a:latin typeface="MS Mincho" panose="02020609040205080304" pitchFamily="49" charset="-128"/>
              </a:rPr>
              <a:t>Designed BY </a:t>
            </a:r>
            <a:r>
              <a:rPr lang="ko-KR" altLang="en-US" sz="1000" b="1" dirty="0" err="1">
                <a:solidFill>
                  <a:schemeClr val="bg1"/>
                </a:solidFill>
                <a:latin typeface="MS Mincho" panose="02020609040205080304" pitchFamily="49" charset="-128"/>
              </a:rPr>
              <a:t>여선향</a:t>
            </a:r>
            <a:endParaRPr lang="ko-KR" altLang="en-US" sz="1000" b="1" dirty="0">
              <a:solidFill>
                <a:schemeClr val="bg1"/>
              </a:solidFill>
              <a:latin typeface="MS Mincho" panose="02020609040205080304" pitchFamily="49" charset="-128"/>
            </a:endParaRPr>
          </a:p>
        </p:txBody>
      </p:sp>
    </p:spTree>
    <p:extLst>
      <p:ext uri="{BB962C8B-B14F-4D97-AF65-F5344CB8AC3E}">
        <p14:creationId xmlns:p14="http://schemas.microsoft.com/office/powerpoint/2010/main" val="1565961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6094412" y="208012"/>
            <a:ext cx="5760641" cy="630188"/>
          </a:xfrm>
          <a:ln>
            <a:solidFill>
              <a:schemeClr val="accent1"/>
            </a:solidFill>
          </a:ln>
        </p:spPr>
        <p:txBody>
          <a:bodyPr>
            <a:normAutofit fontScale="90000"/>
          </a:bodyPr>
          <a:lstStyle/>
          <a:p>
            <a:pPr algn="ctr"/>
            <a:r>
              <a:rPr lang="en-US" altLang="ko-KR" sz="4400" dirty="0">
                <a:solidFill>
                  <a:schemeClr val="accent1"/>
                </a:solidFill>
                <a:latin typeface="MS Mincho" panose="02020609040205080304" pitchFamily="49" charset="-128"/>
                <a:ea typeface="MS Mincho" panose="02020609040205080304" pitchFamily="49" charset="-128"/>
              </a:rPr>
              <a:t>01</a:t>
            </a:r>
            <a:r>
              <a:rPr lang="en-US" altLang="ko-KR" sz="4400" dirty="0">
                <a:solidFill>
                  <a:schemeClr val="accent1"/>
                </a:solidFill>
                <a:latin typeface="HY견고딕" panose="02030600000101010101" pitchFamily="18" charset="-127"/>
                <a:ea typeface="HY견고딕" panose="02030600000101010101" pitchFamily="18" charset="-127"/>
              </a:rPr>
              <a:t> </a:t>
            </a:r>
            <a:r>
              <a:rPr lang="ja-JP" altLang="en-US" sz="4400" dirty="0">
                <a:solidFill>
                  <a:schemeClr val="accent1"/>
                </a:solidFill>
                <a:latin typeface="MS Mincho" panose="02020609040205080304" pitchFamily="49" charset="-128"/>
                <a:ea typeface="MS Mincho" panose="02020609040205080304" pitchFamily="49" charset="-128"/>
              </a:rPr>
              <a:t>役割</a:t>
            </a:r>
            <a:r>
              <a:rPr lang="ja-JP" altLang="en-US" sz="2700" dirty="0">
                <a:solidFill>
                  <a:srgbClr val="FFC000"/>
                </a:solidFill>
                <a:latin typeface="MS Mincho" panose="02020609040205080304" pitchFamily="49" charset="-128"/>
                <a:ea typeface="MS Mincho" panose="02020609040205080304" pitchFamily="49" charset="-128"/>
              </a:rPr>
              <a:t>　</a:t>
            </a:r>
            <a:r>
              <a:rPr lang="ja-JP" altLang="en-US" sz="4400" dirty="0">
                <a:solidFill>
                  <a:schemeClr val="accent1"/>
                </a:solidFill>
                <a:latin typeface="MS Mincho" panose="02020609040205080304" pitchFamily="49" charset="-128"/>
                <a:ea typeface="MS Mincho" panose="02020609040205080304" pitchFamily="49" charset="-128"/>
              </a:rPr>
              <a:t>メンバー紹介</a:t>
            </a:r>
            <a:endParaRPr lang="ko-KR" sz="4400" dirty="0">
              <a:solidFill>
                <a:schemeClr val="accent1"/>
              </a:solidFill>
              <a:latin typeface="HY견고딕" panose="02030600000101010101" pitchFamily="18" charset="-127"/>
              <a:ea typeface="HY견고딕" panose="02030600000101010101" pitchFamily="18" charset="-127"/>
            </a:endParaRPr>
          </a:p>
        </p:txBody>
      </p:sp>
      <p:sp>
        <p:nvSpPr>
          <p:cNvPr id="4" name="텍스트 개체 틀 3"/>
          <p:cNvSpPr>
            <a:spLocks noGrp="1"/>
          </p:cNvSpPr>
          <p:nvPr>
            <p:ph type="body" sz="half" idx="2"/>
          </p:nvPr>
        </p:nvSpPr>
        <p:spPr>
          <a:xfrm>
            <a:off x="261763" y="1124744"/>
            <a:ext cx="11593289" cy="5256584"/>
          </a:xfrm>
          <a:ln>
            <a:solidFill>
              <a:schemeClr val="accent1"/>
            </a:solidFill>
          </a:ln>
        </p:spPr>
        <p:txBody>
          <a:bodyPr>
            <a:normAutofit/>
          </a:bodyPr>
          <a:lstStyle/>
          <a:p>
            <a:pPr algn="ctr"/>
            <a:endParaRPr lang="en-US" altLang="ko-KR" sz="9600" dirty="0">
              <a:solidFill>
                <a:schemeClr val="accent1"/>
              </a:solidFill>
              <a:latin typeface="HY견고딕" panose="02030600000101010101" pitchFamily="18" charset="-127"/>
              <a:ea typeface="HY견고딕" panose="02030600000101010101" pitchFamily="18" charset="-127"/>
            </a:endParaRPr>
          </a:p>
          <a:p>
            <a:pPr algn="ctr"/>
            <a:r>
              <a:rPr lang="ko-KR" altLang="en-US" sz="9600" dirty="0">
                <a:solidFill>
                  <a:schemeClr val="accent1"/>
                </a:solidFill>
                <a:latin typeface="HY견고딕" panose="02030600000101010101" pitchFamily="18" charset="-127"/>
                <a:ea typeface="HY견고딕" panose="02030600000101010101" pitchFamily="18" charset="-127"/>
              </a:rPr>
              <a:t> </a:t>
            </a:r>
            <a:endParaRPr lang="ko-KR" sz="9600" dirty="0">
              <a:solidFill>
                <a:schemeClr val="accent1"/>
              </a:solidFill>
              <a:latin typeface="HY견고딕" panose="02030600000101010101" pitchFamily="18" charset="-127"/>
              <a:ea typeface="HY견고딕" panose="02030600000101010101" pitchFamily="18" charset="-127"/>
            </a:endParaRPr>
          </a:p>
        </p:txBody>
      </p:sp>
      <p:graphicFrame>
        <p:nvGraphicFramePr>
          <p:cNvPr id="7" name="表 3">
            <a:extLst>
              <a:ext uri="{FF2B5EF4-FFF2-40B4-BE49-F238E27FC236}">
                <a16:creationId xmlns:a16="http://schemas.microsoft.com/office/drawing/2014/main" id="{6CE0764E-A817-4BC5-AE57-B61CF51C128C}"/>
              </a:ext>
            </a:extLst>
          </p:cNvPr>
          <p:cNvGraphicFramePr>
            <a:graphicFrameLocks noGrp="1"/>
          </p:cNvGraphicFramePr>
          <p:nvPr>
            <p:extLst>
              <p:ext uri="{D42A27DB-BD31-4B8C-83A1-F6EECF244321}">
                <p14:modId xmlns:p14="http://schemas.microsoft.com/office/powerpoint/2010/main" val="1848566268"/>
              </p:ext>
            </p:extLst>
          </p:nvPr>
        </p:nvGraphicFramePr>
        <p:xfrm>
          <a:off x="909836" y="2204864"/>
          <a:ext cx="10297144" cy="2880320"/>
        </p:xfrm>
        <a:graphic>
          <a:graphicData uri="http://schemas.openxmlformats.org/drawingml/2006/table">
            <a:tbl>
              <a:tblPr/>
              <a:tblGrid>
                <a:gridCol w="2811661">
                  <a:extLst>
                    <a:ext uri="{9D8B030D-6E8A-4147-A177-3AD203B41FA5}">
                      <a16:colId xmlns:a16="http://schemas.microsoft.com/office/drawing/2014/main" val="20000"/>
                    </a:ext>
                  </a:extLst>
                </a:gridCol>
                <a:gridCol w="7485483">
                  <a:extLst>
                    <a:ext uri="{9D8B030D-6E8A-4147-A177-3AD203B41FA5}">
                      <a16:colId xmlns:a16="http://schemas.microsoft.com/office/drawing/2014/main" val="20001"/>
                    </a:ext>
                  </a:extLst>
                </a:gridCol>
              </a:tblGrid>
              <a:tr h="697982">
                <a:tc>
                  <a:txBody>
                    <a:bodyPr/>
                    <a:lstStyle>
                      <a:lvl1pPr marL="0" algn="l" defTabSz="914400" rtl="0" eaLnBrk="1" latinLnBrk="1" hangingPunct="1">
                        <a:defRPr lang="ko-KR" sz="1800" kern="1200">
                          <a:solidFill>
                            <a:schemeClr val="dk1"/>
                          </a:solidFill>
                          <a:latin typeface="맑은 고딕"/>
                          <a:ea typeface="맑은 고딕" panose="020B0503020000020004" pitchFamily="50" charset="-127"/>
                        </a:defRPr>
                      </a:lvl1pPr>
                      <a:lvl2pPr marL="457200" algn="l" defTabSz="914400" rtl="0" eaLnBrk="1" latinLnBrk="1" hangingPunct="1">
                        <a:defRPr lang="ko-KR" sz="1800" kern="1200">
                          <a:solidFill>
                            <a:schemeClr val="dk1"/>
                          </a:solidFill>
                          <a:latin typeface="맑은 고딕"/>
                          <a:ea typeface="맑은 고딕" panose="020B0503020000020004" pitchFamily="50" charset="-127"/>
                        </a:defRPr>
                      </a:lvl2pPr>
                      <a:lvl3pPr marL="914400" algn="l" defTabSz="914400" rtl="0" eaLnBrk="1" latinLnBrk="1" hangingPunct="1">
                        <a:defRPr lang="ko-KR" sz="1800" kern="1200">
                          <a:solidFill>
                            <a:schemeClr val="dk1"/>
                          </a:solidFill>
                          <a:latin typeface="맑은 고딕"/>
                          <a:ea typeface="맑은 고딕" panose="020B0503020000020004" pitchFamily="50" charset="-127"/>
                        </a:defRPr>
                      </a:lvl3pPr>
                      <a:lvl4pPr marL="1371600" algn="l" defTabSz="914400" rtl="0" eaLnBrk="1" latinLnBrk="1" hangingPunct="1">
                        <a:defRPr lang="ko-KR" sz="1800" kern="1200">
                          <a:solidFill>
                            <a:schemeClr val="dk1"/>
                          </a:solidFill>
                          <a:latin typeface="맑은 고딕"/>
                          <a:ea typeface="맑은 고딕" panose="020B0503020000020004" pitchFamily="50" charset="-127"/>
                        </a:defRPr>
                      </a:lvl4pPr>
                      <a:lvl5pPr marL="1828800" algn="l" defTabSz="914400" rtl="0" eaLnBrk="1" latinLnBrk="1" hangingPunct="1">
                        <a:defRPr lang="ko-KR" sz="1800" kern="1200">
                          <a:solidFill>
                            <a:schemeClr val="dk1"/>
                          </a:solidFill>
                          <a:latin typeface="맑은 고딕"/>
                          <a:ea typeface="맑은 고딕" panose="020B0503020000020004" pitchFamily="50" charset="-127"/>
                        </a:defRPr>
                      </a:lvl5pPr>
                      <a:lvl6pPr marL="2286000" algn="l" defTabSz="914400" rtl="0" eaLnBrk="1" latinLnBrk="1" hangingPunct="1">
                        <a:defRPr lang="ko-KR" sz="1800" kern="1200">
                          <a:solidFill>
                            <a:schemeClr val="dk1"/>
                          </a:solidFill>
                          <a:latin typeface="맑은 고딕"/>
                          <a:ea typeface="맑은 고딕" panose="020B0503020000020004" pitchFamily="50" charset="-127"/>
                        </a:defRPr>
                      </a:lvl6pPr>
                      <a:lvl7pPr marL="2743200" algn="l" defTabSz="914400" rtl="0" eaLnBrk="1" latinLnBrk="1" hangingPunct="1">
                        <a:defRPr lang="ko-KR" sz="1800" kern="1200">
                          <a:solidFill>
                            <a:schemeClr val="dk1"/>
                          </a:solidFill>
                          <a:latin typeface="맑은 고딕"/>
                          <a:ea typeface="맑은 고딕" panose="020B0503020000020004" pitchFamily="50" charset="-127"/>
                        </a:defRPr>
                      </a:lvl7pPr>
                      <a:lvl8pPr marL="3200400" algn="l" defTabSz="914400" rtl="0" eaLnBrk="1" latinLnBrk="1" hangingPunct="1">
                        <a:defRPr lang="ko-KR" sz="1800" kern="1200">
                          <a:solidFill>
                            <a:schemeClr val="dk1"/>
                          </a:solidFill>
                          <a:latin typeface="맑은 고딕"/>
                          <a:ea typeface="맑은 고딕" panose="020B0503020000020004" pitchFamily="50" charset="-127"/>
                        </a:defRPr>
                      </a:lvl8pPr>
                      <a:lvl9pPr marL="3657600" algn="l" defTabSz="914400" rtl="0" eaLnBrk="1" latinLnBrk="1" hangingPunct="1">
                        <a:defRPr lang="ko-KR" sz="1800" kern="1200">
                          <a:solidFill>
                            <a:schemeClr val="dk1"/>
                          </a:solidFill>
                          <a:latin typeface="맑은 고딕"/>
                          <a:ea typeface="맑은 고딕" panose="020B0503020000020004" pitchFamily="50" charset="-127"/>
                        </a:defRPr>
                      </a:lvl9pPr>
                    </a:lstStyle>
                    <a:p>
                      <a:pPr marL="457200" marR="0" lvl="1" indent="0" algn="just" defTabSz="914400" rtl="0" eaLnBrk="1" fontAlgn="auto" latinLnBrk="1" hangingPunct="1">
                        <a:lnSpc>
                          <a:spcPct val="115000"/>
                        </a:lnSpc>
                        <a:spcBef>
                          <a:spcPts val="0"/>
                        </a:spcBef>
                        <a:spcAft>
                          <a:spcPts val="1000"/>
                        </a:spcAft>
                        <a:buClrTx/>
                        <a:buSzTx/>
                        <a:buFontTx/>
                        <a:buNone/>
                        <a:tabLst/>
                        <a:defRPr/>
                      </a:pPr>
                      <a:r>
                        <a:rPr lang="ja-JP" altLang="ko-KR" sz="1800" kern="1200" dirty="0">
                          <a:ln>
                            <a:noFill/>
                          </a:ln>
                          <a:solidFill>
                            <a:schemeClr val="tx1"/>
                          </a:solidFill>
                          <a:effectLst/>
                          <a:latin typeface="MS Mincho" panose="02020609040205080304" pitchFamily="49" charset="-128"/>
                          <a:ea typeface="MS Mincho" panose="02020609040205080304" pitchFamily="49" charset="-128"/>
                        </a:rPr>
                        <a:t>ジョン</a:t>
                      </a:r>
                      <a:r>
                        <a:rPr lang="en-US" altLang="ko-KR" sz="1800" dirty="0">
                          <a:solidFill>
                            <a:schemeClr val="tx1"/>
                          </a:solidFill>
                          <a:latin typeface="MS Mincho" panose="02020609040205080304" pitchFamily="49" charset="-128"/>
                          <a:ea typeface="MS Mincho" panose="02020609040205080304" pitchFamily="49" charset="-128"/>
                        </a:rPr>
                        <a:t>·</a:t>
                      </a:r>
                      <a:r>
                        <a:rPr lang="ja-JP" altLang="ko-KR" sz="1800" kern="1200" dirty="0">
                          <a:ln>
                            <a:noFill/>
                          </a:ln>
                          <a:solidFill>
                            <a:schemeClr val="tx1"/>
                          </a:solidFill>
                          <a:effectLst/>
                          <a:latin typeface="MS Mincho" panose="02020609040205080304" pitchFamily="49" charset="-128"/>
                          <a:ea typeface="MS Mincho" panose="02020609040205080304" pitchFamily="49" charset="-128"/>
                        </a:rPr>
                        <a:t>ヨンジョン</a:t>
                      </a:r>
                      <a:endParaRPr lang="ja-JP" altLang="en-US" sz="1800" kern="1200" dirty="0">
                        <a:ln>
                          <a:noFill/>
                        </a:ln>
                        <a:solidFill>
                          <a:schemeClr val="tx1"/>
                        </a:solidFill>
                        <a:effectLst/>
                        <a:latin typeface="MS Mincho" panose="02020609040205080304" pitchFamily="49" charset="-128"/>
                        <a:ea typeface="MS Mincho" panose="02020609040205080304" pitchFamily="49" charset="-128"/>
                      </a:endParaRPr>
                    </a:p>
                  </a:txBody>
                  <a:tcPr marL="64770" marR="64770" marT="17780" marB="1778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1" hangingPunct="1">
                        <a:defRPr lang="ko-KR" sz="1800" kern="1200">
                          <a:solidFill>
                            <a:schemeClr val="dk1"/>
                          </a:solidFill>
                          <a:latin typeface="맑은 고딕"/>
                          <a:ea typeface="맑은 고딕" panose="020B0503020000020004" pitchFamily="50" charset="-127"/>
                        </a:defRPr>
                      </a:lvl1pPr>
                      <a:lvl2pPr marL="457200" algn="l" defTabSz="914400" rtl="0" eaLnBrk="1" latinLnBrk="1" hangingPunct="1">
                        <a:defRPr lang="ko-KR" sz="1800" kern="1200">
                          <a:solidFill>
                            <a:schemeClr val="dk1"/>
                          </a:solidFill>
                          <a:latin typeface="맑은 고딕"/>
                          <a:ea typeface="맑은 고딕" panose="020B0503020000020004" pitchFamily="50" charset="-127"/>
                        </a:defRPr>
                      </a:lvl2pPr>
                      <a:lvl3pPr marL="914400" algn="l" defTabSz="914400" rtl="0" eaLnBrk="1" latinLnBrk="1" hangingPunct="1">
                        <a:defRPr lang="ko-KR" sz="1800" kern="1200">
                          <a:solidFill>
                            <a:schemeClr val="dk1"/>
                          </a:solidFill>
                          <a:latin typeface="맑은 고딕"/>
                          <a:ea typeface="맑은 고딕" panose="020B0503020000020004" pitchFamily="50" charset="-127"/>
                        </a:defRPr>
                      </a:lvl3pPr>
                      <a:lvl4pPr marL="1371600" algn="l" defTabSz="914400" rtl="0" eaLnBrk="1" latinLnBrk="1" hangingPunct="1">
                        <a:defRPr lang="ko-KR" sz="1800" kern="1200">
                          <a:solidFill>
                            <a:schemeClr val="dk1"/>
                          </a:solidFill>
                          <a:latin typeface="맑은 고딕"/>
                          <a:ea typeface="맑은 고딕" panose="020B0503020000020004" pitchFamily="50" charset="-127"/>
                        </a:defRPr>
                      </a:lvl4pPr>
                      <a:lvl5pPr marL="1828800" algn="l" defTabSz="914400" rtl="0" eaLnBrk="1" latinLnBrk="1" hangingPunct="1">
                        <a:defRPr lang="ko-KR" sz="1800" kern="1200">
                          <a:solidFill>
                            <a:schemeClr val="dk1"/>
                          </a:solidFill>
                          <a:latin typeface="맑은 고딕"/>
                          <a:ea typeface="맑은 고딕" panose="020B0503020000020004" pitchFamily="50" charset="-127"/>
                        </a:defRPr>
                      </a:lvl5pPr>
                      <a:lvl6pPr marL="2286000" algn="l" defTabSz="914400" rtl="0" eaLnBrk="1" latinLnBrk="1" hangingPunct="1">
                        <a:defRPr lang="ko-KR" sz="1800" kern="1200">
                          <a:solidFill>
                            <a:schemeClr val="dk1"/>
                          </a:solidFill>
                          <a:latin typeface="맑은 고딕"/>
                          <a:ea typeface="맑은 고딕" panose="020B0503020000020004" pitchFamily="50" charset="-127"/>
                        </a:defRPr>
                      </a:lvl6pPr>
                      <a:lvl7pPr marL="2743200" algn="l" defTabSz="914400" rtl="0" eaLnBrk="1" latinLnBrk="1" hangingPunct="1">
                        <a:defRPr lang="ko-KR" sz="1800" kern="1200">
                          <a:solidFill>
                            <a:schemeClr val="dk1"/>
                          </a:solidFill>
                          <a:latin typeface="맑은 고딕"/>
                          <a:ea typeface="맑은 고딕" panose="020B0503020000020004" pitchFamily="50" charset="-127"/>
                        </a:defRPr>
                      </a:lvl7pPr>
                      <a:lvl8pPr marL="3200400" algn="l" defTabSz="914400" rtl="0" eaLnBrk="1" latinLnBrk="1" hangingPunct="1">
                        <a:defRPr lang="ko-KR" sz="1800" kern="1200">
                          <a:solidFill>
                            <a:schemeClr val="dk1"/>
                          </a:solidFill>
                          <a:latin typeface="맑은 고딕"/>
                          <a:ea typeface="맑은 고딕" panose="020B0503020000020004" pitchFamily="50" charset="-127"/>
                        </a:defRPr>
                      </a:lvl8pPr>
                      <a:lvl9pPr marL="3657600" algn="l" defTabSz="914400" rtl="0" eaLnBrk="1" latinLnBrk="1" hangingPunct="1">
                        <a:defRPr lang="ko-KR" sz="1800" kern="1200">
                          <a:solidFill>
                            <a:schemeClr val="dk1"/>
                          </a:solidFill>
                          <a:latin typeface="맑은 고딕"/>
                          <a:ea typeface="맑은 고딕" panose="020B0503020000020004" pitchFamily="50" charset="-127"/>
                        </a:defRPr>
                      </a:lvl9pPr>
                    </a:lstStyle>
                    <a:p>
                      <a:pPr marL="457200" marR="0" lvl="1" indent="0" algn="just" defTabSz="914400" rtl="0" eaLnBrk="1" fontAlgn="auto" latinLnBrk="1" hangingPunct="1">
                        <a:lnSpc>
                          <a:spcPct val="115000"/>
                        </a:lnSpc>
                        <a:spcBef>
                          <a:spcPts val="0"/>
                        </a:spcBef>
                        <a:spcAft>
                          <a:spcPts val="1000"/>
                        </a:spcAft>
                        <a:buClrTx/>
                        <a:buSzTx/>
                        <a:buFontTx/>
                        <a:buNone/>
                        <a:tabLst/>
                        <a:defRPr/>
                      </a:pPr>
                      <a:r>
                        <a:rPr lang="ja-JP" altLang="ko-KR" sz="1800" kern="1200" baseline="0" dirty="0" smtClean="0">
                          <a:solidFill>
                            <a:schemeClr val="tx1"/>
                          </a:solidFill>
                          <a:effectLst/>
                          <a:latin typeface="MS Mincho" panose="02020609040205080304" pitchFamily="49" charset="-128"/>
                          <a:ea typeface="MS Mincho" panose="02020609040205080304" pitchFamily="49" charset="-128"/>
                          <a:cs typeface="+mn-cs"/>
                        </a:rPr>
                        <a:t>理想型ワールドカップ</a:t>
                      </a:r>
                      <a:r>
                        <a:rPr lang="en-US" altLang="ja-JP" sz="1800" kern="1200" baseline="0" smtClean="0">
                          <a:solidFill>
                            <a:schemeClr val="tx1"/>
                          </a:solidFill>
                          <a:effectLst/>
                          <a:latin typeface="MS Mincho" panose="02020609040205080304" pitchFamily="49" charset="-128"/>
                          <a:ea typeface="MS Mincho" panose="02020609040205080304" pitchFamily="49" charset="-128"/>
                          <a:cs typeface="+mn-cs"/>
                        </a:rPr>
                        <a:t>, </a:t>
                      </a:r>
                      <a:r>
                        <a:rPr lang="ja-JP" altLang="ko-KR" sz="1800" kern="1200" baseline="0" smtClean="0">
                          <a:solidFill>
                            <a:schemeClr val="tx1"/>
                          </a:solidFill>
                          <a:effectLst/>
                          <a:latin typeface="MS Mincho" panose="02020609040205080304" pitchFamily="49" charset="-128"/>
                          <a:ea typeface="MS Mincho" panose="02020609040205080304" pitchFamily="49" charset="-128"/>
                          <a:cs typeface="+mn-cs"/>
                        </a:rPr>
                        <a:t>会</a:t>
                      </a:r>
                      <a:r>
                        <a:rPr lang="ja-JP" altLang="ko-KR" sz="1800" kern="1200" baseline="0" dirty="0">
                          <a:solidFill>
                            <a:schemeClr val="tx1"/>
                          </a:solidFill>
                          <a:effectLst/>
                          <a:latin typeface="MS Mincho" panose="02020609040205080304" pitchFamily="49" charset="-128"/>
                          <a:ea typeface="MS Mincho" panose="02020609040205080304" pitchFamily="49" charset="-128"/>
                          <a:cs typeface="+mn-cs"/>
                        </a:rPr>
                        <a:t>員登録</a:t>
                      </a:r>
                      <a:r>
                        <a:rPr lang="en-US" altLang="ko-KR" sz="1800" kern="1200" baseline="0" dirty="0">
                          <a:solidFill>
                            <a:schemeClr val="tx1"/>
                          </a:solidFill>
                          <a:effectLst/>
                          <a:latin typeface="MS Mincho" panose="02020609040205080304" pitchFamily="49" charset="-128"/>
                          <a:ea typeface="MS Mincho" panose="02020609040205080304" pitchFamily="49" charset="-128"/>
                          <a:cs typeface="+mn-cs"/>
                        </a:rPr>
                        <a:t>,</a:t>
                      </a:r>
                      <a:r>
                        <a:rPr lang="ja-JP" altLang="ko-KR" sz="1800" kern="1200" baseline="0" dirty="0">
                          <a:solidFill>
                            <a:schemeClr val="tx1"/>
                          </a:solidFill>
                          <a:effectLst/>
                          <a:latin typeface="MS Mincho" panose="02020609040205080304" pitchFamily="49" charset="-128"/>
                          <a:ea typeface="MS Mincho" panose="02020609040205080304" pitchFamily="49" charset="-128"/>
                          <a:cs typeface="+mn-cs"/>
                        </a:rPr>
                        <a:t>　修正</a:t>
                      </a:r>
                      <a:r>
                        <a:rPr lang="en-US" altLang="ko-KR" sz="1800" kern="1200" baseline="0" dirty="0">
                          <a:solidFill>
                            <a:schemeClr val="tx1"/>
                          </a:solidFill>
                          <a:effectLst/>
                          <a:latin typeface="MS Mincho" panose="02020609040205080304" pitchFamily="49" charset="-128"/>
                          <a:ea typeface="MS Mincho" panose="02020609040205080304" pitchFamily="49" charset="-128"/>
                          <a:cs typeface="+mn-cs"/>
                        </a:rPr>
                        <a:t>,</a:t>
                      </a:r>
                      <a:r>
                        <a:rPr lang="ja-JP" altLang="ko-KR" sz="1800" kern="1200" baseline="0" dirty="0">
                          <a:solidFill>
                            <a:schemeClr val="tx1"/>
                          </a:solidFill>
                          <a:effectLst/>
                          <a:latin typeface="MS Mincho" panose="02020609040205080304" pitchFamily="49" charset="-128"/>
                          <a:ea typeface="MS Mincho" panose="02020609040205080304" pitchFamily="49" charset="-128"/>
                          <a:cs typeface="+mn-cs"/>
                        </a:rPr>
                        <a:t>　脱退機能</a:t>
                      </a:r>
                      <a:r>
                        <a:rPr lang="en-US" altLang="ja-JP" sz="1800" kern="1200" baseline="0" dirty="0">
                          <a:solidFill>
                            <a:schemeClr val="tx1"/>
                          </a:solidFill>
                          <a:effectLst/>
                          <a:latin typeface="MS Mincho" panose="02020609040205080304" pitchFamily="49" charset="-128"/>
                          <a:ea typeface="MS Mincho" panose="02020609040205080304" pitchFamily="49" charset="-128"/>
                          <a:cs typeface="+mn-cs"/>
                        </a:rPr>
                        <a:t> </a:t>
                      </a:r>
                      <a:r>
                        <a:rPr lang="en-US" altLang="ko-KR" sz="1800" kern="1200" dirty="0">
                          <a:solidFill>
                            <a:schemeClr val="tx1"/>
                          </a:solidFill>
                          <a:effectLst/>
                          <a:latin typeface="맑은 고딕"/>
                          <a:ea typeface="맑은 고딕" panose="020B0503020000020004" pitchFamily="50" charset="-127"/>
                          <a:cs typeface="+mn-cs"/>
                        </a:rPr>
                        <a:t>· </a:t>
                      </a:r>
                      <a:r>
                        <a:rPr lang="en-US" altLang="ko-KR" sz="1800" kern="1200" baseline="0" dirty="0">
                          <a:solidFill>
                            <a:schemeClr val="tx1"/>
                          </a:solidFill>
                          <a:effectLst/>
                          <a:latin typeface="MS Mincho" panose="02020609040205080304" pitchFamily="49" charset="-128"/>
                          <a:ea typeface="MS Mincho" panose="02020609040205080304" pitchFamily="49" charset="-128"/>
                          <a:cs typeface="+mn-cs"/>
                        </a:rPr>
                        <a:t>DB</a:t>
                      </a:r>
                      <a:endParaRPr lang="ja-JP" altLang="en-US" sz="1800" kern="1200" baseline="0" dirty="0">
                        <a:ln>
                          <a:noFill/>
                        </a:ln>
                        <a:solidFill>
                          <a:schemeClr val="tx1"/>
                        </a:solidFill>
                        <a:effectLst/>
                        <a:latin typeface="MS Mincho" panose="02020609040205080304" pitchFamily="49" charset="-128"/>
                        <a:ea typeface="MS Mincho" panose="02020609040205080304" pitchFamily="49" charset="-128"/>
                      </a:endParaRPr>
                    </a:p>
                  </a:txBody>
                  <a:tcPr marL="64770" marR="64770" marT="17780" marB="1778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719557">
                <a:tc>
                  <a:txBody>
                    <a:bodyPr/>
                    <a:lstStyle>
                      <a:lvl1pPr marL="0" algn="l" defTabSz="914400" rtl="0" eaLnBrk="1" latinLnBrk="1" hangingPunct="1">
                        <a:defRPr lang="ko-KR" sz="1800" kern="1200">
                          <a:solidFill>
                            <a:schemeClr val="dk1"/>
                          </a:solidFill>
                          <a:latin typeface="맑은 고딕"/>
                          <a:ea typeface="맑은 고딕" panose="020B0503020000020004" pitchFamily="50" charset="-127"/>
                        </a:defRPr>
                      </a:lvl1pPr>
                      <a:lvl2pPr marL="457200" algn="l" defTabSz="914400" rtl="0" eaLnBrk="1" latinLnBrk="1" hangingPunct="1">
                        <a:defRPr lang="ko-KR" sz="1800" kern="1200">
                          <a:solidFill>
                            <a:schemeClr val="dk1"/>
                          </a:solidFill>
                          <a:latin typeface="맑은 고딕"/>
                          <a:ea typeface="맑은 고딕" panose="020B0503020000020004" pitchFamily="50" charset="-127"/>
                        </a:defRPr>
                      </a:lvl2pPr>
                      <a:lvl3pPr marL="914400" algn="l" defTabSz="914400" rtl="0" eaLnBrk="1" latinLnBrk="1" hangingPunct="1">
                        <a:defRPr lang="ko-KR" sz="1800" kern="1200">
                          <a:solidFill>
                            <a:schemeClr val="dk1"/>
                          </a:solidFill>
                          <a:latin typeface="맑은 고딕"/>
                          <a:ea typeface="맑은 고딕" panose="020B0503020000020004" pitchFamily="50" charset="-127"/>
                        </a:defRPr>
                      </a:lvl3pPr>
                      <a:lvl4pPr marL="1371600" algn="l" defTabSz="914400" rtl="0" eaLnBrk="1" latinLnBrk="1" hangingPunct="1">
                        <a:defRPr lang="ko-KR" sz="1800" kern="1200">
                          <a:solidFill>
                            <a:schemeClr val="dk1"/>
                          </a:solidFill>
                          <a:latin typeface="맑은 고딕"/>
                          <a:ea typeface="맑은 고딕" panose="020B0503020000020004" pitchFamily="50" charset="-127"/>
                        </a:defRPr>
                      </a:lvl4pPr>
                      <a:lvl5pPr marL="1828800" algn="l" defTabSz="914400" rtl="0" eaLnBrk="1" latinLnBrk="1" hangingPunct="1">
                        <a:defRPr lang="ko-KR" sz="1800" kern="1200">
                          <a:solidFill>
                            <a:schemeClr val="dk1"/>
                          </a:solidFill>
                          <a:latin typeface="맑은 고딕"/>
                          <a:ea typeface="맑은 고딕" panose="020B0503020000020004" pitchFamily="50" charset="-127"/>
                        </a:defRPr>
                      </a:lvl5pPr>
                      <a:lvl6pPr marL="2286000" algn="l" defTabSz="914400" rtl="0" eaLnBrk="1" latinLnBrk="1" hangingPunct="1">
                        <a:defRPr lang="ko-KR" sz="1800" kern="1200">
                          <a:solidFill>
                            <a:schemeClr val="dk1"/>
                          </a:solidFill>
                          <a:latin typeface="맑은 고딕"/>
                          <a:ea typeface="맑은 고딕" panose="020B0503020000020004" pitchFamily="50" charset="-127"/>
                        </a:defRPr>
                      </a:lvl6pPr>
                      <a:lvl7pPr marL="2743200" algn="l" defTabSz="914400" rtl="0" eaLnBrk="1" latinLnBrk="1" hangingPunct="1">
                        <a:defRPr lang="ko-KR" sz="1800" kern="1200">
                          <a:solidFill>
                            <a:schemeClr val="dk1"/>
                          </a:solidFill>
                          <a:latin typeface="맑은 고딕"/>
                          <a:ea typeface="맑은 고딕" panose="020B0503020000020004" pitchFamily="50" charset="-127"/>
                        </a:defRPr>
                      </a:lvl7pPr>
                      <a:lvl8pPr marL="3200400" algn="l" defTabSz="914400" rtl="0" eaLnBrk="1" latinLnBrk="1" hangingPunct="1">
                        <a:defRPr lang="ko-KR" sz="1800" kern="1200">
                          <a:solidFill>
                            <a:schemeClr val="dk1"/>
                          </a:solidFill>
                          <a:latin typeface="맑은 고딕"/>
                          <a:ea typeface="맑은 고딕" panose="020B0503020000020004" pitchFamily="50" charset="-127"/>
                        </a:defRPr>
                      </a:lvl8pPr>
                      <a:lvl9pPr marL="3657600" algn="l" defTabSz="914400" rtl="0" eaLnBrk="1" latinLnBrk="1" hangingPunct="1">
                        <a:defRPr lang="ko-KR" sz="1800" kern="1200">
                          <a:solidFill>
                            <a:schemeClr val="dk1"/>
                          </a:solidFill>
                          <a:latin typeface="맑은 고딕"/>
                          <a:ea typeface="맑은 고딕" panose="020B0503020000020004" pitchFamily="50" charset="-127"/>
                        </a:defRPr>
                      </a:lvl9pPr>
                    </a:lstStyle>
                    <a:p>
                      <a:pPr marL="0" marR="0" lvl="0" indent="0" algn="ctr" defTabSz="914400" rtl="0" eaLnBrk="1" fontAlgn="auto" latinLnBrk="1" hangingPunct="1">
                        <a:lnSpc>
                          <a:spcPct val="115000"/>
                        </a:lnSpc>
                        <a:spcBef>
                          <a:spcPts val="0"/>
                        </a:spcBef>
                        <a:spcAft>
                          <a:spcPts val="1000"/>
                        </a:spcAft>
                        <a:buClrTx/>
                        <a:buSzTx/>
                        <a:buFontTx/>
                        <a:buNone/>
                        <a:tabLst/>
                        <a:defRPr/>
                      </a:pPr>
                      <a:r>
                        <a:rPr lang="ja-JP" altLang="ko-KR" sz="1800" kern="1200" dirty="0">
                          <a:ln>
                            <a:noFill/>
                          </a:ln>
                          <a:solidFill>
                            <a:schemeClr val="tx1"/>
                          </a:solidFill>
                          <a:effectLst/>
                          <a:latin typeface="MS Mincho" panose="02020609040205080304" pitchFamily="49" charset="-128"/>
                          <a:ea typeface="MS Mincho" panose="02020609040205080304" pitchFamily="49" charset="-128"/>
                        </a:rPr>
                        <a:t>イ</a:t>
                      </a:r>
                      <a:r>
                        <a:rPr lang="ja-JP" altLang="en-US" sz="1800" kern="1200" dirty="0">
                          <a:ln>
                            <a:noFill/>
                          </a:ln>
                          <a:solidFill>
                            <a:schemeClr val="tx1"/>
                          </a:solidFill>
                          <a:effectLst/>
                          <a:latin typeface="MS Mincho" panose="02020609040205080304" pitchFamily="49" charset="-128"/>
                          <a:ea typeface="MS Mincho" panose="02020609040205080304" pitchFamily="49" charset="-128"/>
                        </a:rPr>
                        <a:t>ム</a:t>
                      </a:r>
                      <a:r>
                        <a:rPr lang="en-US" altLang="ko-KR" sz="1800" dirty="0">
                          <a:solidFill>
                            <a:schemeClr val="tx1"/>
                          </a:solidFill>
                          <a:latin typeface="MS Mincho" panose="02020609040205080304" pitchFamily="49" charset="-128"/>
                          <a:ea typeface="MS Mincho" panose="02020609040205080304" pitchFamily="49" charset="-128"/>
                        </a:rPr>
                        <a:t>·</a:t>
                      </a:r>
                      <a:r>
                        <a:rPr lang="ja-JP" altLang="ko-KR" sz="1800" kern="1200" dirty="0">
                          <a:ln>
                            <a:noFill/>
                          </a:ln>
                          <a:solidFill>
                            <a:schemeClr val="tx1"/>
                          </a:solidFill>
                          <a:effectLst/>
                          <a:latin typeface="MS Mincho" panose="02020609040205080304" pitchFamily="49" charset="-128"/>
                          <a:ea typeface="MS Mincho" panose="02020609040205080304" pitchFamily="49" charset="-128"/>
                        </a:rPr>
                        <a:t>チェフン</a:t>
                      </a:r>
                      <a:endParaRPr lang="ja-JP" altLang="en-US" sz="1800" kern="1200" dirty="0">
                        <a:ln>
                          <a:noFill/>
                        </a:ln>
                        <a:solidFill>
                          <a:schemeClr val="tx1"/>
                        </a:solidFill>
                        <a:effectLst/>
                        <a:latin typeface="MS Mincho" panose="02020609040205080304" pitchFamily="49" charset="-128"/>
                        <a:ea typeface="MS Mincho" panose="02020609040205080304" pitchFamily="49" charset="-128"/>
                      </a:endParaRPr>
                    </a:p>
                  </a:txBody>
                  <a:tcPr marL="64770" marR="64770" marT="17780" marB="1778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1" hangingPunct="1">
                        <a:defRPr lang="ko-KR" sz="1800" kern="1200">
                          <a:solidFill>
                            <a:schemeClr val="dk1"/>
                          </a:solidFill>
                          <a:latin typeface="맑은 고딕"/>
                          <a:ea typeface="맑은 고딕" panose="020B0503020000020004" pitchFamily="50" charset="-127"/>
                        </a:defRPr>
                      </a:lvl1pPr>
                      <a:lvl2pPr marL="457200" algn="l" defTabSz="914400" rtl="0" eaLnBrk="1" latinLnBrk="1" hangingPunct="1">
                        <a:defRPr lang="ko-KR" sz="1800" kern="1200">
                          <a:solidFill>
                            <a:schemeClr val="dk1"/>
                          </a:solidFill>
                          <a:latin typeface="맑은 고딕"/>
                          <a:ea typeface="맑은 고딕" panose="020B0503020000020004" pitchFamily="50" charset="-127"/>
                        </a:defRPr>
                      </a:lvl2pPr>
                      <a:lvl3pPr marL="914400" algn="l" defTabSz="914400" rtl="0" eaLnBrk="1" latinLnBrk="1" hangingPunct="1">
                        <a:defRPr lang="ko-KR" sz="1800" kern="1200">
                          <a:solidFill>
                            <a:schemeClr val="dk1"/>
                          </a:solidFill>
                          <a:latin typeface="맑은 고딕"/>
                          <a:ea typeface="맑은 고딕" panose="020B0503020000020004" pitchFamily="50" charset="-127"/>
                        </a:defRPr>
                      </a:lvl3pPr>
                      <a:lvl4pPr marL="1371600" algn="l" defTabSz="914400" rtl="0" eaLnBrk="1" latinLnBrk="1" hangingPunct="1">
                        <a:defRPr lang="ko-KR" sz="1800" kern="1200">
                          <a:solidFill>
                            <a:schemeClr val="dk1"/>
                          </a:solidFill>
                          <a:latin typeface="맑은 고딕"/>
                          <a:ea typeface="맑은 고딕" panose="020B0503020000020004" pitchFamily="50" charset="-127"/>
                        </a:defRPr>
                      </a:lvl4pPr>
                      <a:lvl5pPr marL="1828800" algn="l" defTabSz="914400" rtl="0" eaLnBrk="1" latinLnBrk="1" hangingPunct="1">
                        <a:defRPr lang="ko-KR" sz="1800" kern="1200">
                          <a:solidFill>
                            <a:schemeClr val="dk1"/>
                          </a:solidFill>
                          <a:latin typeface="맑은 고딕"/>
                          <a:ea typeface="맑은 고딕" panose="020B0503020000020004" pitchFamily="50" charset="-127"/>
                        </a:defRPr>
                      </a:lvl5pPr>
                      <a:lvl6pPr marL="2286000" algn="l" defTabSz="914400" rtl="0" eaLnBrk="1" latinLnBrk="1" hangingPunct="1">
                        <a:defRPr lang="ko-KR" sz="1800" kern="1200">
                          <a:solidFill>
                            <a:schemeClr val="dk1"/>
                          </a:solidFill>
                          <a:latin typeface="맑은 고딕"/>
                          <a:ea typeface="맑은 고딕" panose="020B0503020000020004" pitchFamily="50" charset="-127"/>
                        </a:defRPr>
                      </a:lvl6pPr>
                      <a:lvl7pPr marL="2743200" algn="l" defTabSz="914400" rtl="0" eaLnBrk="1" latinLnBrk="1" hangingPunct="1">
                        <a:defRPr lang="ko-KR" sz="1800" kern="1200">
                          <a:solidFill>
                            <a:schemeClr val="dk1"/>
                          </a:solidFill>
                          <a:latin typeface="맑은 고딕"/>
                          <a:ea typeface="맑은 고딕" panose="020B0503020000020004" pitchFamily="50" charset="-127"/>
                        </a:defRPr>
                      </a:lvl7pPr>
                      <a:lvl8pPr marL="3200400" algn="l" defTabSz="914400" rtl="0" eaLnBrk="1" latinLnBrk="1" hangingPunct="1">
                        <a:defRPr lang="ko-KR" sz="1800" kern="1200">
                          <a:solidFill>
                            <a:schemeClr val="dk1"/>
                          </a:solidFill>
                          <a:latin typeface="맑은 고딕"/>
                          <a:ea typeface="맑은 고딕" panose="020B0503020000020004" pitchFamily="50" charset="-127"/>
                        </a:defRPr>
                      </a:lvl8pPr>
                      <a:lvl9pPr marL="3657600" algn="l" defTabSz="914400" rtl="0" eaLnBrk="1" latinLnBrk="1" hangingPunct="1">
                        <a:defRPr lang="ko-KR" sz="1800" kern="1200">
                          <a:solidFill>
                            <a:schemeClr val="dk1"/>
                          </a:solidFill>
                          <a:latin typeface="맑은 고딕"/>
                          <a:ea typeface="맑은 고딕" panose="020B0503020000020004" pitchFamily="50" charset="-127"/>
                        </a:defRPr>
                      </a:lvl9pPr>
                    </a:lstStyle>
                    <a:p>
                      <a:pPr marL="457200" marR="0" lvl="1" indent="0" algn="just" defTabSz="914400" rtl="0" eaLnBrk="1" fontAlgn="auto" latinLnBrk="1" hangingPunct="1">
                        <a:lnSpc>
                          <a:spcPct val="115000"/>
                        </a:lnSpc>
                        <a:spcBef>
                          <a:spcPts val="0"/>
                        </a:spcBef>
                        <a:spcAft>
                          <a:spcPts val="1000"/>
                        </a:spcAft>
                        <a:buClrTx/>
                        <a:buSzTx/>
                        <a:buFontTx/>
                        <a:buNone/>
                        <a:tabLst/>
                        <a:defRPr/>
                      </a:pPr>
                      <a:r>
                        <a:rPr lang="en-US" altLang="ko-KR" sz="1800" kern="1200" baseline="0" dirty="0">
                          <a:solidFill>
                            <a:schemeClr val="tx1"/>
                          </a:solidFill>
                          <a:effectLst/>
                          <a:latin typeface="MS Mincho" panose="02020609040205080304" pitchFamily="49" charset="-128"/>
                          <a:ea typeface="MS Mincho" panose="02020609040205080304" pitchFamily="49" charset="-128"/>
                          <a:cs typeface="+mn-cs"/>
                        </a:rPr>
                        <a:t>UI</a:t>
                      </a:r>
                      <a:r>
                        <a:rPr lang="ja-JP" altLang="ko-KR" sz="1800" kern="1200" baseline="0" dirty="0">
                          <a:solidFill>
                            <a:schemeClr val="tx1"/>
                          </a:solidFill>
                          <a:effectLst/>
                          <a:latin typeface="MS Mincho" panose="02020609040205080304" pitchFamily="49" charset="-128"/>
                          <a:ea typeface="MS Mincho" panose="02020609040205080304" pitchFamily="49" charset="-128"/>
                          <a:cs typeface="+mn-cs"/>
                        </a:rPr>
                        <a:t>開発</a:t>
                      </a:r>
                      <a:r>
                        <a:rPr lang="en-US" altLang="ja-JP" sz="1800" kern="1200" baseline="0" dirty="0">
                          <a:solidFill>
                            <a:schemeClr val="tx1"/>
                          </a:solidFill>
                          <a:effectLst/>
                          <a:latin typeface="MS Mincho" panose="02020609040205080304" pitchFamily="49" charset="-128"/>
                          <a:ea typeface="MS Mincho" panose="02020609040205080304" pitchFamily="49" charset="-128"/>
                          <a:cs typeface="+mn-cs"/>
                        </a:rPr>
                        <a:t> </a:t>
                      </a:r>
                      <a:r>
                        <a:rPr lang="en-US" altLang="ko-KR" sz="1800" kern="1200" dirty="0">
                          <a:solidFill>
                            <a:schemeClr val="tx1"/>
                          </a:solidFill>
                          <a:effectLst/>
                          <a:latin typeface="맑은 고딕"/>
                          <a:ea typeface="맑은 고딕" panose="020B0503020000020004" pitchFamily="50" charset="-127"/>
                          <a:cs typeface="+mn-cs"/>
                        </a:rPr>
                        <a:t>· </a:t>
                      </a:r>
                      <a:r>
                        <a:rPr lang="en-US" altLang="ko-KR" sz="1800" kern="1200" baseline="0" dirty="0">
                          <a:solidFill>
                            <a:schemeClr val="tx1"/>
                          </a:solidFill>
                          <a:effectLst/>
                          <a:latin typeface="MS Mincho" panose="02020609040205080304" pitchFamily="49" charset="-128"/>
                          <a:ea typeface="MS Mincho" panose="02020609040205080304" pitchFamily="49" charset="-128"/>
                          <a:cs typeface="+mn-cs"/>
                        </a:rPr>
                        <a:t>DTO</a:t>
                      </a:r>
                      <a:r>
                        <a:rPr lang="ja-JP" altLang="ko-KR" sz="1800" kern="1200" baseline="0" dirty="0">
                          <a:solidFill>
                            <a:schemeClr val="tx1"/>
                          </a:solidFill>
                          <a:effectLst/>
                          <a:latin typeface="MS Mincho" panose="02020609040205080304" pitchFamily="49" charset="-128"/>
                          <a:ea typeface="MS Mincho" panose="02020609040205080304" pitchFamily="49" charset="-128"/>
                          <a:cs typeface="+mn-cs"/>
                        </a:rPr>
                        <a:t>設計</a:t>
                      </a:r>
                      <a:r>
                        <a:rPr lang="en-US" altLang="ko-KR" sz="1800" kern="1200" baseline="0" dirty="0">
                          <a:solidFill>
                            <a:schemeClr val="tx1"/>
                          </a:solidFill>
                          <a:effectLst/>
                          <a:latin typeface="MS Mincho" panose="02020609040205080304" pitchFamily="49" charset="-128"/>
                          <a:ea typeface="MS Mincho" panose="02020609040205080304" pitchFamily="49" charset="-128"/>
                          <a:cs typeface="+mn-cs"/>
                        </a:rPr>
                        <a:t>,</a:t>
                      </a:r>
                      <a:r>
                        <a:rPr lang="ja-JP" altLang="ko-KR" sz="1800" kern="1200" baseline="0" dirty="0">
                          <a:solidFill>
                            <a:schemeClr val="tx1"/>
                          </a:solidFill>
                          <a:effectLst/>
                          <a:latin typeface="MS Mincho" panose="02020609040205080304" pitchFamily="49" charset="-128"/>
                          <a:ea typeface="MS Mincho" panose="02020609040205080304" pitchFamily="49" charset="-128"/>
                          <a:cs typeface="+mn-cs"/>
                        </a:rPr>
                        <a:t>　グラ</a:t>
                      </a:r>
                      <a:r>
                        <a:rPr lang="ja-JP" altLang="en-US" sz="1800" kern="1200" baseline="0" dirty="0">
                          <a:solidFill>
                            <a:schemeClr val="tx1"/>
                          </a:solidFill>
                          <a:effectLst/>
                          <a:latin typeface="MS Mincho" panose="02020609040205080304" pitchFamily="49" charset="-128"/>
                          <a:ea typeface="MS Mincho" panose="02020609040205080304" pitchFamily="49" charset="-128"/>
                          <a:cs typeface="+mn-cs"/>
                        </a:rPr>
                        <a:t>フィック</a:t>
                      </a:r>
                      <a:r>
                        <a:rPr lang="en-US" altLang="ko-KR" sz="1800" kern="1200" baseline="0" dirty="0">
                          <a:solidFill>
                            <a:schemeClr val="tx1"/>
                          </a:solidFill>
                          <a:effectLst/>
                          <a:latin typeface="MS Mincho" panose="02020609040205080304" pitchFamily="49" charset="-128"/>
                          <a:ea typeface="MS Mincho" panose="02020609040205080304" pitchFamily="49" charset="-128"/>
                          <a:cs typeface="+mn-cs"/>
                        </a:rPr>
                        <a:t>,</a:t>
                      </a:r>
                      <a:r>
                        <a:rPr lang="ja-JP" altLang="ko-KR" sz="1800" kern="1200" baseline="0" dirty="0">
                          <a:solidFill>
                            <a:schemeClr val="tx1"/>
                          </a:solidFill>
                          <a:effectLst/>
                          <a:latin typeface="MS Mincho" panose="02020609040205080304" pitchFamily="49" charset="-128"/>
                          <a:ea typeface="MS Mincho" panose="02020609040205080304" pitchFamily="49" charset="-128"/>
                          <a:cs typeface="+mn-cs"/>
                        </a:rPr>
                        <a:t>　開発書</a:t>
                      </a:r>
                      <a:r>
                        <a:rPr lang="en-US" altLang="ko-KR" sz="1800" kern="1200" baseline="0" dirty="0">
                          <a:solidFill>
                            <a:schemeClr val="tx1"/>
                          </a:solidFill>
                          <a:effectLst/>
                          <a:latin typeface="MS Mincho" panose="02020609040205080304" pitchFamily="49" charset="-128"/>
                          <a:ea typeface="MS Mincho" panose="02020609040205080304" pitchFamily="49" charset="-128"/>
                          <a:cs typeface="+mn-cs"/>
                        </a:rPr>
                        <a:t>,</a:t>
                      </a:r>
                      <a:r>
                        <a:rPr lang="ja-JP" altLang="ko-KR" sz="1800" kern="1200" baseline="0" dirty="0">
                          <a:solidFill>
                            <a:schemeClr val="tx1"/>
                          </a:solidFill>
                          <a:effectLst/>
                          <a:latin typeface="MS Mincho" panose="02020609040205080304" pitchFamily="49" charset="-128"/>
                          <a:ea typeface="MS Mincho" panose="02020609040205080304" pitchFamily="49" charset="-128"/>
                          <a:cs typeface="+mn-cs"/>
                        </a:rPr>
                        <a:t>　開発資料の準備</a:t>
                      </a:r>
                      <a:endParaRPr lang="ko-KR" sz="1800" kern="100" baseline="0" dirty="0">
                        <a:solidFill>
                          <a:schemeClr val="tx1"/>
                        </a:solidFill>
                        <a:effectLst/>
                        <a:latin typeface="MS Mincho" panose="02020609040205080304" pitchFamily="49" charset="-128"/>
                        <a:ea typeface="HY견고딕" panose="02030600000101010101" pitchFamily="18" charset="-127"/>
                        <a:cs typeface="Times New Roman"/>
                      </a:endParaRPr>
                    </a:p>
                  </a:txBody>
                  <a:tcPr marL="64770" marR="64770" marT="17780" marB="1778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719557">
                <a:tc>
                  <a:txBody>
                    <a:bodyPr/>
                    <a:lstStyle>
                      <a:lvl1pPr marL="0" algn="l" defTabSz="914400" rtl="0" eaLnBrk="1" latinLnBrk="1" hangingPunct="1">
                        <a:defRPr lang="ko-KR" sz="1800" kern="1200">
                          <a:solidFill>
                            <a:schemeClr val="dk1"/>
                          </a:solidFill>
                          <a:latin typeface="맑은 고딕"/>
                          <a:ea typeface="맑은 고딕" panose="020B0503020000020004" pitchFamily="50" charset="-127"/>
                        </a:defRPr>
                      </a:lvl1pPr>
                      <a:lvl2pPr marL="457200" algn="l" defTabSz="914400" rtl="0" eaLnBrk="1" latinLnBrk="1" hangingPunct="1">
                        <a:defRPr lang="ko-KR" sz="1800" kern="1200">
                          <a:solidFill>
                            <a:schemeClr val="dk1"/>
                          </a:solidFill>
                          <a:latin typeface="맑은 고딕"/>
                          <a:ea typeface="맑은 고딕" panose="020B0503020000020004" pitchFamily="50" charset="-127"/>
                        </a:defRPr>
                      </a:lvl2pPr>
                      <a:lvl3pPr marL="914400" algn="l" defTabSz="914400" rtl="0" eaLnBrk="1" latinLnBrk="1" hangingPunct="1">
                        <a:defRPr lang="ko-KR" sz="1800" kern="1200">
                          <a:solidFill>
                            <a:schemeClr val="dk1"/>
                          </a:solidFill>
                          <a:latin typeface="맑은 고딕"/>
                          <a:ea typeface="맑은 고딕" panose="020B0503020000020004" pitchFamily="50" charset="-127"/>
                        </a:defRPr>
                      </a:lvl3pPr>
                      <a:lvl4pPr marL="1371600" algn="l" defTabSz="914400" rtl="0" eaLnBrk="1" latinLnBrk="1" hangingPunct="1">
                        <a:defRPr lang="ko-KR" sz="1800" kern="1200">
                          <a:solidFill>
                            <a:schemeClr val="dk1"/>
                          </a:solidFill>
                          <a:latin typeface="맑은 고딕"/>
                          <a:ea typeface="맑은 고딕" panose="020B0503020000020004" pitchFamily="50" charset="-127"/>
                        </a:defRPr>
                      </a:lvl4pPr>
                      <a:lvl5pPr marL="1828800" algn="l" defTabSz="914400" rtl="0" eaLnBrk="1" latinLnBrk="1" hangingPunct="1">
                        <a:defRPr lang="ko-KR" sz="1800" kern="1200">
                          <a:solidFill>
                            <a:schemeClr val="dk1"/>
                          </a:solidFill>
                          <a:latin typeface="맑은 고딕"/>
                          <a:ea typeface="맑은 고딕" panose="020B0503020000020004" pitchFamily="50" charset="-127"/>
                        </a:defRPr>
                      </a:lvl5pPr>
                      <a:lvl6pPr marL="2286000" algn="l" defTabSz="914400" rtl="0" eaLnBrk="1" latinLnBrk="1" hangingPunct="1">
                        <a:defRPr lang="ko-KR" sz="1800" kern="1200">
                          <a:solidFill>
                            <a:schemeClr val="dk1"/>
                          </a:solidFill>
                          <a:latin typeface="맑은 고딕"/>
                          <a:ea typeface="맑은 고딕" panose="020B0503020000020004" pitchFamily="50" charset="-127"/>
                        </a:defRPr>
                      </a:lvl6pPr>
                      <a:lvl7pPr marL="2743200" algn="l" defTabSz="914400" rtl="0" eaLnBrk="1" latinLnBrk="1" hangingPunct="1">
                        <a:defRPr lang="ko-KR" sz="1800" kern="1200">
                          <a:solidFill>
                            <a:schemeClr val="dk1"/>
                          </a:solidFill>
                          <a:latin typeface="맑은 고딕"/>
                          <a:ea typeface="맑은 고딕" panose="020B0503020000020004" pitchFamily="50" charset="-127"/>
                        </a:defRPr>
                      </a:lvl7pPr>
                      <a:lvl8pPr marL="3200400" algn="l" defTabSz="914400" rtl="0" eaLnBrk="1" latinLnBrk="1" hangingPunct="1">
                        <a:defRPr lang="ko-KR" sz="1800" kern="1200">
                          <a:solidFill>
                            <a:schemeClr val="dk1"/>
                          </a:solidFill>
                          <a:latin typeface="맑은 고딕"/>
                          <a:ea typeface="맑은 고딕" panose="020B0503020000020004" pitchFamily="50" charset="-127"/>
                        </a:defRPr>
                      </a:lvl8pPr>
                      <a:lvl9pPr marL="3657600" algn="l" defTabSz="914400" rtl="0" eaLnBrk="1" latinLnBrk="1" hangingPunct="1">
                        <a:defRPr lang="ko-KR" sz="1800" kern="1200">
                          <a:solidFill>
                            <a:schemeClr val="dk1"/>
                          </a:solidFill>
                          <a:latin typeface="맑은 고딕"/>
                          <a:ea typeface="맑은 고딕" panose="020B0503020000020004" pitchFamily="50" charset="-127"/>
                        </a:defRPr>
                      </a:lvl9pPr>
                    </a:lstStyle>
                    <a:p>
                      <a:pPr marL="0" marR="0" lvl="0" indent="0" algn="ctr" defTabSz="914400" rtl="0" eaLnBrk="1" fontAlgn="auto" latinLnBrk="1" hangingPunct="1">
                        <a:lnSpc>
                          <a:spcPct val="115000"/>
                        </a:lnSpc>
                        <a:spcBef>
                          <a:spcPts val="0"/>
                        </a:spcBef>
                        <a:spcAft>
                          <a:spcPts val="1000"/>
                        </a:spcAft>
                        <a:buClrTx/>
                        <a:buSzTx/>
                        <a:buFontTx/>
                        <a:buNone/>
                        <a:tabLst/>
                        <a:defRPr/>
                      </a:pPr>
                      <a:r>
                        <a:rPr lang="ja-JP" altLang="ko-KR" sz="1800" kern="1200" dirty="0">
                          <a:ln>
                            <a:noFill/>
                          </a:ln>
                          <a:solidFill>
                            <a:schemeClr val="tx1"/>
                          </a:solidFill>
                          <a:effectLst/>
                          <a:latin typeface="MS Mincho" panose="02020609040205080304" pitchFamily="49" charset="-128"/>
                          <a:ea typeface="MS Mincho" panose="02020609040205080304" pitchFamily="49" charset="-128"/>
                        </a:rPr>
                        <a:t>ユン</a:t>
                      </a:r>
                      <a:r>
                        <a:rPr lang="en-US" altLang="ko-KR" sz="1800" dirty="0">
                          <a:solidFill>
                            <a:schemeClr val="tx1"/>
                          </a:solidFill>
                          <a:latin typeface="MS Mincho" panose="02020609040205080304" pitchFamily="49" charset="-128"/>
                          <a:ea typeface="MS Mincho" panose="02020609040205080304" pitchFamily="49" charset="-128"/>
                        </a:rPr>
                        <a:t>·</a:t>
                      </a:r>
                      <a:r>
                        <a:rPr lang="ja-JP" altLang="ko-KR" sz="1800" kern="1200" dirty="0">
                          <a:ln>
                            <a:noFill/>
                          </a:ln>
                          <a:solidFill>
                            <a:schemeClr val="tx1"/>
                          </a:solidFill>
                          <a:effectLst/>
                          <a:latin typeface="MS Mincho" panose="02020609040205080304" pitchFamily="49" charset="-128"/>
                          <a:ea typeface="MS Mincho" panose="02020609040205080304" pitchFamily="49" charset="-128"/>
                        </a:rPr>
                        <a:t>サンホ</a:t>
                      </a:r>
                      <a:endParaRPr lang="ko-KR" altLang="en-US" dirty="0">
                        <a:ln>
                          <a:noFill/>
                        </a:ln>
                        <a:solidFill>
                          <a:schemeClr val="tx1"/>
                        </a:solidFill>
                        <a:latin typeface="MS Mincho" panose="02020609040205080304" pitchFamily="49" charset="-128"/>
                      </a:endParaRPr>
                    </a:p>
                  </a:txBody>
                  <a:tcPr marL="64770" marR="64770" marT="17780" marB="1778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1" hangingPunct="1">
                        <a:defRPr lang="ko-KR" sz="1800" kern="1200">
                          <a:solidFill>
                            <a:schemeClr val="dk1"/>
                          </a:solidFill>
                          <a:latin typeface="맑은 고딕"/>
                          <a:ea typeface="맑은 고딕" panose="020B0503020000020004" pitchFamily="50" charset="-127"/>
                        </a:defRPr>
                      </a:lvl1pPr>
                      <a:lvl2pPr marL="457200" algn="l" defTabSz="914400" rtl="0" eaLnBrk="1" latinLnBrk="1" hangingPunct="1">
                        <a:defRPr lang="ko-KR" sz="1800" kern="1200">
                          <a:solidFill>
                            <a:schemeClr val="dk1"/>
                          </a:solidFill>
                          <a:latin typeface="맑은 고딕"/>
                          <a:ea typeface="맑은 고딕" panose="020B0503020000020004" pitchFamily="50" charset="-127"/>
                        </a:defRPr>
                      </a:lvl2pPr>
                      <a:lvl3pPr marL="914400" algn="l" defTabSz="914400" rtl="0" eaLnBrk="1" latinLnBrk="1" hangingPunct="1">
                        <a:defRPr lang="ko-KR" sz="1800" kern="1200">
                          <a:solidFill>
                            <a:schemeClr val="dk1"/>
                          </a:solidFill>
                          <a:latin typeface="맑은 고딕"/>
                          <a:ea typeface="맑은 고딕" panose="020B0503020000020004" pitchFamily="50" charset="-127"/>
                        </a:defRPr>
                      </a:lvl3pPr>
                      <a:lvl4pPr marL="1371600" algn="l" defTabSz="914400" rtl="0" eaLnBrk="1" latinLnBrk="1" hangingPunct="1">
                        <a:defRPr lang="ko-KR" sz="1800" kern="1200">
                          <a:solidFill>
                            <a:schemeClr val="dk1"/>
                          </a:solidFill>
                          <a:latin typeface="맑은 고딕"/>
                          <a:ea typeface="맑은 고딕" panose="020B0503020000020004" pitchFamily="50" charset="-127"/>
                        </a:defRPr>
                      </a:lvl4pPr>
                      <a:lvl5pPr marL="1828800" algn="l" defTabSz="914400" rtl="0" eaLnBrk="1" latinLnBrk="1" hangingPunct="1">
                        <a:defRPr lang="ko-KR" sz="1800" kern="1200">
                          <a:solidFill>
                            <a:schemeClr val="dk1"/>
                          </a:solidFill>
                          <a:latin typeface="맑은 고딕"/>
                          <a:ea typeface="맑은 고딕" panose="020B0503020000020004" pitchFamily="50" charset="-127"/>
                        </a:defRPr>
                      </a:lvl5pPr>
                      <a:lvl6pPr marL="2286000" algn="l" defTabSz="914400" rtl="0" eaLnBrk="1" latinLnBrk="1" hangingPunct="1">
                        <a:defRPr lang="ko-KR" sz="1800" kern="1200">
                          <a:solidFill>
                            <a:schemeClr val="dk1"/>
                          </a:solidFill>
                          <a:latin typeface="맑은 고딕"/>
                          <a:ea typeface="맑은 고딕" panose="020B0503020000020004" pitchFamily="50" charset="-127"/>
                        </a:defRPr>
                      </a:lvl6pPr>
                      <a:lvl7pPr marL="2743200" algn="l" defTabSz="914400" rtl="0" eaLnBrk="1" latinLnBrk="1" hangingPunct="1">
                        <a:defRPr lang="ko-KR" sz="1800" kern="1200">
                          <a:solidFill>
                            <a:schemeClr val="dk1"/>
                          </a:solidFill>
                          <a:latin typeface="맑은 고딕"/>
                          <a:ea typeface="맑은 고딕" panose="020B0503020000020004" pitchFamily="50" charset="-127"/>
                        </a:defRPr>
                      </a:lvl7pPr>
                      <a:lvl8pPr marL="3200400" algn="l" defTabSz="914400" rtl="0" eaLnBrk="1" latinLnBrk="1" hangingPunct="1">
                        <a:defRPr lang="ko-KR" sz="1800" kern="1200">
                          <a:solidFill>
                            <a:schemeClr val="dk1"/>
                          </a:solidFill>
                          <a:latin typeface="맑은 고딕"/>
                          <a:ea typeface="맑은 고딕" panose="020B0503020000020004" pitchFamily="50" charset="-127"/>
                        </a:defRPr>
                      </a:lvl8pPr>
                      <a:lvl9pPr marL="3657600" algn="l" defTabSz="914400" rtl="0" eaLnBrk="1" latinLnBrk="1" hangingPunct="1">
                        <a:defRPr lang="ko-KR" sz="1800" kern="1200">
                          <a:solidFill>
                            <a:schemeClr val="dk1"/>
                          </a:solidFill>
                          <a:latin typeface="맑은 고딕"/>
                          <a:ea typeface="맑은 고딕" panose="020B0503020000020004" pitchFamily="50" charset="-127"/>
                        </a:defRPr>
                      </a:lvl9pPr>
                    </a:lstStyle>
                    <a:p>
                      <a:pPr lvl="1" algn="just" latinLnBrk="1">
                        <a:lnSpc>
                          <a:spcPct val="115000"/>
                        </a:lnSpc>
                        <a:spcAft>
                          <a:spcPts val="1000"/>
                        </a:spcAft>
                      </a:pPr>
                      <a:r>
                        <a:rPr lang="en-US" altLang="ko-KR" sz="1800" kern="1200" baseline="0" dirty="0">
                          <a:solidFill>
                            <a:schemeClr val="tx1"/>
                          </a:solidFill>
                          <a:effectLst/>
                          <a:latin typeface="MS Mincho" panose="02020609040205080304" pitchFamily="49" charset="-128"/>
                          <a:ea typeface="MS Mincho" panose="02020609040205080304" pitchFamily="49" charset="-128"/>
                          <a:cs typeface="+mn-cs"/>
                        </a:rPr>
                        <a:t>NAVER</a:t>
                      </a:r>
                      <a:r>
                        <a:rPr lang="ja-JP" altLang="ko-KR" sz="1800" kern="1200" baseline="0" dirty="0">
                          <a:solidFill>
                            <a:schemeClr val="tx1"/>
                          </a:solidFill>
                          <a:effectLst/>
                          <a:latin typeface="MS Mincho" panose="02020609040205080304" pitchFamily="49" charset="-128"/>
                          <a:ea typeface="MS Mincho" panose="02020609040205080304" pitchFamily="49" charset="-128"/>
                          <a:cs typeface="+mn-cs"/>
                        </a:rPr>
                        <a:t>地図オープン</a:t>
                      </a:r>
                      <a:r>
                        <a:rPr lang="en-US" altLang="ko-KR" sz="1800" kern="1200" baseline="0" dirty="0">
                          <a:solidFill>
                            <a:schemeClr val="tx1"/>
                          </a:solidFill>
                          <a:effectLst/>
                          <a:latin typeface="MS Mincho" panose="02020609040205080304" pitchFamily="49" charset="-128"/>
                          <a:ea typeface="MS Mincho" panose="02020609040205080304" pitchFamily="49" charset="-128"/>
                          <a:cs typeface="+mn-cs"/>
                        </a:rPr>
                        <a:t>API </a:t>
                      </a:r>
                      <a:r>
                        <a:rPr lang="en-US" altLang="ko-KR" sz="1800" kern="1200" dirty="0">
                          <a:solidFill>
                            <a:schemeClr val="tx1"/>
                          </a:solidFill>
                          <a:effectLst/>
                          <a:latin typeface="맑은 고딕"/>
                          <a:ea typeface="맑은 고딕" panose="020B0503020000020004" pitchFamily="50" charset="-127"/>
                          <a:cs typeface="+mn-cs"/>
                        </a:rPr>
                        <a:t>· </a:t>
                      </a:r>
                      <a:r>
                        <a:rPr lang="ja-JP" altLang="ko-KR" sz="1800" kern="1200" baseline="0" dirty="0">
                          <a:solidFill>
                            <a:schemeClr val="tx1"/>
                          </a:solidFill>
                          <a:effectLst/>
                          <a:latin typeface="MS Mincho" panose="02020609040205080304" pitchFamily="49" charset="-128"/>
                          <a:ea typeface="MS Mincho" panose="02020609040205080304" pitchFamily="49" charset="-128"/>
                          <a:cs typeface="+mn-cs"/>
                        </a:rPr>
                        <a:t>決済機能</a:t>
                      </a:r>
                      <a:endParaRPr lang="ko-KR" sz="1800" kern="100" baseline="0" dirty="0">
                        <a:solidFill>
                          <a:schemeClr val="tx1"/>
                        </a:solidFill>
                        <a:effectLst/>
                        <a:latin typeface="MS Mincho" panose="02020609040205080304" pitchFamily="49" charset="-128"/>
                        <a:ea typeface="HY견고딕" panose="02030600000101010101" pitchFamily="18" charset="-127"/>
                        <a:cs typeface="Times New Roman"/>
                      </a:endParaRPr>
                    </a:p>
                  </a:txBody>
                  <a:tcPr marL="64770" marR="64770" marT="17780" marB="1778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743224">
                <a:tc>
                  <a:txBody>
                    <a:bodyPr/>
                    <a:lstStyle>
                      <a:lvl1pPr marL="0" algn="l" defTabSz="914400" rtl="0" eaLnBrk="1" latinLnBrk="1" hangingPunct="1">
                        <a:defRPr lang="ko-KR" sz="1800" kern="1200">
                          <a:solidFill>
                            <a:schemeClr val="dk1"/>
                          </a:solidFill>
                          <a:latin typeface="맑은 고딕"/>
                          <a:ea typeface="맑은 고딕" panose="020B0503020000020004" pitchFamily="50" charset="-127"/>
                        </a:defRPr>
                      </a:lvl1pPr>
                      <a:lvl2pPr marL="457200" algn="l" defTabSz="914400" rtl="0" eaLnBrk="1" latinLnBrk="1" hangingPunct="1">
                        <a:defRPr lang="ko-KR" sz="1800" kern="1200">
                          <a:solidFill>
                            <a:schemeClr val="dk1"/>
                          </a:solidFill>
                          <a:latin typeface="맑은 고딕"/>
                          <a:ea typeface="맑은 고딕" panose="020B0503020000020004" pitchFamily="50" charset="-127"/>
                        </a:defRPr>
                      </a:lvl2pPr>
                      <a:lvl3pPr marL="914400" algn="l" defTabSz="914400" rtl="0" eaLnBrk="1" latinLnBrk="1" hangingPunct="1">
                        <a:defRPr lang="ko-KR" sz="1800" kern="1200">
                          <a:solidFill>
                            <a:schemeClr val="dk1"/>
                          </a:solidFill>
                          <a:latin typeface="맑은 고딕"/>
                          <a:ea typeface="맑은 고딕" panose="020B0503020000020004" pitchFamily="50" charset="-127"/>
                        </a:defRPr>
                      </a:lvl3pPr>
                      <a:lvl4pPr marL="1371600" algn="l" defTabSz="914400" rtl="0" eaLnBrk="1" latinLnBrk="1" hangingPunct="1">
                        <a:defRPr lang="ko-KR" sz="1800" kern="1200">
                          <a:solidFill>
                            <a:schemeClr val="dk1"/>
                          </a:solidFill>
                          <a:latin typeface="맑은 고딕"/>
                          <a:ea typeface="맑은 고딕" panose="020B0503020000020004" pitchFamily="50" charset="-127"/>
                        </a:defRPr>
                      </a:lvl4pPr>
                      <a:lvl5pPr marL="1828800" algn="l" defTabSz="914400" rtl="0" eaLnBrk="1" latinLnBrk="1" hangingPunct="1">
                        <a:defRPr lang="ko-KR" sz="1800" kern="1200">
                          <a:solidFill>
                            <a:schemeClr val="dk1"/>
                          </a:solidFill>
                          <a:latin typeface="맑은 고딕"/>
                          <a:ea typeface="맑은 고딕" panose="020B0503020000020004" pitchFamily="50" charset="-127"/>
                        </a:defRPr>
                      </a:lvl5pPr>
                      <a:lvl6pPr marL="2286000" algn="l" defTabSz="914400" rtl="0" eaLnBrk="1" latinLnBrk="1" hangingPunct="1">
                        <a:defRPr lang="ko-KR" sz="1800" kern="1200">
                          <a:solidFill>
                            <a:schemeClr val="dk1"/>
                          </a:solidFill>
                          <a:latin typeface="맑은 고딕"/>
                          <a:ea typeface="맑은 고딕" panose="020B0503020000020004" pitchFamily="50" charset="-127"/>
                        </a:defRPr>
                      </a:lvl6pPr>
                      <a:lvl7pPr marL="2743200" algn="l" defTabSz="914400" rtl="0" eaLnBrk="1" latinLnBrk="1" hangingPunct="1">
                        <a:defRPr lang="ko-KR" sz="1800" kern="1200">
                          <a:solidFill>
                            <a:schemeClr val="dk1"/>
                          </a:solidFill>
                          <a:latin typeface="맑은 고딕"/>
                          <a:ea typeface="맑은 고딕" panose="020B0503020000020004" pitchFamily="50" charset="-127"/>
                        </a:defRPr>
                      </a:lvl7pPr>
                      <a:lvl8pPr marL="3200400" algn="l" defTabSz="914400" rtl="0" eaLnBrk="1" latinLnBrk="1" hangingPunct="1">
                        <a:defRPr lang="ko-KR" sz="1800" kern="1200">
                          <a:solidFill>
                            <a:schemeClr val="dk1"/>
                          </a:solidFill>
                          <a:latin typeface="맑은 고딕"/>
                          <a:ea typeface="맑은 고딕" panose="020B0503020000020004" pitchFamily="50" charset="-127"/>
                        </a:defRPr>
                      </a:lvl8pPr>
                      <a:lvl9pPr marL="3657600" algn="l" defTabSz="914400" rtl="0" eaLnBrk="1" latinLnBrk="1" hangingPunct="1">
                        <a:defRPr lang="ko-KR" sz="1800" kern="1200">
                          <a:solidFill>
                            <a:schemeClr val="dk1"/>
                          </a:solidFill>
                          <a:latin typeface="맑은 고딕"/>
                          <a:ea typeface="맑은 고딕" panose="020B0503020000020004" pitchFamily="50" charset="-127"/>
                        </a:defRPr>
                      </a:lvl9pPr>
                    </a:lstStyle>
                    <a:p>
                      <a:pPr marL="0" marR="0" lvl="0" indent="0" algn="ctr" defTabSz="914400" rtl="0" eaLnBrk="1" fontAlgn="auto" latinLnBrk="1" hangingPunct="1">
                        <a:lnSpc>
                          <a:spcPct val="115000"/>
                        </a:lnSpc>
                        <a:spcBef>
                          <a:spcPts val="0"/>
                        </a:spcBef>
                        <a:spcAft>
                          <a:spcPts val="1000"/>
                        </a:spcAft>
                        <a:buClrTx/>
                        <a:buSzTx/>
                        <a:buFontTx/>
                        <a:buNone/>
                        <a:tabLst/>
                        <a:defRPr/>
                      </a:pPr>
                      <a:r>
                        <a:rPr lang="ja-JP" altLang="ko-KR" sz="1800" kern="1200" dirty="0">
                          <a:ln>
                            <a:noFill/>
                          </a:ln>
                          <a:solidFill>
                            <a:schemeClr val="tx1"/>
                          </a:solidFill>
                          <a:effectLst/>
                          <a:latin typeface="MS Mincho" panose="02020609040205080304" pitchFamily="49" charset="-128"/>
                          <a:ea typeface="MS Mincho" panose="02020609040205080304" pitchFamily="49" charset="-128"/>
                        </a:rPr>
                        <a:t>ハン</a:t>
                      </a:r>
                      <a:r>
                        <a:rPr lang="en-US" altLang="ko-KR" sz="1800" dirty="0">
                          <a:solidFill>
                            <a:schemeClr val="tx1"/>
                          </a:solidFill>
                          <a:latin typeface="MS Mincho" panose="02020609040205080304" pitchFamily="49" charset="-128"/>
                          <a:ea typeface="MS Mincho" panose="02020609040205080304" pitchFamily="49" charset="-128"/>
                        </a:rPr>
                        <a:t>·</a:t>
                      </a:r>
                      <a:r>
                        <a:rPr lang="ja-JP" altLang="ko-KR" sz="1800" kern="1200" dirty="0">
                          <a:ln>
                            <a:noFill/>
                          </a:ln>
                          <a:solidFill>
                            <a:schemeClr val="tx1"/>
                          </a:solidFill>
                          <a:effectLst/>
                          <a:latin typeface="MS Mincho" panose="02020609040205080304" pitchFamily="49" charset="-128"/>
                          <a:ea typeface="MS Mincho" panose="02020609040205080304" pitchFamily="49" charset="-128"/>
                        </a:rPr>
                        <a:t>ウンチャン</a:t>
                      </a:r>
                      <a:endParaRPr lang="ko-KR" altLang="en-US" dirty="0">
                        <a:ln>
                          <a:noFill/>
                        </a:ln>
                        <a:solidFill>
                          <a:schemeClr val="tx1"/>
                        </a:solidFill>
                        <a:latin typeface="MS Mincho" panose="02020609040205080304" pitchFamily="49" charset="-128"/>
                      </a:endParaRPr>
                    </a:p>
                  </a:txBody>
                  <a:tcPr marL="64770" marR="64770" marT="17780" marB="1778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1" hangingPunct="1">
                        <a:defRPr lang="ko-KR" sz="1800" kern="1200">
                          <a:solidFill>
                            <a:schemeClr val="dk1"/>
                          </a:solidFill>
                          <a:latin typeface="맑은 고딕"/>
                          <a:ea typeface="맑은 고딕" panose="020B0503020000020004" pitchFamily="50" charset="-127"/>
                        </a:defRPr>
                      </a:lvl1pPr>
                      <a:lvl2pPr marL="457200" algn="l" defTabSz="914400" rtl="0" eaLnBrk="1" latinLnBrk="1" hangingPunct="1">
                        <a:defRPr lang="ko-KR" sz="1800" kern="1200">
                          <a:solidFill>
                            <a:schemeClr val="dk1"/>
                          </a:solidFill>
                          <a:latin typeface="맑은 고딕"/>
                          <a:ea typeface="맑은 고딕" panose="020B0503020000020004" pitchFamily="50" charset="-127"/>
                        </a:defRPr>
                      </a:lvl2pPr>
                      <a:lvl3pPr marL="914400" algn="l" defTabSz="914400" rtl="0" eaLnBrk="1" latinLnBrk="1" hangingPunct="1">
                        <a:defRPr lang="ko-KR" sz="1800" kern="1200">
                          <a:solidFill>
                            <a:schemeClr val="dk1"/>
                          </a:solidFill>
                          <a:latin typeface="맑은 고딕"/>
                          <a:ea typeface="맑은 고딕" panose="020B0503020000020004" pitchFamily="50" charset="-127"/>
                        </a:defRPr>
                      </a:lvl3pPr>
                      <a:lvl4pPr marL="1371600" algn="l" defTabSz="914400" rtl="0" eaLnBrk="1" latinLnBrk="1" hangingPunct="1">
                        <a:defRPr lang="ko-KR" sz="1800" kern="1200">
                          <a:solidFill>
                            <a:schemeClr val="dk1"/>
                          </a:solidFill>
                          <a:latin typeface="맑은 고딕"/>
                          <a:ea typeface="맑은 고딕" panose="020B0503020000020004" pitchFamily="50" charset="-127"/>
                        </a:defRPr>
                      </a:lvl4pPr>
                      <a:lvl5pPr marL="1828800" algn="l" defTabSz="914400" rtl="0" eaLnBrk="1" latinLnBrk="1" hangingPunct="1">
                        <a:defRPr lang="ko-KR" sz="1800" kern="1200">
                          <a:solidFill>
                            <a:schemeClr val="dk1"/>
                          </a:solidFill>
                          <a:latin typeface="맑은 고딕"/>
                          <a:ea typeface="맑은 고딕" panose="020B0503020000020004" pitchFamily="50" charset="-127"/>
                        </a:defRPr>
                      </a:lvl5pPr>
                      <a:lvl6pPr marL="2286000" algn="l" defTabSz="914400" rtl="0" eaLnBrk="1" latinLnBrk="1" hangingPunct="1">
                        <a:defRPr lang="ko-KR" sz="1800" kern="1200">
                          <a:solidFill>
                            <a:schemeClr val="dk1"/>
                          </a:solidFill>
                          <a:latin typeface="맑은 고딕"/>
                          <a:ea typeface="맑은 고딕" panose="020B0503020000020004" pitchFamily="50" charset="-127"/>
                        </a:defRPr>
                      </a:lvl6pPr>
                      <a:lvl7pPr marL="2743200" algn="l" defTabSz="914400" rtl="0" eaLnBrk="1" latinLnBrk="1" hangingPunct="1">
                        <a:defRPr lang="ko-KR" sz="1800" kern="1200">
                          <a:solidFill>
                            <a:schemeClr val="dk1"/>
                          </a:solidFill>
                          <a:latin typeface="맑은 고딕"/>
                          <a:ea typeface="맑은 고딕" panose="020B0503020000020004" pitchFamily="50" charset="-127"/>
                        </a:defRPr>
                      </a:lvl7pPr>
                      <a:lvl8pPr marL="3200400" algn="l" defTabSz="914400" rtl="0" eaLnBrk="1" latinLnBrk="1" hangingPunct="1">
                        <a:defRPr lang="ko-KR" sz="1800" kern="1200">
                          <a:solidFill>
                            <a:schemeClr val="dk1"/>
                          </a:solidFill>
                          <a:latin typeface="맑은 고딕"/>
                          <a:ea typeface="맑은 고딕" panose="020B0503020000020004" pitchFamily="50" charset="-127"/>
                        </a:defRPr>
                      </a:lvl8pPr>
                      <a:lvl9pPr marL="3657600" algn="l" defTabSz="914400" rtl="0" eaLnBrk="1" latinLnBrk="1" hangingPunct="1">
                        <a:defRPr lang="ko-KR" sz="1800" kern="1200">
                          <a:solidFill>
                            <a:schemeClr val="dk1"/>
                          </a:solidFill>
                          <a:latin typeface="맑은 고딕"/>
                          <a:ea typeface="맑은 고딕" panose="020B0503020000020004" pitchFamily="50" charset="-127"/>
                        </a:defRPr>
                      </a:lvl9pPr>
                    </a:lstStyle>
                    <a:p>
                      <a:pPr lvl="1" algn="just" latinLnBrk="1">
                        <a:lnSpc>
                          <a:spcPct val="115000"/>
                        </a:lnSpc>
                        <a:spcAft>
                          <a:spcPts val="1000"/>
                        </a:spcAft>
                      </a:pPr>
                      <a:r>
                        <a:rPr lang="ja-JP" altLang="ko-KR" sz="1800" kern="1200" baseline="0" dirty="0">
                          <a:solidFill>
                            <a:schemeClr val="tx1"/>
                          </a:solidFill>
                          <a:effectLst/>
                          <a:latin typeface="MS Mincho" panose="02020609040205080304" pitchFamily="49" charset="-128"/>
                          <a:ea typeface="MS Mincho" panose="02020609040205080304" pitchFamily="49" charset="-128"/>
                          <a:cs typeface="+mn-cs"/>
                        </a:rPr>
                        <a:t>注文目録</a:t>
                      </a:r>
                      <a:r>
                        <a:rPr lang="en-US" altLang="ko-KR" sz="1800" kern="1200" baseline="0" dirty="0">
                          <a:solidFill>
                            <a:schemeClr val="tx1"/>
                          </a:solidFill>
                          <a:effectLst/>
                          <a:latin typeface="MS Mincho" panose="02020609040205080304" pitchFamily="49" charset="-128"/>
                          <a:ea typeface="MS Mincho" panose="02020609040205080304" pitchFamily="49" charset="-128"/>
                          <a:cs typeface="+mn-cs"/>
                        </a:rPr>
                        <a:t>,</a:t>
                      </a:r>
                      <a:r>
                        <a:rPr lang="ja-JP" altLang="ko-KR" sz="1800" kern="1200" baseline="0" dirty="0">
                          <a:solidFill>
                            <a:schemeClr val="tx1"/>
                          </a:solidFill>
                          <a:effectLst/>
                          <a:latin typeface="MS Mincho" panose="02020609040205080304" pitchFamily="49" charset="-128"/>
                          <a:ea typeface="MS Mincho" panose="02020609040205080304" pitchFamily="49" charset="-128"/>
                          <a:cs typeface="+mn-cs"/>
                        </a:rPr>
                        <a:t>　理想型ワールドカップ</a:t>
                      </a:r>
                      <a:endParaRPr lang="ko-KR" sz="1800" kern="100" baseline="0" dirty="0">
                        <a:solidFill>
                          <a:schemeClr val="tx1"/>
                        </a:solidFill>
                        <a:effectLst/>
                        <a:latin typeface="MS Mincho" panose="02020609040205080304" pitchFamily="49" charset="-128"/>
                        <a:ea typeface="HY견고딕" panose="02030600000101010101" pitchFamily="18" charset="-127"/>
                        <a:cs typeface="Times New Roman"/>
                      </a:endParaRPr>
                    </a:p>
                  </a:txBody>
                  <a:tcPr marL="64770" marR="64770" marT="17780" marB="1778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472239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9838828" y="208012"/>
            <a:ext cx="2016225" cy="630188"/>
          </a:xfrm>
          <a:ln>
            <a:solidFill>
              <a:schemeClr val="accent1"/>
            </a:solidFill>
          </a:ln>
        </p:spPr>
        <p:txBody>
          <a:bodyPr>
            <a:normAutofit fontScale="90000"/>
          </a:bodyPr>
          <a:lstStyle/>
          <a:p>
            <a:pPr algn="ctr"/>
            <a:r>
              <a:rPr lang="en-US" altLang="ko-KR" sz="4400" dirty="0">
                <a:solidFill>
                  <a:schemeClr val="accent1"/>
                </a:solidFill>
                <a:latin typeface="HY견고딕" panose="02030600000101010101" pitchFamily="18" charset="-127"/>
                <a:ea typeface="HY견고딕" panose="02030600000101010101" pitchFamily="18" charset="-127"/>
              </a:rPr>
              <a:t>INDEX</a:t>
            </a:r>
            <a:endParaRPr lang="ko-KR" sz="4400" dirty="0">
              <a:solidFill>
                <a:schemeClr val="accent1"/>
              </a:solidFill>
              <a:latin typeface="HY견고딕" panose="02030600000101010101" pitchFamily="18" charset="-127"/>
              <a:ea typeface="HY견고딕" panose="02030600000101010101" pitchFamily="18" charset="-127"/>
            </a:endParaRPr>
          </a:p>
        </p:txBody>
      </p:sp>
      <p:sp>
        <p:nvSpPr>
          <p:cNvPr id="4" name="텍스트 개체 틀 3"/>
          <p:cNvSpPr>
            <a:spLocks noGrp="1"/>
          </p:cNvSpPr>
          <p:nvPr>
            <p:ph type="body" sz="half" idx="2"/>
          </p:nvPr>
        </p:nvSpPr>
        <p:spPr>
          <a:xfrm>
            <a:off x="261764" y="980728"/>
            <a:ext cx="4824536" cy="5256584"/>
          </a:xfrm>
          <a:ln>
            <a:solidFill>
              <a:schemeClr val="accent1"/>
            </a:solidFill>
          </a:ln>
        </p:spPr>
        <p:txBody>
          <a:bodyPr>
            <a:normAutofit fontScale="85000" lnSpcReduction="20000"/>
          </a:bodyPr>
          <a:lstStyle/>
          <a:p>
            <a:r>
              <a:rPr lang="en-US" altLang="ko-KR" sz="2800" b="1" dirty="0" smtClean="0">
                <a:solidFill>
                  <a:schemeClr val="accent1"/>
                </a:solidFill>
                <a:latin typeface="MS Mincho" panose="02020609040205080304" pitchFamily="49" charset="-128"/>
                <a:ea typeface="MS Mincho" panose="02020609040205080304" pitchFamily="49" charset="-128"/>
              </a:rPr>
              <a:t>01 </a:t>
            </a:r>
            <a:r>
              <a:rPr lang="ja-JP" altLang="en-US" sz="2800" b="1" dirty="0">
                <a:solidFill>
                  <a:schemeClr val="accent1"/>
                </a:solidFill>
                <a:latin typeface="MS Mincho" panose="02020609040205080304" pitchFamily="49" charset="-128"/>
                <a:ea typeface="MS Mincho" panose="02020609040205080304" pitchFamily="49" charset="-128"/>
              </a:rPr>
              <a:t>企画案</a:t>
            </a:r>
            <a:endParaRPr lang="en-US" altLang="ko-KR" sz="2800" b="1" dirty="0">
              <a:solidFill>
                <a:schemeClr val="accent1"/>
              </a:solidFill>
              <a:latin typeface="MS Mincho" panose="02020609040205080304" pitchFamily="49" charset="-128"/>
              <a:ea typeface="MS Mincho" panose="02020609040205080304" pitchFamily="49" charset="-128"/>
            </a:endParaRPr>
          </a:p>
          <a:p>
            <a:endParaRPr lang="en-US" altLang="ko-KR" sz="2800" b="1" dirty="0">
              <a:solidFill>
                <a:schemeClr val="accent1"/>
              </a:solidFill>
              <a:latin typeface="MS Mincho" panose="02020609040205080304" pitchFamily="49" charset="-128"/>
              <a:ea typeface="MS Mincho" panose="02020609040205080304" pitchFamily="49" charset="-128"/>
            </a:endParaRPr>
          </a:p>
          <a:p>
            <a:r>
              <a:rPr lang="en-US" altLang="ko-KR" sz="2800" b="1" dirty="0">
                <a:solidFill>
                  <a:schemeClr val="accent1"/>
                </a:solidFill>
                <a:latin typeface="MS Mincho" panose="02020609040205080304" pitchFamily="49" charset="-128"/>
                <a:ea typeface="MS Mincho" panose="02020609040205080304" pitchFamily="49" charset="-128"/>
              </a:rPr>
              <a:t>02 </a:t>
            </a:r>
            <a:r>
              <a:rPr lang="ja-JP" altLang="en-US" sz="2800" b="1" dirty="0">
                <a:solidFill>
                  <a:schemeClr val="accent1"/>
                </a:solidFill>
                <a:latin typeface="MS Mincho" panose="02020609040205080304" pitchFamily="49" charset="-128"/>
                <a:ea typeface="MS Mincho" panose="02020609040205080304" pitchFamily="49" charset="-128"/>
              </a:rPr>
              <a:t>システム概要</a:t>
            </a:r>
            <a:r>
              <a:rPr lang="ko-KR" altLang="en-US" sz="2800" b="1" kern="0" dirty="0">
                <a:solidFill>
                  <a:srgbClr val="FFC000"/>
                </a:solidFill>
                <a:latin typeface="MS Mincho" panose="02020609040205080304" pitchFamily="49" charset="-128"/>
              </a:rPr>
              <a:t>・</a:t>
            </a:r>
            <a:r>
              <a:rPr lang="ja-JP" altLang="en-US" sz="2800" b="1" dirty="0">
                <a:solidFill>
                  <a:schemeClr val="accent1"/>
                </a:solidFill>
                <a:latin typeface="MS Mincho" panose="02020609040205080304" pitchFamily="49" charset="-128"/>
                <a:ea typeface="MS Mincho" panose="02020609040205080304" pitchFamily="49" charset="-128"/>
              </a:rPr>
              <a:t>開発日程</a:t>
            </a:r>
            <a:endParaRPr lang="en-US" altLang="ko-KR" sz="2800" b="1" dirty="0">
              <a:solidFill>
                <a:schemeClr val="accent1"/>
              </a:solidFill>
              <a:latin typeface="MS Mincho" panose="02020609040205080304" pitchFamily="49" charset="-128"/>
              <a:ea typeface="MS Mincho" panose="02020609040205080304" pitchFamily="49" charset="-128"/>
            </a:endParaRPr>
          </a:p>
          <a:p>
            <a:endParaRPr lang="en-US" altLang="ko-KR" sz="2800" b="1" dirty="0">
              <a:solidFill>
                <a:schemeClr val="accent1"/>
              </a:solidFill>
              <a:latin typeface="MS Mincho" panose="02020609040205080304" pitchFamily="49" charset="-128"/>
              <a:ea typeface="MS Mincho" panose="02020609040205080304" pitchFamily="49" charset="-128"/>
            </a:endParaRPr>
          </a:p>
          <a:p>
            <a:r>
              <a:rPr lang="en-US" altLang="ko-KR" sz="2800" b="1" dirty="0">
                <a:solidFill>
                  <a:schemeClr val="accent1"/>
                </a:solidFill>
                <a:latin typeface="MS Mincho" panose="02020609040205080304" pitchFamily="49" charset="-128"/>
                <a:ea typeface="MS Mincho" panose="02020609040205080304" pitchFamily="49" charset="-128"/>
              </a:rPr>
              <a:t>03 </a:t>
            </a:r>
            <a:r>
              <a:rPr lang="ja-JP" altLang="en-US" sz="2800" b="1" dirty="0">
                <a:solidFill>
                  <a:schemeClr val="accent1"/>
                </a:solidFill>
                <a:latin typeface="MS Mincho" panose="02020609040205080304" pitchFamily="49" charset="-128"/>
                <a:ea typeface="MS Mincho" panose="02020609040205080304" pitchFamily="49" charset="-128"/>
              </a:rPr>
              <a:t>構築環境</a:t>
            </a:r>
            <a:r>
              <a:rPr lang="ko-KR" altLang="en-US" sz="2800" b="1" kern="0" dirty="0">
                <a:solidFill>
                  <a:srgbClr val="FFC000"/>
                </a:solidFill>
                <a:latin typeface="MS Mincho" panose="02020609040205080304" pitchFamily="49" charset="-128"/>
              </a:rPr>
              <a:t>・</a:t>
            </a:r>
            <a:r>
              <a:rPr lang="ja-JP" altLang="en-US" sz="2800" b="1" kern="0" dirty="0">
                <a:solidFill>
                  <a:srgbClr val="FFC000"/>
                </a:solidFill>
                <a:latin typeface="MS Mincho" panose="02020609040205080304" pitchFamily="49" charset="-128"/>
                <a:ea typeface="MS Mincho" panose="02020609040205080304" pitchFamily="49" charset="-128"/>
              </a:rPr>
              <a:t>今後の展開</a:t>
            </a:r>
            <a:endParaRPr lang="en-US" altLang="ja-JP" sz="2800" b="1" kern="0" dirty="0">
              <a:solidFill>
                <a:srgbClr val="FFC000"/>
              </a:solidFill>
              <a:latin typeface="MS Mincho" panose="02020609040205080304" pitchFamily="49" charset="-128"/>
              <a:ea typeface="MS Mincho" panose="02020609040205080304" pitchFamily="49" charset="-128"/>
            </a:endParaRPr>
          </a:p>
          <a:p>
            <a:endParaRPr lang="en-US" altLang="ko-KR" sz="2800" b="1" dirty="0">
              <a:solidFill>
                <a:schemeClr val="accent1"/>
              </a:solidFill>
              <a:latin typeface="MS Mincho" panose="02020609040205080304" pitchFamily="49" charset="-128"/>
              <a:ea typeface="MS Mincho" panose="02020609040205080304" pitchFamily="49" charset="-128"/>
            </a:endParaRPr>
          </a:p>
          <a:p>
            <a:r>
              <a:rPr lang="en-US" altLang="ja-JP" sz="2800" b="1" dirty="0">
                <a:solidFill>
                  <a:schemeClr val="accent1"/>
                </a:solidFill>
                <a:latin typeface="MS Mincho" panose="02020609040205080304" pitchFamily="49" charset="-128"/>
                <a:ea typeface="MS Mincho" panose="02020609040205080304" pitchFamily="49" charset="-128"/>
              </a:rPr>
              <a:t>04 </a:t>
            </a:r>
            <a:r>
              <a:rPr lang="ja-JP" altLang="en-US" sz="2800" b="1" dirty="0">
                <a:solidFill>
                  <a:schemeClr val="accent1"/>
                </a:solidFill>
                <a:latin typeface="MS Mincho" panose="02020609040205080304" pitchFamily="49" charset="-128"/>
                <a:ea typeface="MS Mincho" panose="02020609040205080304" pitchFamily="49" charset="-128"/>
              </a:rPr>
              <a:t>主要機能</a:t>
            </a:r>
            <a:endParaRPr lang="en-US" altLang="ja-JP" sz="2800" b="1" dirty="0">
              <a:solidFill>
                <a:schemeClr val="accent1"/>
              </a:solidFill>
              <a:latin typeface="MS Mincho" panose="02020609040205080304" pitchFamily="49" charset="-128"/>
              <a:ea typeface="MS Mincho" panose="02020609040205080304" pitchFamily="49" charset="-128"/>
            </a:endParaRPr>
          </a:p>
          <a:p>
            <a:endParaRPr lang="en-US" altLang="ko-KR" sz="2800" b="1" dirty="0">
              <a:solidFill>
                <a:schemeClr val="accent1"/>
              </a:solidFill>
              <a:latin typeface="MS Mincho" panose="02020609040205080304" pitchFamily="49" charset="-128"/>
              <a:ea typeface="MS Mincho" panose="02020609040205080304" pitchFamily="49" charset="-128"/>
            </a:endParaRPr>
          </a:p>
          <a:p>
            <a:r>
              <a:rPr lang="en-US" altLang="ko-KR" sz="2800" b="1" dirty="0">
                <a:solidFill>
                  <a:schemeClr val="accent1"/>
                </a:solidFill>
                <a:latin typeface="MS Mincho" panose="02020609040205080304" pitchFamily="49" charset="-128"/>
                <a:ea typeface="MS Mincho" panose="02020609040205080304" pitchFamily="49" charset="-128"/>
              </a:rPr>
              <a:t>05 </a:t>
            </a:r>
            <a:r>
              <a:rPr lang="ja-JP" altLang="en-US" sz="2800" b="1" dirty="0">
                <a:solidFill>
                  <a:schemeClr val="accent1"/>
                </a:solidFill>
                <a:latin typeface="MS Mincho" panose="02020609040205080304" pitchFamily="49" charset="-128"/>
                <a:ea typeface="MS Mincho" panose="02020609040205080304" pitchFamily="49" charset="-128"/>
              </a:rPr>
              <a:t>試演</a:t>
            </a:r>
            <a:endParaRPr lang="en-US" altLang="ko-KR" sz="2800" b="1" dirty="0">
              <a:solidFill>
                <a:schemeClr val="accent1"/>
              </a:solidFill>
              <a:latin typeface="MS Mincho" panose="02020609040205080304" pitchFamily="49" charset="-128"/>
              <a:ea typeface="MS Mincho" panose="02020609040205080304" pitchFamily="49" charset="-128"/>
            </a:endParaRPr>
          </a:p>
          <a:p>
            <a:endParaRPr lang="en-US" altLang="ko-KR" sz="2800" b="1" dirty="0">
              <a:solidFill>
                <a:schemeClr val="accent1"/>
              </a:solidFill>
              <a:latin typeface="MS Mincho" panose="02020609040205080304" pitchFamily="49" charset="-128"/>
              <a:ea typeface="MS Mincho" panose="02020609040205080304" pitchFamily="49" charset="-128"/>
            </a:endParaRPr>
          </a:p>
          <a:p>
            <a:r>
              <a:rPr lang="en-US" altLang="ko-KR" sz="2800" b="1" dirty="0">
                <a:solidFill>
                  <a:schemeClr val="accent1"/>
                </a:solidFill>
                <a:latin typeface="MS Mincho" panose="02020609040205080304" pitchFamily="49" charset="-128"/>
                <a:ea typeface="MS Mincho" panose="02020609040205080304" pitchFamily="49" charset="-128"/>
              </a:rPr>
              <a:t>06 </a:t>
            </a:r>
            <a:r>
              <a:rPr lang="ja-JP" altLang="en-US" sz="2800" b="1" dirty="0">
                <a:solidFill>
                  <a:schemeClr val="accent1"/>
                </a:solidFill>
                <a:latin typeface="MS Mincho" panose="02020609040205080304" pitchFamily="49" charset="-128"/>
                <a:ea typeface="MS Mincho" panose="02020609040205080304" pitchFamily="49" charset="-128"/>
              </a:rPr>
              <a:t>問題</a:t>
            </a:r>
            <a:r>
              <a:rPr lang="ko-KR" altLang="en-US" sz="2800" b="1" kern="0" dirty="0">
                <a:solidFill>
                  <a:srgbClr val="FFC000"/>
                </a:solidFill>
                <a:latin typeface="MS Mincho" panose="02020609040205080304" pitchFamily="49" charset="-128"/>
              </a:rPr>
              <a:t>・</a:t>
            </a:r>
            <a:r>
              <a:rPr lang="ja-JP" altLang="en-US" sz="2800" b="1" kern="0" dirty="0">
                <a:solidFill>
                  <a:srgbClr val="FFC000"/>
                </a:solidFill>
                <a:latin typeface="MS Mincho" panose="02020609040205080304" pitchFamily="49" charset="-128"/>
                <a:ea typeface="MS Mincho" panose="02020609040205080304" pitchFamily="49" charset="-128"/>
              </a:rPr>
              <a:t>改善案</a:t>
            </a:r>
            <a:endParaRPr lang="ko-KR" sz="2800" b="1" dirty="0">
              <a:solidFill>
                <a:schemeClr val="accent1"/>
              </a:solidFill>
              <a:latin typeface="MS Mincho" panose="02020609040205080304" pitchFamily="49" charset="-128"/>
              <a:ea typeface="HY견고딕" panose="02030600000101010101" pitchFamily="18" charset="-127"/>
            </a:endParaRPr>
          </a:p>
        </p:txBody>
      </p:sp>
    </p:spTree>
    <p:extLst>
      <p:ext uri="{BB962C8B-B14F-4D97-AF65-F5344CB8AC3E}">
        <p14:creationId xmlns:p14="http://schemas.microsoft.com/office/powerpoint/2010/main" val="3902248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9262764" y="208012"/>
            <a:ext cx="2592289" cy="630188"/>
          </a:xfrm>
          <a:ln>
            <a:solidFill>
              <a:schemeClr val="accent1"/>
            </a:solidFill>
          </a:ln>
        </p:spPr>
        <p:txBody>
          <a:bodyPr>
            <a:normAutofit fontScale="90000"/>
          </a:bodyPr>
          <a:lstStyle/>
          <a:p>
            <a:pPr algn="ctr"/>
            <a:r>
              <a:rPr lang="en-US" altLang="ja-JP" sz="4400" b="1" dirty="0">
                <a:solidFill>
                  <a:schemeClr val="accent1"/>
                </a:solidFill>
                <a:latin typeface="MS Mincho" panose="02020609040205080304" pitchFamily="49" charset="-128"/>
                <a:ea typeface="MS Mincho" panose="02020609040205080304" pitchFamily="49" charset="-128"/>
              </a:rPr>
              <a:t>01</a:t>
            </a:r>
            <a:r>
              <a:rPr lang="ko-KR" altLang="en-US" sz="4400" b="1" dirty="0">
                <a:solidFill>
                  <a:schemeClr val="accent1"/>
                </a:solidFill>
                <a:latin typeface="MS Mincho" panose="02020609040205080304" pitchFamily="49" charset="-128"/>
                <a:ea typeface="MS Mincho" panose="02020609040205080304" pitchFamily="49" charset="-128"/>
              </a:rPr>
              <a:t> </a:t>
            </a:r>
            <a:r>
              <a:rPr lang="ja-JP" altLang="en-US" sz="4400" b="1" dirty="0">
                <a:solidFill>
                  <a:schemeClr val="accent1"/>
                </a:solidFill>
                <a:latin typeface="MS Mincho" panose="02020609040205080304" pitchFamily="49" charset="-128"/>
                <a:ea typeface="MS Mincho" panose="02020609040205080304" pitchFamily="49" charset="-128"/>
              </a:rPr>
              <a:t>企画案</a:t>
            </a:r>
            <a:endParaRPr lang="ko-KR" sz="4400" b="1" dirty="0">
              <a:solidFill>
                <a:schemeClr val="accent1"/>
              </a:solidFill>
              <a:latin typeface="MS Mincho" panose="02020609040205080304" pitchFamily="49" charset="-128"/>
              <a:ea typeface="HY견고딕" panose="02030600000101010101" pitchFamily="18" charset="-127"/>
            </a:endParaRPr>
          </a:p>
        </p:txBody>
      </p:sp>
      <p:sp>
        <p:nvSpPr>
          <p:cNvPr id="4" name="텍스트 개체 틀 3"/>
          <p:cNvSpPr>
            <a:spLocks noGrp="1"/>
          </p:cNvSpPr>
          <p:nvPr>
            <p:ph type="body" sz="half" idx="2"/>
          </p:nvPr>
        </p:nvSpPr>
        <p:spPr>
          <a:xfrm>
            <a:off x="261764" y="980728"/>
            <a:ext cx="11737304" cy="5400600"/>
          </a:xfrm>
          <a:ln>
            <a:solidFill>
              <a:schemeClr val="accent1"/>
            </a:solidFill>
          </a:ln>
        </p:spPr>
        <p:txBody>
          <a:bodyPr>
            <a:normAutofit/>
          </a:bodyPr>
          <a:lstStyle/>
          <a:p>
            <a:r>
              <a:rPr lang="ja-JP" altLang="en-US" sz="2800" dirty="0">
                <a:solidFill>
                  <a:schemeClr val="accent1"/>
                </a:solidFill>
                <a:latin typeface="HY견고딕" panose="02030600000101010101" pitchFamily="18" charset="-127"/>
                <a:ea typeface="HY견고딕" panose="02030600000101010101" pitchFamily="18" charset="-127"/>
              </a:rPr>
              <a:t> </a:t>
            </a:r>
            <a:r>
              <a:rPr lang="ja-JP" altLang="en-US" sz="2800" b="1" dirty="0">
                <a:solidFill>
                  <a:schemeClr val="accent1"/>
                </a:solidFill>
                <a:latin typeface="MS Mincho" panose="02020609040205080304" pitchFamily="49" charset="-128"/>
                <a:ea typeface="MS Mincho" panose="02020609040205080304" pitchFamily="49" charset="-128"/>
              </a:rPr>
              <a:t>出前サービスを利用する顧客が悩むことは何だろうか？</a:t>
            </a:r>
            <a:endParaRPr lang="en-US" altLang="ja-JP" sz="2800" b="1" dirty="0">
              <a:solidFill>
                <a:schemeClr val="accent1"/>
              </a:solidFill>
              <a:latin typeface="HY견고딕" panose="02030600000101010101" pitchFamily="18" charset="-127"/>
              <a:ea typeface="HY견고딕" panose="02030600000101010101" pitchFamily="18" charset="-127"/>
            </a:endParaRPr>
          </a:p>
          <a:p>
            <a:pPr latinLnBrk="0"/>
            <a:r>
              <a:rPr lang="ko-KR" altLang="en-US" dirty="0">
                <a:latin typeface="MS Mincho" panose="02020609040205080304" pitchFamily="49" charset="-128"/>
                <a:ea typeface="HY견고딕" panose="02030600000101010101" pitchFamily="18" charset="-127"/>
              </a:rPr>
              <a:t>▶</a:t>
            </a:r>
            <a:r>
              <a:rPr lang="ja-JP" altLang="ko-KR" dirty="0">
                <a:latin typeface="MS Mincho" panose="02020609040205080304" pitchFamily="49" charset="-128"/>
                <a:ea typeface="MS Mincho" panose="02020609040205080304" pitchFamily="49" charset="-128"/>
              </a:rPr>
              <a:t>食べ物を選ぶ時いつも「今日は何を食べようか</a:t>
            </a:r>
            <a:r>
              <a:rPr lang="en-US" altLang="ko-KR" dirty="0">
                <a:latin typeface="MS Mincho" panose="02020609040205080304" pitchFamily="49" charset="-128"/>
                <a:ea typeface="MS Mincho" panose="02020609040205080304" pitchFamily="49" charset="-128"/>
              </a:rPr>
              <a:t>?</a:t>
            </a:r>
            <a:r>
              <a:rPr lang="ja-JP" altLang="ko-KR" dirty="0">
                <a:latin typeface="MS Mincho" panose="02020609040205080304" pitchFamily="49" charset="-128"/>
                <a:ea typeface="MS Mincho" panose="02020609040205080304" pitchFamily="49" charset="-128"/>
              </a:rPr>
              <a:t>」と悩 んだりする</a:t>
            </a:r>
            <a:endParaRPr lang="ko-KR" altLang="ko-KR" dirty="0">
              <a:latin typeface="MS Mincho" panose="02020609040205080304" pitchFamily="49" charset="-128"/>
            </a:endParaRPr>
          </a:p>
          <a:p>
            <a:endParaRPr lang="en-US" altLang="ja-JP" dirty="0">
              <a:latin typeface="HY견고딕" panose="02030600000101010101" pitchFamily="18" charset="-127"/>
              <a:ea typeface="HY견고딕" panose="02030600000101010101" pitchFamily="18" charset="-127"/>
            </a:endParaRPr>
          </a:p>
          <a:p>
            <a:endParaRPr lang="en-US" altLang="ja-JP" dirty="0">
              <a:latin typeface="HY견고딕" panose="02030600000101010101" pitchFamily="18" charset="-127"/>
              <a:ea typeface="HY견고딕" panose="02030600000101010101" pitchFamily="18" charset="-127"/>
            </a:endParaRPr>
          </a:p>
          <a:p>
            <a:endParaRPr lang="en-US" altLang="ja-JP" dirty="0">
              <a:latin typeface="HY견고딕" panose="02030600000101010101" pitchFamily="18" charset="-127"/>
              <a:ea typeface="HY견고딕" panose="02030600000101010101" pitchFamily="18" charset="-127"/>
            </a:endParaRPr>
          </a:p>
          <a:p>
            <a:r>
              <a:rPr lang="ko-KR" altLang="en-US" sz="2800" b="1" dirty="0">
                <a:solidFill>
                  <a:schemeClr val="accent1"/>
                </a:solidFill>
                <a:latin typeface="HY견고딕" panose="02030600000101010101" pitchFamily="18" charset="-127"/>
                <a:ea typeface="HY견고딕" panose="02030600000101010101" pitchFamily="18" charset="-127"/>
              </a:rPr>
              <a:t> </a:t>
            </a:r>
            <a:r>
              <a:rPr lang="ja-JP" altLang="en-US" sz="2800" b="1" dirty="0">
                <a:solidFill>
                  <a:schemeClr val="accent1"/>
                </a:solidFill>
                <a:latin typeface="MS Mincho" panose="02020609040205080304" pitchFamily="49" charset="-128"/>
                <a:ea typeface="MS Mincho" panose="02020609040205080304" pitchFamily="49" charset="-128"/>
              </a:rPr>
              <a:t>食べ物を選ぶときもっと面白くて直感的に選択はできないだろうか？</a:t>
            </a:r>
            <a:endParaRPr lang="en-US" altLang="ja-JP" sz="2800" b="1" dirty="0">
              <a:solidFill>
                <a:schemeClr val="accent1"/>
              </a:solidFill>
              <a:latin typeface="HY견고딕" panose="02030600000101010101" pitchFamily="18" charset="-127"/>
              <a:ea typeface="HY견고딕" panose="02030600000101010101" pitchFamily="18" charset="-127"/>
            </a:endParaRPr>
          </a:p>
          <a:p>
            <a:endParaRPr lang="en-US" altLang="ko-KR" sz="2800" dirty="0">
              <a:solidFill>
                <a:schemeClr val="accent1"/>
              </a:solidFill>
              <a:latin typeface="HY견고딕" panose="02030600000101010101" pitchFamily="18" charset="-127"/>
              <a:ea typeface="HY견고딕" panose="02030600000101010101" pitchFamily="18" charset="-127"/>
            </a:endParaRPr>
          </a:p>
          <a:p>
            <a:endParaRPr lang="en-US" altLang="ko-KR" sz="2800" dirty="0">
              <a:solidFill>
                <a:schemeClr val="accent1"/>
              </a:solidFill>
              <a:latin typeface="HY견고딕" panose="02030600000101010101" pitchFamily="18" charset="-127"/>
              <a:ea typeface="HY견고딕" panose="02030600000101010101" pitchFamily="18" charset="-127"/>
            </a:endParaRPr>
          </a:p>
          <a:p>
            <a:r>
              <a:rPr lang="ko-KR" altLang="en-US" sz="2800" b="1" dirty="0">
                <a:solidFill>
                  <a:schemeClr val="accent1"/>
                </a:solidFill>
                <a:latin typeface="HY견고딕" panose="02030600000101010101" pitchFamily="18" charset="-127"/>
                <a:ea typeface="HY견고딕" panose="02030600000101010101" pitchFamily="18" charset="-127"/>
              </a:rPr>
              <a:t> </a:t>
            </a:r>
            <a:r>
              <a:rPr lang="ja-JP" altLang="en-US" sz="2800" b="1" dirty="0">
                <a:solidFill>
                  <a:schemeClr val="accent1"/>
                </a:solidFill>
                <a:latin typeface="MS Mincho" panose="02020609040205080304" pitchFamily="49" charset="-128"/>
                <a:ea typeface="MS Mincho" panose="02020609040205080304" pitchFamily="49" charset="-128"/>
              </a:rPr>
              <a:t>食べ物でワールドカップをしよう！</a:t>
            </a:r>
            <a:endParaRPr lang="en-US" altLang="ja-JP" sz="2800" b="1" dirty="0">
              <a:solidFill>
                <a:schemeClr val="accent1"/>
              </a:solidFill>
              <a:latin typeface="MS Mincho" panose="02020609040205080304" pitchFamily="49" charset="-128"/>
              <a:ea typeface="MS Mincho" panose="02020609040205080304" pitchFamily="49" charset="-128"/>
            </a:endParaRPr>
          </a:p>
          <a:p>
            <a:r>
              <a:rPr lang="ko-KR" altLang="en-US" dirty="0">
                <a:latin typeface="MS Mincho" panose="02020609040205080304" pitchFamily="49" charset="-128"/>
                <a:ea typeface="HY견고딕" panose="02030600000101010101" pitchFamily="18" charset="-127"/>
              </a:rPr>
              <a:t>▶</a:t>
            </a:r>
            <a:r>
              <a:rPr lang="ja-JP" altLang="ko-KR" dirty="0">
                <a:latin typeface="MS Mincho" panose="02020609040205080304" pitchFamily="49" charset="-128"/>
                <a:ea typeface="MS Mincho" panose="02020609040205080304" pitchFamily="49" charset="-128"/>
              </a:rPr>
              <a:t>フードワールドカップを通じて現在の顧客が食べたい物を選び出すことができる</a:t>
            </a:r>
            <a:endParaRPr lang="ko-KR" altLang="ko-KR" dirty="0">
              <a:latin typeface="MS Mincho" panose="02020609040205080304" pitchFamily="49" charset="-128"/>
            </a:endParaRPr>
          </a:p>
          <a:p>
            <a:endParaRPr lang="en-US" altLang="ko-KR" sz="2800" b="1" dirty="0">
              <a:solidFill>
                <a:schemeClr val="accent1"/>
              </a:solidFill>
              <a:latin typeface="HY견고딕" panose="02030600000101010101" pitchFamily="18" charset="-127"/>
              <a:ea typeface="HY견고딕" panose="02030600000101010101" pitchFamily="18" charset="-127"/>
            </a:endParaRPr>
          </a:p>
        </p:txBody>
      </p:sp>
      <p:sp>
        <p:nvSpPr>
          <p:cNvPr id="6" name="아래쪽 화살표 5"/>
          <p:cNvSpPr/>
          <p:nvPr/>
        </p:nvSpPr>
        <p:spPr>
          <a:xfrm>
            <a:off x="5590356" y="2276872"/>
            <a:ext cx="792088" cy="927625"/>
          </a:xfrm>
          <a:prstGeom prst="downArrow">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ko-KR" altLang="en-US"/>
          </a:p>
        </p:txBody>
      </p:sp>
      <p:sp>
        <p:nvSpPr>
          <p:cNvPr id="7" name="아래쪽 화살표 6"/>
          <p:cNvSpPr/>
          <p:nvPr/>
        </p:nvSpPr>
        <p:spPr>
          <a:xfrm>
            <a:off x="5590356" y="4149080"/>
            <a:ext cx="792088" cy="927625"/>
          </a:xfrm>
          <a:prstGeom prst="downArrow">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863458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7678588" y="208012"/>
            <a:ext cx="4176465" cy="630188"/>
          </a:xfrm>
          <a:ln>
            <a:solidFill>
              <a:schemeClr val="accent1"/>
            </a:solidFill>
          </a:ln>
        </p:spPr>
        <p:txBody>
          <a:bodyPr>
            <a:normAutofit fontScale="90000"/>
          </a:bodyPr>
          <a:lstStyle/>
          <a:p>
            <a:pPr algn="ctr"/>
            <a:r>
              <a:rPr lang="en-US" altLang="ko-KR" sz="4400" b="1" dirty="0">
                <a:solidFill>
                  <a:schemeClr val="accent1"/>
                </a:solidFill>
                <a:latin typeface="MS Mincho" panose="02020609040205080304" pitchFamily="49" charset="-128"/>
                <a:ea typeface="MS Mincho" panose="02020609040205080304" pitchFamily="49" charset="-128"/>
              </a:rPr>
              <a:t>02 </a:t>
            </a:r>
            <a:r>
              <a:rPr lang="ja-JP" altLang="en-US" sz="4400" b="1" dirty="0">
                <a:solidFill>
                  <a:schemeClr val="accent1"/>
                </a:solidFill>
                <a:latin typeface="MS Mincho" panose="02020609040205080304" pitchFamily="49" charset="-128"/>
                <a:ea typeface="MS Mincho" panose="02020609040205080304" pitchFamily="49" charset="-128"/>
              </a:rPr>
              <a:t>システム概要</a:t>
            </a:r>
            <a:endParaRPr lang="ko-KR" sz="4400" b="1" dirty="0">
              <a:solidFill>
                <a:schemeClr val="accent1"/>
              </a:solidFill>
              <a:latin typeface="MS Mincho" panose="02020609040205080304" pitchFamily="49" charset="-128"/>
              <a:ea typeface="HY견고딕" panose="02030600000101010101" pitchFamily="18" charset="-127"/>
            </a:endParaRPr>
          </a:p>
        </p:txBody>
      </p:sp>
      <p:sp>
        <p:nvSpPr>
          <p:cNvPr id="4" name="텍스트 개체 틀 3"/>
          <p:cNvSpPr>
            <a:spLocks noGrp="1"/>
          </p:cNvSpPr>
          <p:nvPr>
            <p:ph type="body" sz="half" idx="2"/>
          </p:nvPr>
        </p:nvSpPr>
        <p:spPr>
          <a:xfrm>
            <a:off x="261763" y="1124744"/>
            <a:ext cx="11593289" cy="5256584"/>
          </a:xfrm>
          <a:ln>
            <a:solidFill>
              <a:schemeClr val="accent1"/>
            </a:solidFill>
          </a:ln>
        </p:spPr>
        <p:txBody>
          <a:bodyPr>
            <a:normAutofit/>
          </a:bodyPr>
          <a:lstStyle/>
          <a:p>
            <a:r>
              <a:rPr lang="ko-KR" altLang="en-US" sz="2800" dirty="0">
                <a:solidFill>
                  <a:schemeClr val="accent1"/>
                </a:solidFill>
                <a:latin typeface="HY견고딕" panose="02030600000101010101" pitchFamily="18" charset="-127"/>
                <a:ea typeface="HY견고딕" panose="02030600000101010101" pitchFamily="18" charset="-127"/>
              </a:rPr>
              <a:t> </a:t>
            </a:r>
            <a:endParaRPr lang="ko-KR" sz="2800" dirty="0">
              <a:solidFill>
                <a:schemeClr val="accent1"/>
              </a:solidFill>
              <a:latin typeface="HY견고딕" panose="02030600000101010101" pitchFamily="18" charset="-127"/>
              <a:ea typeface="HY견고딕" panose="02030600000101010101" pitchFamily="18" charset="-127"/>
            </a:endParaRPr>
          </a:p>
        </p:txBody>
      </p:sp>
      <p:graphicFrame>
        <p:nvGraphicFramePr>
          <p:cNvPr id="9" name="表 3">
            <a:extLst>
              <a:ext uri="{FF2B5EF4-FFF2-40B4-BE49-F238E27FC236}">
                <a16:creationId xmlns:a16="http://schemas.microsoft.com/office/drawing/2014/main" id="{A22E3400-A4EA-4EE8-A600-5480D73B2511}"/>
              </a:ext>
            </a:extLst>
          </p:cNvPr>
          <p:cNvGraphicFramePr>
            <a:graphicFrameLocks noGrp="1"/>
          </p:cNvGraphicFramePr>
          <p:nvPr>
            <p:extLst>
              <p:ext uri="{D42A27DB-BD31-4B8C-83A1-F6EECF244321}">
                <p14:modId xmlns:p14="http://schemas.microsoft.com/office/powerpoint/2010/main" val="1201555162"/>
              </p:ext>
            </p:extLst>
          </p:nvPr>
        </p:nvGraphicFramePr>
        <p:xfrm>
          <a:off x="1485900" y="1988840"/>
          <a:ext cx="8407772" cy="3189766"/>
        </p:xfrm>
        <a:graphic>
          <a:graphicData uri="http://schemas.openxmlformats.org/drawingml/2006/table">
            <a:tbl>
              <a:tblPr/>
              <a:tblGrid>
                <a:gridCol w="1830170">
                  <a:extLst>
                    <a:ext uri="{9D8B030D-6E8A-4147-A177-3AD203B41FA5}">
                      <a16:colId xmlns:a16="http://schemas.microsoft.com/office/drawing/2014/main" val="20000"/>
                    </a:ext>
                  </a:extLst>
                </a:gridCol>
                <a:gridCol w="6577602">
                  <a:extLst>
                    <a:ext uri="{9D8B030D-6E8A-4147-A177-3AD203B41FA5}">
                      <a16:colId xmlns:a16="http://schemas.microsoft.com/office/drawing/2014/main" val="20001"/>
                    </a:ext>
                  </a:extLst>
                </a:gridCol>
              </a:tblGrid>
              <a:tr h="769704">
                <a:tc>
                  <a:txBody>
                    <a:bodyPr/>
                    <a:lstStyle>
                      <a:lvl1pPr marL="0" algn="l" defTabSz="914400" rtl="0" eaLnBrk="1" latinLnBrk="1" hangingPunct="1">
                        <a:defRPr lang="ko-KR" sz="1800" kern="1200">
                          <a:solidFill>
                            <a:schemeClr val="dk1"/>
                          </a:solidFill>
                          <a:latin typeface="맑은 고딕"/>
                          <a:ea typeface="맑은 고딕" panose="020B0503020000020004" pitchFamily="50" charset="-127"/>
                        </a:defRPr>
                      </a:lvl1pPr>
                      <a:lvl2pPr marL="457200" algn="l" defTabSz="914400" rtl="0" eaLnBrk="1" latinLnBrk="1" hangingPunct="1">
                        <a:defRPr lang="ko-KR" sz="1800" kern="1200">
                          <a:solidFill>
                            <a:schemeClr val="dk1"/>
                          </a:solidFill>
                          <a:latin typeface="맑은 고딕"/>
                          <a:ea typeface="맑은 고딕" panose="020B0503020000020004" pitchFamily="50" charset="-127"/>
                        </a:defRPr>
                      </a:lvl2pPr>
                      <a:lvl3pPr marL="914400" algn="l" defTabSz="914400" rtl="0" eaLnBrk="1" latinLnBrk="1" hangingPunct="1">
                        <a:defRPr lang="ko-KR" sz="1800" kern="1200">
                          <a:solidFill>
                            <a:schemeClr val="dk1"/>
                          </a:solidFill>
                          <a:latin typeface="맑은 고딕"/>
                          <a:ea typeface="맑은 고딕" panose="020B0503020000020004" pitchFamily="50" charset="-127"/>
                        </a:defRPr>
                      </a:lvl3pPr>
                      <a:lvl4pPr marL="1371600" algn="l" defTabSz="914400" rtl="0" eaLnBrk="1" latinLnBrk="1" hangingPunct="1">
                        <a:defRPr lang="ko-KR" sz="1800" kern="1200">
                          <a:solidFill>
                            <a:schemeClr val="dk1"/>
                          </a:solidFill>
                          <a:latin typeface="맑은 고딕"/>
                          <a:ea typeface="맑은 고딕" panose="020B0503020000020004" pitchFamily="50" charset="-127"/>
                        </a:defRPr>
                      </a:lvl4pPr>
                      <a:lvl5pPr marL="1828800" algn="l" defTabSz="914400" rtl="0" eaLnBrk="1" latinLnBrk="1" hangingPunct="1">
                        <a:defRPr lang="ko-KR" sz="1800" kern="1200">
                          <a:solidFill>
                            <a:schemeClr val="dk1"/>
                          </a:solidFill>
                          <a:latin typeface="맑은 고딕"/>
                          <a:ea typeface="맑은 고딕" panose="020B0503020000020004" pitchFamily="50" charset="-127"/>
                        </a:defRPr>
                      </a:lvl5pPr>
                      <a:lvl6pPr marL="2286000" algn="l" defTabSz="914400" rtl="0" eaLnBrk="1" latinLnBrk="1" hangingPunct="1">
                        <a:defRPr lang="ko-KR" sz="1800" kern="1200">
                          <a:solidFill>
                            <a:schemeClr val="dk1"/>
                          </a:solidFill>
                          <a:latin typeface="맑은 고딕"/>
                          <a:ea typeface="맑은 고딕" panose="020B0503020000020004" pitchFamily="50" charset="-127"/>
                        </a:defRPr>
                      </a:lvl6pPr>
                      <a:lvl7pPr marL="2743200" algn="l" defTabSz="914400" rtl="0" eaLnBrk="1" latinLnBrk="1" hangingPunct="1">
                        <a:defRPr lang="ko-KR" sz="1800" kern="1200">
                          <a:solidFill>
                            <a:schemeClr val="dk1"/>
                          </a:solidFill>
                          <a:latin typeface="맑은 고딕"/>
                          <a:ea typeface="맑은 고딕" panose="020B0503020000020004" pitchFamily="50" charset="-127"/>
                        </a:defRPr>
                      </a:lvl7pPr>
                      <a:lvl8pPr marL="3200400" algn="l" defTabSz="914400" rtl="0" eaLnBrk="1" latinLnBrk="1" hangingPunct="1">
                        <a:defRPr lang="ko-KR" sz="1800" kern="1200">
                          <a:solidFill>
                            <a:schemeClr val="dk1"/>
                          </a:solidFill>
                          <a:latin typeface="맑은 고딕"/>
                          <a:ea typeface="맑은 고딕" panose="020B0503020000020004" pitchFamily="50" charset="-127"/>
                        </a:defRPr>
                      </a:lvl8pPr>
                      <a:lvl9pPr marL="3657600" algn="l" defTabSz="914400" rtl="0" eaLnBrk="1" latinLnBrk="1" hangingPunct="1">
                        <a:defRPr lang="ko-KR" sz="1800" kern="1200">
                          <a:solidFill>
                            <a:schemeClr val="dk1"/>
                          </a:solidFill>
                          <a:latin typeface="맑은 고딕"/>
                          <a:ea typeface="맑은 고딕" panose="020B0503020000020004" pitchFamily="50" charset="-127"/>
                        </a:defRPr>
                      </a:lvl9pPr>
                    </a:lstStyle>
                    <a:p>
                      <a:pPr algn="ctr" latinLnBrk="1">
                        <a:lnSpc>
                          <a:spcPct val="115000"/>
                        </a:lnSpc>
                        <a:spcAft>
                          <a:spcPts val="1000"/>
                        </a:spcAft>
                      </a:pPr>
                      <a:r>
                        <a:rPr lang="ja-JP" altLang="en-US" sz="1800" kern="100" baseline="0" dirty="0">
                          <a:solidFill>
                            <a:schemeClr val="tx1"/>
                          </a:solidFill>
                          <a:effectLst/>
                          <a:latin typeface="MS Mincho" panose="02020609040205080304" pitchFamily="49" charset="-128"/>
                          <a:ea typeface="MS Mincho" panose="02020609040205080304" pitchFamily="49" charset="-128"/>
                          <a:cs typeface="Times New Roman"/>
                        </a:rPr>
                        <a:t>プロジェクト名</a:t>
                      </a:r>
                      <a:endParaRPr lang="ko-KR" sz="1800" kern="100" baseline="0" dirty="0">
                        <a:solidFill>
                          <a:schemeClr val="tx1"/>
                        </a:solidFill>
                        <a:effectLst/>
                        <a:latin typeface="MS Mincho" panose="02020609040205080304" pitchFamily="49" charset="-128"/>
                        <a:ea typeface="HY견고딕" panose="02030600000101010101" pitchFamily="18" charset="-127"/>
                        <a:cs typeface="Times New Roman"/>
                      </a:endParaRPr>
                    </a:p>
                  </a:txBody>
                  <a:tcPr marL="64770" marR="64770" marT="17780" marB="1778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1" hangingPunct="1">
                        <a:defRPr lang="ko-KR" sz="1800" kern="1200">
                          <a:solidFill>
                            <a:schemeClr val="dk1"/>
                          </a:solidFill>
                          <a:latin typeface="맑은 고딕"/>
                          <a:ea typeface="맑은 고딕" panose="020B0503020000020004" pitchFamily="50" charset="-127"/>
                        </a:defRPr>
                      </a:lvl1pPr>
                      <a:lvl2pPr marL="457200" algn="l" defTabSz="914400" rtl="0" eaLnBrk="1" latinLnBrk="1" hangingPunct="1">
                        <a:defRPr lang="ko-KR" sz="1800" kern="1200">
                          <a:solidFill>
                            <a:schemeClr val="dk1"/>
                          </a:solidFill>
                          <a:latin typeface="맑은 고딕"/>
                          <a:ea typeface="맑은 고딕" panose="020B0503020000020004" pitchFamily="50" charset="-127"/>
                        </a:defRPr>
                      </a:lvl2pPr>
                      <a:lvl3pPr marL="914400" algn="l" defTabSz="914400" rtl="0" eaLnBrk="1" latinLnBrk="1" hangingPunct="1">
                        <a:defRPr lang="ko-KR" sz="1800" kern="1200">
                          <a:solidFill>
                            <a:schemeClr val="dk1"/>
                          </a:solidFill>
                          <a:latin typeface="맑은 고딕"/>
                          <a:ea typeface="맑은 고딕" panose="020B0503020000020004" pitchFamily="50" charset="-127"/>
                        </a:defRPr>
                      </a:lvl3pPr>
                      <a:lvl4pPr marL="1371600" algn="l" defTabSz="914400" rtl="0" eaLnBrk="1" latinLnBrk="1" hangingPunct="1">
                        <a:defRPr lang="ko-KR" sz="1800" kern="1200">
                          <a:solidFill>
                            <a:schemeClr val="dk1"/>
                          </a:solidFill>
                          <a:latin typeface="맑은 고딕"/>
                          <a:ea typeface="맑은 고딕" panose="020B0503020000020004" pitchFamily="50" charset="-127"/>
                        </a:defRPr>
                      </a:lvl4pPr>
                      <a:lvl5pPr marL="1828800" algn="l" defTabSz="914400" rtl="0" eaLnBrk="1" latinLnBrk="1" hangingPunct="1">
                        <a:defRPr lang="ko-KR" sz="1800" kern="1200">
                          <a:solidFill>
                            <a:schemeClr val="dk1"/>
                          </a:solidFill>
                          <a:latin typeface="맑은 고딕"/>
                          <a:ea typeface="맑은 고딕" panose="020B0503020000020004" pitchFamily="50" charset="-127"/>
                        </a:defRPr>
                      </a:lvl5pPr>
                      <a:lvl6pPr marL="2286000" algn="l" defTabSz="914400" rtl="0" eaLnBrk="1" latinLnBrk="1" hangingPunct="1">
                        <a:defRPr lang="ko-KR" sz="1800" kern="1200">
                          <a:solidFill>
                            <a:schemeClr val="dk1"/>
                          </a:solidFill>
                          <a:latin typeface="맑은 고딕"/>
                          <a:ea typeface="맑은 고딕" panose="020B0503020000020004" pitchFamily="50" charset="-127"/>
                        </a:defRPr>
                      </a:lvl6pPr>
                      <a:lvl7pPr marL="2743200" algn="l" defTabSz="914400" rtl="0" eaLnBrk="1" latinLnBrk="1" hangingPunct="1">
                        <a:defRPr lang="ko-KR" sz="1800" kern="1200">
                          <a:solidFill>
                            <a:schemeClr val="dk1"/>
                          </a:solidFill>
                          <a:latin typeface="맑은 고딕"/>
                          <a:ea typeface="맑은 고딕" panose="020B0503020000020004" pitchFamily="50" charset="-127"/>
                        </a:defRPr>
                      </a:lvl7pPr>
                      <a:lvl8pPr marL="3200400" algn="l" defTabSz="914400" rtl="0" eaLnBrk="1" latinLnBrk="1" hangingPunct="1">
                        <a:defRPr lang="ko-KR" sz="1800" kern="1200">
                          <a:solidFill>
                            <a:schemeClr val="dk1"/>
                          </a:solidFill>
                          <a:latin typeface="맑은 고딕"/>
                          <a:ea typeface="맑은 고딕" panose="020B0503020000020004" pitchFamily="50" charset="-127"/>
                        </a:defRPr>
                      </a:lvl8pPr>
                      <a:lvl9pPr marL="3657600" algn="l" defTabSz="914400" rtl="0" eaLnBrk="1" latinLnBrk="1" hangingPunct="1">
                        <a:defRPr lang="ko-KR" sz="1800" kern="1200">
                          <a:solidFill>
                            <a:schemeClr val="dk1"/>
                          </a:solidFill>
                          <a:latin typeface="맑은 고딕"/>
                          <a:ea typeface="맑은 고딕" panose="020B0503020000020004" pitchFamily="50" charset="-127"/>
                        </a:defRPr>
                      </a:lvl9pPr>
                    </a:lstStyle>
                    <a:p>
                      <a:pPr lvl="1" algn="just" latinLnBrk="1">
                        <a:lnSpc>
                          <a:spcPct val="115000"/>
                        </a:lnSpc>
                        <a:spcAft>
                          <a:spcPts val="1000"/>
                        </a:spcAft>
                      </a:pPr>
                      <a:r>
                        <a:rPr lang="en-US" altLang="ja-JP" sz="1800" kern="100" baseline="0" dirty="0">
                          <a:solidFill>
                            <a:schemeClr val="tx1"/>
                          </a:solidFill>
                          <a:effectLst/>
                          <a:latin typeface="MS Mincho" panose="02020609040205080304" pitchFamily="49" charset="-128"/>
                          <a:ea typeface="MS Mincho" panose="02020609040205080304" pitchFamily="49" charset="-128"/>
                          <a:cs typeface="Times New Roman"/>
                        </a:rPr>
                        <a:t>Hot</a:t>
                      </a:r>
                      <a:r>
                        <a:rPr lang="ja-JP" altLang="en-US" sz="1800" kern="100" baseline="0" dirty="0">
                          <a:solidFill>
                            <a:schemeClr val="tx1"/>
                          </a:solidFill>
                          <a:effectLst/>
                          <a:latin typeface="MS Mincho" panose="02020609040205080304" pitchFamily="49" charset="-128"/>
                          <a:ea typeface="MS Mincho" panose="02020609040205080304" pitchFamily="49" charset="-128"/>
                          <a:cs typeface="Times New Roman"/>
                        </a:rPr>
                        <a:t> </a:t>
                      </a:r>
                      <a:r>
                        <a:rPr lang="en-US" altLang="ja-JP" sz="1800" kern="100" baseline="0" dirty="0">
                          <a:solidFill>
                            <a:schemeClr val="tx1"/>
                          </a:solidFill>
                          <a:effectLst/>
                          <a:latin typeface="MS Mincho" panose="02020609040205080304" pitchFamily="49" charset="-128"/>
                          <a:ea typeface="MS Mincho" panose="02020609040205080304" pitchFamily="49" charset="-128"/>
                          <a:cs typeface="Times New Roman"/>
                        </a:rPr>
                        <a:t>Delivery</a:t>
                      </a:r>
                      <a:endParaRPr lang="ko-KR" sz="1800" kern="100" baseline="0" dirty="0">
                        <a:solidFill>
                          <a:schemeClr val="tx1"/>
                        </a:solidFill>
                        <a:effectLst/>
                        <a:latin typeface="MS Mincho" panose="02020609040205080304" pitchFamily="49" charset="-128"/>
                        <a:ea typeface="HY견고딕" panose="02030600000101010101" pitchFamily="18" charset="-127"/>
                        <a:cs typeface="Times New Roman"/>
                      </a:endParaRPr>
                    </a:p>
                  </a:txBody>
                  <a:tcPr marL="64770" marR="64770" marT="17780" marB="1778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684180">
                <a:tc>
                  <a:txBody>
                    <a:bodyPr/>
                    <a:lstStyle>
                      <a:lvl1pPr marL="0" algn="l" defTabSz="914400" rtl="0" eaLnBrk="1" latinLnBrk="1" hangingPunct="1">
                        <a:defRPr lang="ko-KR" sz="1800" kern="1200">
                          <a:solidFill>
                            <a:schemeClr val="dk1"/>
                          </a:solidFill>
                          <a:latin typeface="맑은 고딕"/>
                          <a:ea typeface="맑은 고딕" panose="020B0503020000020004" pitchFamily="50" charset="-127"/>
                        </a:defRPr>
                      </a:lvl1pPr>
                      <a:lvl2pPr marL="457200" algn="l" defTabSz="914400" rtl="0" eaLnBrk="1" latinLnBrk="1" hangingPunct="1">
                        <a:defRPr lang="ko-KR" sz="1800" kern="1200">
                          <a:solidFill>
                            <a:schemeClr val="dk1"/>
                          </a:solidFill>
                          <a:latin typeface="맑은 고딕"/>
                          <a:ea typeface="맑은 고딕" panose="020B0503020000020004" pitchFamily="50" charset="-127"/>
                        </a:defRPr>
                      </a:lvl2pPr>
                      <a:lvl3pPr marL="914400" algn="l" defTabSz="914400" rtl="0" eaLnBrk="1" latinLnBrk="1" hangingPunct="1">
                        <a:defRPr lang="ko-KR" sz="1800" kern="1200">
                          <a:solidFill>
                            <a:schemeClr val="dk1"/>
                          </a:solidFill>
                          <a:latin typeface="맑은 고딕"/>
                          <a:ea typeface="맑은 고딕" panose="020B0503020000020004" pitchFamily="50" charset="-127"/>
                        </a:defRPr>
                      </a:lvl3pPr>
                      <a:lvl4pPr marL="1371600" algn="l" defTabSz="914400" rtl="0" eaLnBrk="1" latinLnBrk="1" hangingPunct="1">
                        <a:defRPr lang="ko-KR" sz="1800" kern="1200">
                          <a:solidFill>
                            <a:schemeClr val="dk1"/>
                          </a:solidFill>
                          <a:latin typeface="맑은 고딕"/>
                          <a:ea typeface="맑은 고딕" panose="020B0503020000020004" pitchFamily="50" charset="-127"/>
                        </a:defRPr>
                      </a:lvl4pPr>
                      <a:lvl5pPr marL="1828800" algn="l" defTabSz="914400" rtl="0" eaLnBrk="1" latinLnBrk="1" hangingPunct="1">
                        <a:defRPr lang="ko-KR" sz="1800" kern="1200">
                          <a:solidFill>
                            <a:schemeClr val="dk1"/>
                          </a:solidFill>
                          <a:latin typeface="맑은 고딕"/>
                          <a:ea typeface="맑은 고딕" panose="020B0503020000020004" pitchFamily="50" charset="-127"/>
                        </a:defRPr>
                      </a:lvl5pPr>
                      <a:lvl6pPr marL="2286000" algn="l" defTabSz="914400" rtl="0" eaLnBrk="1" latinLnBrk="1" hangingPunct="1">
                        <a:defRPr lang="ko-KR" sz="1800" kern="1200">
                          <a:solidFill>
                            <a:schemeClr val="dk1"/>
                          </a:solidFill>
                          <a:latin typeface="맑은 고딕"/>
                          <a:ea typeface="맑은 고딕" panose="020B0503020000020004" pitchFamily="50" charset="-127"/>
                        </a:defRPr>
                      </a:lvl6pPr>
                      <a:lvl7pPr marL="2743200" algn="l" defTabSz="914400" rtl="0" eaLnBrk="1" latinLnBrk="1" hangingPunct="1">
                        <a:defRPr lang="ko-KR" sz="1800" kern="1200">
                          <a:solidFill>
                            <a:schemeClr val="dk1"/>
                          </a:solidFill>
                          <a:latin typeface="맑은 고딕"/>
                          <a:ea typeface="맑은 고딕" panose="020B0503020000020004" pitchFamily="50" charset="-127"/>
                        </a:defRPr>
                      </a:lvl7pPr>
                      <a:lvl8pPr marL="3200400" algn="l" defTabSz="914400" rtl="0" eaLnBrk="1" latinLnBrk="1" hangingPunct="1">
                        <a:defRPr lang="ko-KR" sz="1800" kern="1200">
                          <a:solidFill>
                            <a:schemeClr val="dk1"/>
                          </a:solidFill>
                          <a:latin typeface="맑은 고딕"/>
                          <a:ea typeface="맑은 고딕" panose="020B0503020000020004" pitchFamily="50" charset="-127"/>
                        </a:defRPr>
                      </a:lvl8pPr>
                      <a:lvl9pPr marL="3657600" algn="l" defTabSz="914400" rtl="0" eaLnBrk="1" latinLnBrk="1" hangingPunct="1">
                        <a:defRPr lang="ko-KR" sz="1800" kern="1200">
                          <a:solidFill>
                            <a:schemeClr val="dk1"/>
                          </a:solidFill>
                          <a:latin typeface="맑은 고딕"/>
                          <a:ea typeface="맑은 고딕" panose="020B0503020000020004" pitchFamily="50" charset="-127"/>
                        </a:defRPr>
                      </a:lvl9pPr>
                    </a:lstStyle>
                    <a:p>
                      <a:pPr algn="ctr" latinLnBrk="1">
                        <a:lnSpc>
                          <a:spcPct val="115000"/>
                        </a:lnSpc>
                        <a:spcAft>
                          <a:spcPts val="1000"/>
                        </a:spcAft>
                      </a:pPr>
                      <a:r>
                        <a:rPr lang="ja-JP" altLang="en-US" sz="1800" kern="100" baseline="0" dirty="0">
                          <a:solidFill>
                            <a:schemeClr val="tx1"/>
                          </a:solidFill>
                          <a:effectLst/>
                          <a:latin typeface="MS Mincho" panose="02020609040205080304" pitchFamily="49" charset="-128"/>
                          <a:ea typeface="MS Mincho" panose="02020609040205080304" pitchFamily="49" charset="-128"/>
                          <a:cs typeface="Times New Roman"/>
                        </a:rPr>
                        <a:t>利用対象</a:t>
                      </a:r>
                      <a:endParaRPr lang="ko-KR" sz="1800" kern="100" baseline="0" dirty="0">
                        <a:solidFill>
                          <a:schemeClr val="tx1"/>
                        </a:solidFill>
                        <a:effectLst/>
                        <a:latin typeface="MS Mincho" panose="02020609040205080304" pitchFamily="49" charset="-128"/>
                        <a:ea typeface="HY견고딕" panose="02030600000101010101" pitchFamily="18" charset="-127"/>
                        <a:cs typeface="Times New Roman"/>
                      </a:endParaRPr>
                    </a:p>
                  </a:txBody>
                  <a:tcPr marL="64770" marR="64770" marT="17780" marB="1778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1" hangingPunct="1">
                        <a:defRPr lang="ko-KR" sz="1800" kern="1200">
                          <a:solidFill>
                            <a:schemeClr val="dk1"/>
                          </a:solidFill>
                          <a:latin typeface="맑은 고딕"/>
                          <a:ea typeface="맑은 고딕" panose="020B0503020000020004" pitchFamily="50" charset="-127"/>
                        </a:defRPr>
                      </a:lvl1pPr>
                      <a:lvl2pPr marL="457200" algn="l" defTabSz="914400" rtl="0" eaLnBrk="1" latinLnBrk="1" hangingPunct="1">
                        <a:defRPr lang="ko-KR" sz="1800" kern="1200">
                          <a:solidFill>
                            <a:schemeClr val="dk1"/>
                          </a:solidFill>
                          <a:latin typeface="맑은 고딕"/>
                          <a:ea typeface="맑은 고딕" panose="020B0503020000020004" pitchFamily="50" charset="-127"/>
                        </a:defRPr>
                      </a:lvl2pPr>
                      <a:lvl3pPr marL="914400" algn="l" defTabSz="914400" rtl="0" eaLnBrk="1" latinLnBrk="1" hangingPunct="1">
                        <a:defRPr lang="ko-KR" sz="1800" kern="1200">
                          <a:solidFill>
                            <a:schemeClr val="dk1"/>
                          </a:solidFill>
                          <a:latin typeface="맑은 고딕"/>
                          <a:ea typeface="맑은 고딕" panose="020B0503020000020004" pitchFamily="50" charset="-127"/>
                        </a:defRPr>
                      </a:lvl3pPr>
                      <a:lvl4pPr marL="1371600" algn="l" defTabSz="914400" rtl="0" eaLnBrk="1" latinLnBrk="1" hangingPunct="1">
                        <a:defRPr lang="ko-KR" sz="1800" kern="1200">
                          <a:solidFill>
                            <a:schemeClr val="dk1"/>
                          </a:solidFill>
                          <a:latin typeface="맑은 고딕"/>
                          <a:ea typeface="맑은 고딕" panose="020B0503020000020004" pitchFamily="50" charset="-127"/>
                        </a:defRPr>
                      </a:lvl4pPr>
                      <a:lvl5pPr marL="1828800" algn="l" defTabSz="914400" rtl="0" eaLnBrk="1" latinLnBrk="1" hangingPunct="1">
                        <a:defRPr lang="ko-KR" sz="1800" kern="1200">
                          <a:solidFill>
                            <a:schemeClr val="dk1"/>
                          </a:solidFill>
                          <a:latin typeface="맑은 고딕"/>
                          <a:ea typeface="맑은 고딕" panose="020B0503020000020004" pitchFamily="50" charset="-127"/>
                        </a:defRPr>
                      </a:lvl5pPr>
                      <a:lvl6pPr marL="2286000" algn="l" defTabSz="914400" rtl="0" eaLnBrk="1" latinLnBrk="1" hangingPunct="1">
                        <a:defRPr lang="ko-KR" sz="1800" kern="1200">
                          <a:solidFill>
                            <a:schemeClr val="dk1"/>
                          </a:solidFill>
                          <a:latin typeface="맑은 고딕"/>
                          <a:ea typeface="맑은 고딕" panose="020B0503020000020004" pitchFamily="50" charset="-127"/>
                        </a:defRPr>
                      </a:lvl6pPr>
                      <a:lvl7pPr marL="2743200" algn="l" defTabSz="914400" rtl="0" eaLnBrk="1" latinLnBrk="1" hangingPunct="1">
                        <a:defRPr lang="ko-KR" sz="1800" kern="1200">
                          <a:solidFill>
                            <a:schemeClr val="dk1"/>
                          </a:solidFill>
                          <a:latin typeface="맑은 고딕"/>
                          <a:ea typeface="맑은 고딕" panose="020B0503020000020004" pitchFamily="50" charset="-127"/>
                        </a:defRPr>
                      </a:lvl7pPr>
                      <a:lvl8pPr marL="3200400" algn="l" defTabSz="914400" rtl="0" eaLnBrk="1" latinLnBrk="1" hangingPunct="1">
                        <a:defRPr lang="ko-KR" sz="1800" kern="1200">
                          <a:solidFill>
                            <a:schemeClr val="dk1"/>
                          </a:solidFill>
                          <a:latin typeface="맑은 고딕"/>
                          <a:ea typeface="맑은 고딕" panose="020B0503020000020004" pitchFamily="50" charset="-127"/>
                        </a:defRPr>
                      </a:lvl8pPr>
                      <a:lvl9pPr marL="3657600" algn="l" defTabSz="914400" rtl="0" eaLnBrk="1" latinLnBrk="1" hangingPunct="1">
                        <a:defRPr lang="ko-KR" sz="1800" kern="1200">
                          <a:solidFill>
                            <a:schemeClr val="dk1"/>
                          </a:solidFill>
                          <a:latin typeface="맑은 고딕"/>
                          <a:ea typeface="맑은 고딕" panose="020B0503020000020004" pitchFamily="50" charset="-127"/>
                        </a:defRPr>
                      </a:lvl9pPr>
                    </a:lstStyle>
                    <a:p>
                      <a:pPr lvl="1" algn="just" latinLnBrk="1">
                        <a:lnSpc>
                          <a:spcPct val="115000"/>
                        </a:lnSpc>
                        <a:spcAft>
                          <a:spcPts val="1000"/>
                        </a:spcAft>
                      </a:pPr>
                      <a:r>
                        <a:rPr lang="ja-JP" altLang="en-US" sz="1800" kern="100" baseline="0" dirty="0">
                          <a:solidFill>
                            <a:schemeClr val="tx1"/>
                          </a:solidFill>
                          <a:effectLst/>
                          <a:latin typeface="MS Mincho" panose="02020609040205080304" pitchFamily="49" charset="-128"/>
                          <a:ea typeface="MS Mincho" panose="02020609040205080304" pitchFamily="49" charset="-128"/>
                          <a:cs typeface="Times New Roman"/>
                        </a:rPr>
                        <a:t>店主と顧客</a:t>
                      </a:r>
                      <a:endParaRPr lang="ko-KR" sz="1800" kern="100" baseline="0" dirty="0">
                        <a:solidFill>
                          <a:schemeClr val="tx1"/>
                        </a:solidFill>
                        <a:effectLst/>
                        <a:latin typeface="MS Mincho" panose="02020609040205080304" pitchFamily="49" charset="-128"/>
                        <a:ea typeface="HY견고딕" panose="02030600000101010101" pitchFamily="18" charset="-127"/>
                        <a:cs typeface="Times New Roman"/>
                      </a:endParaRPr>
                    </a:p>
                  </a:txBody>
                  <a:tcPr marL="64770" marR="64770" marT="17780" marB="1778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598658">
                <a:tc>
                  <a:txBody>
                    <a:bodyPr/>
                    <a:lstStyle>
                      <a:lvl1pPr marL="0" algn="l" defTabSz="914400" rtl="0" eaLnBrk="1" latinLnBrk="1" hangingPunct="1">
                        <a:defRPr lang="ko-KR" sz="1800" kern="1200">
                          <a:solidFill>
                            <a:schemeClr val="dk1"/>
                          </a:solidFill>
                          <a:latin typeface="맑은 고딕"/>
                          <a:ea typeface="맑은 고딕" panose="020B0503020000020004" pitchFamily="50" charset="-127"/>
                        </a:defRPr>
                      </a:lvl1pPr>
                      <a:lvl2pPr marL="457200" algn="l" defTabSz="914400" rtl="0" eaLnBrk="1" latinLnBrk="1" hangingPunct="1">
                        <a:defRPr lang="ko-KR" sz="1800" kern="1200">
                          <a:solidFill>
                            <a:schemeClr val="dk1"/>
                          </a:solidFill>
                          <a:latin typeface="맑은 고딕"/>
                          <a:ea typeface="맑은 고딕" panose="020B0503020000020004" pitchFamily="50" charset="-127"/>
                        </a:defRPr>
                      </a:lvl2pPr>
                      <a:lvl3pPr marL="914400" algn="l" defTabSz="914400" rtl="0" eaLnBrk="1" latinLnBrk="1" hangingPunct="1">
                        <a:defRPr lang="ko-KR" sz="1800" kern="1200">
                          <a:solidFill>
                            <a:schemeClr val="dk1"/>
                          </a:solidFill>
                          <a:latin typeface="맑은 고딕"/>
                          <a:ea typeface="맑은 고딕" panose="020B0503020000020004" pitchFamily="50" charset="-127"/>
                        </a:defRPr>
                      </a:lvl3pPr>
                      <a:lvl4pPr marL="1371600" algn="l" defTabSz="914400" rtl="0" eaLnBrk="1" latinLnBrk="1" hangingPunct="1">
                        <a:defRPr lang="ko-KR" sz="1800" kern="1200">
                          <a:solidFill>
                            <a:schemeClr val="dk1"/>
                          </a:solidFill>
                          <a:latin typeface="맑은 고딕"/>
                          <a:ea typeface="맑은 고딕" panose="020B0503020000020004" pitchFamily="50" charset="-127"/>
                        </a:defRPr>
                      </a:lvl4pPr>
                      <a:lvl5pPr marL="1828800" algn="l" defTabSz="914400" rtl="0" eaLnBrk="1" latinLnBrk="1" hangingPunct="1">
                        <a:defRPr lang="ko-KR" sz="1800" kern="1200">
                          <a:solidFill>
                            <a:schemeClr val="dk1"/>
                          </a:solidFill>
                          <a:latin typeface="맑은 고딕"/>
                          <a:ea typeface="맑은 고딕" panose="020B0503020000020004" pitchFamily="50" charset="-127"/>
                        </a:defRPr>
                      </a:lvl5pPr>
                      <a:lvl6pPr marL="2286000" algn="l" defTabSz="914400" rtl="0" eaLnBrk="1" latinLnBrk="1" hangingPunct="1">
                        <a:defRPr lang="ko-KR" sz="1800" kern="1200">
                          <a:solidFill>
                            <a:schemeClr val="dk1"/>
                          </a:solidFill>
                          <a:latin typeface="맑은 고딕"/>
                          <a:ea typeface="맑은 고딕" panose="020B0503020000020004" pitchFamily="50" charset="-127"/>
                        </a:defRPr>
                      </a:lvl6pPr>
                      <a:lvl7pPr marL="2743200" algn="l" defTabSz="914400" rtl="0" eaLnBrk="1" latinLnBrk="1" hangingPunct="1">
                        <a:defRPr lang="ko-KR" sz="1800" kern="1200">
                          <a:solidFill>
                            <a:schemeClr val="dk1"/>
                          </a:solidFill>
                          <a:latin typeface="맑은 고딕"/>
                          <a:ea typeface="맑은 고딕" panose="020B0503020000020004" pitchFamily="50" charset="-127"/>
                        </a:defRPr>
                      </a:lvl7pPr>
                      <a:lvl8pPr marL="3200400" algn="l" defTabSz="914400" rtl="0" eaLnBrk="1" latinLnBrk="1" hangingPunct="1">
                        <a:defRPr lang="ko-KR" sz="1800" kern="1200">
                          <a:solidFill>
                            <a:schemeClr val="dk1"/>
                          </a:solidFill>
                          <a:latin typeface="맑은 고딕"/>
                          <a:ea typeface="맑은 고딕" panose="020B0503020000020004" pitchFamily="50" charset="-127"/>
                        </a:defRPr>
                      </a:lvl8pPr>
                      <a:lvl9pPr marL="3657600" algn="l" defTabSz="914400" rtl="0" eaLnBrk="1" latinLnBrk="1" hangingPunct="1">
                        <a:defRPr lang="ko-KR" sz="1800" kern="1200">
                          <a:solidFill>
                            <a:schemeClr val="dk1"/>
                          </a:solidFill>
                          <a:latin typeface="맑은 고딕"/>
                          <a:ea typeface="맑은 고딕" panose="020B0503020000020004" pitchFamily="50" charset="-127"/>
                        </a:defRPr>
                      </a:lvl9pPr>
                    </a:lstStyle>
                    <a:p>
                      <a:pPr algn="ctr" latinLnBrk="1">
                        <a:lnSpc>
                          <a:spcPct val="115000"/>
                        </a:lnSpc>
                        <a:spcAft>
                          <a:spcPts val="1000"/>
                        </a:spcAft>
                      </a:pPr>
                      <a:r>
                        <a:rPr lang="ja-JP" altLang="en-US" sz="1800" kern="100" baseline="0" dirty="0">
                          <a:solidFill>
                            <a:schemeClr val="tx1"/>
                          </a:solidFill>
                          <a:effectLst/>
                          <a:latin typeface="MS Mincho" panose="02020609040205080304" pitchFamily="49" charset="-128"/>
                          <a:ea typeface="MS Mincho" panose="02020609040205080304" pitchFamily="49" charset="-128"/>
                          <a:cs typeface="Times New Roman"/>
                        </a:rPr>
                        <a:t>開発期間</a:t>
                      </a:r>
                      <a:endParaRPr lang="ko-KR" sz="1800" kern="100" baseline="0" dirty="0">
                        <a:solidFill>
                          <a:schemeClr val="tx1"/>
                        </a:solidFill>
                        <a:effectLst/>
                        <a:latin typeface="MS Mincho" panose="02020609040205080304" pitchFamily="49" charset="-128"/>
                        <a:ea typeface="HY견고딕" panose="02030600000101010101" pitchFamily="18" charset="-127"/>
                        <a:cs typeface="Times New Roman"/>
                      </a:endParaRPr>
                    </a:p>
                  </a:txBody>
                  <a:tcPr marL="64770" marR="64770" marT="17780" marB="1778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1" hangingPunct="1">
                        <a:defRPr lang="ko-KR" sz="1800" kern="1200">
                          <a:solidFill>
                            <a:schemeClr val="dk1"/>
                          </a:solidFill>
                          <a:latin typeface="맑은 고딕"/>
                          <a:ea typeface="맑은 고딕" panose="020B0503020000020004" pitchFamily="50" charset="-127"/>
                        </a:defRPr>
                      </a:lvl1pPr>
                      <a:lvl2pPr marL="457200" algn="l" defTabSz="914400" rtl="0" eaLnBrk="1" latinLnBrk="1" hangingPunct="1">
                        <a:defRPr lang="ko-KR" sz="1800" kern="1200">
                          <a:solidFill>
                            <a:schemeClr val="dk1"/>
                          </a:solidFill>
                          <a:latin typeface="맑은 고딕"/>
                          <a:ea typeface="맑은 고딕" panose="020B0503020000020004" pitchFamily="50" charset="-127"/>
                        </a:defRPr>
                      </a:lvl2pPr>
                      <a:lvl3pPr marL="914400" algn="l" defTabSz="914400" rtl="0" eaLnBrk="1" latinLnBrk="1" hangingPunct="1">
                        <a:defRPr lang="ko-KR" sz="1800" kern="1200">
                          <a:solidFill>
                            <a:schemeClr val="dk1"/>
                          </a:solidFill>
                          <a:latin typeface="맑은 고딕"/>
                          <a:ea typeface="맑은 고딕" panose="020B0503020000020004" pitchFamily="50" charset="-127"/>
                        </a:defRPr>
                      </a:lvl3pPr>
                      <a:lvl4pPr marL="1371600" algn="l" defTabSz="914400" rtl="0" eaLnBrk="1" latinLnBrk="1" hangingPunct="1">
                        <a:defRPr lang="ko-KR" sz="1800" kern="1200">
                          <a:solidFill>
                            <a:schemeClr val="dk1"/>
                          </a:solidFill>
                          <a:latin typeface="맑은 고딕"/>
                          <a:ea typeface="맑은 고딕" panose="020B0503020000020004" pitchFamily="50" charset="-127"/>
                        </a:defRPr>
                      </a:lvl4pPr>
                      <a:lvl5pPr marL="1828800" algn="l" defTabSz="914400" rtl="0" eaLnBrk="1" latinLnBrk="1" hangingPunct="1">
                        <a:defRPr lang="ko-KR" sz="1800" kern="1200">
                          <a:solidFill>
                            <a:schemeClr val="dk1"/>
                          </a:solidFill>
                          <a:latin typeface="맑은 고딕"/>
                          <a:ea typeface="맑은 고딕" panose="020B0503020000020004" pitchFamily="50" charset="-127"/>
                        </a:defRPr>
                      </a:lvl5pPr>
                      <a:lvl6pPr marL="2286000" algn="l" defTabSz="914400" rtl="0" eaLnBrk="1" latinLnBrk="1" hangingPunct="1">
                        <a:defRPr lang="ko-KR" sz="1800" kern="1200">
                          <a:solidFill>
                            <a:schemeClr val="dk1"/>
                          </a:solidFill>
                          <a:latin typeface="맑은 고딕"/>
                          <a:ea typeface="맑은 고딕" panose="020B0503020000020004" pitchFamily="50" charset="-127"/>
                        </a:defRPr>
                      </a:lvl6pPr>
                      <a:lvl7pPr marL="2743200" algn="l" defTabSz="914400" rtl="0" eaLnBrk="1" latinLnBrk="1" hangingPunct="1">
                        <a:defRPr lang="ko-KR" sz="1800" kern="1200">
                          <a:solidFill>
                            <a:schemeClr val="dk1"/>
                          </a:solidFill>
                          <a:latin typeface="맑은 고딕"/>
                          <a:ea typeface="맑은 고딕" panose="020B0503020000020004" pitchFamily="50" charset="-127"/>
                        </a:defRPr>
                      </a:lvl7pPr>
                      <a:lvl8pPr marL="3200400" algn="l" defTabSz="914400" rtl="0" eaLnBrk="1" latinLnBrk="1" hangingPunct="1">
                        <a:defRPr lang="ko-KR" sz="1800" kern="1200">
                          <a:solidFill>
                            <a:schemeClr val="dk1"/>
                          </a:solidFill>
                          <a:latin typeface="맑은 고딕"/>
                          <a:ea typeface="맑은 고딕" panose="020B0503020000020004" pitchFamily="50" charset="-127"/>
                        </a:defRPr>
                      </a:lvl8pPr>
                      <a:lvl9pPr marL="3657600" algn="l" defTabSz="914400" rtl="0" eaLnBrk="1" latinLnBrk="1" hangingPunct="1">
                        <a:defRPr lang="ko-KR" sz="1800" kern="1200">
                          <a:solidFill>
                            <a:schemeClr val="dk1"/>
                          </a:solidFill>
                          <a:latin typeface="맑은 고딕"/>
                          <a:ea typeface="맑은 고딕" panose="020B0503020000020004" pitchFamily="50" charset="-127"/>
                        </a:defRPr>
                      </a:lvl9pPr>
                    </a:lstStyle>
                    <a:p>
                      <a:pPr lvl="1" algn="just" latinLnBrk="1">
                        <a:lnSpc>
                          <a:spcPct val="115000"/>
                        </a:lnSpc>
                        <a:spcAft>
                          <a:spcPts val="1000"/>
                        </a:spcAft>
                      </a:pPr>
                      <a:r>
                        <a:rPr lang="en-US" sz="1800" kern="100" baseline="0" dirty="0">
                          <a:solidFill>
                            <a:schemeClr val="tx1"/>
                          </a:solidFill>
                          <a:effectLst/>
                          <a:latin typeface="MS Mincho" panose="02020609040205080304" pitchFamily="49" charset="-128"/>
                          <a:ea typeface="MS Mincho" panose="02020609040205080304" pitchFamily="49" charset="-128"/>
                        </a:rPr>
                        <a:t>2017/12/15</a:t>
                      </a:r>
                      <a:r>
                        <a:rPr lang="ja-JP" altLang="en-US" sz="1800" kern="100" baseline="0" dirty="0">
                          <a:solidFill>
                            <a:schemeClr val="tx1"/>
                          </a:solidFill>
                          <a:effectLst/>
                          <a:latin typeface="MS Mincho" panose="02020609040205080304" pitchFamily="49" charset="-128"/>
                          <a:ea typeface="MS Mincho" panose="02020609040205080304" pitchFamily="49" charset="-128"/>
                        </a:rPr>
                        <a:t>　～　</a:t>
                      </a:r>
                      <a:r>
                        <a:rPr lang="en-US" sz="1800" kern="100" baseline="0" dirty="0">
                          <a:solidFill>
                            <a:schemeClr val="tx1"/>
                          </a:solidFill>
                          <a:effectLst/>
                          <a:latin typeface="MS Mincho" panose="02020609040205080304" pitchFamily="49" charset="-128"/>
                          <a:ea typeface="MS Mincho" panose="02020609040205080304" pitchFamily="49" charset="-128"/>
                        </a:rPr>
                        <a:t>2018/01/16</a:t>
                      </a:r>
                      <a:endParaRPr lang="ko-KR" sz="1800" kern="100" baseline="0" dirty="0">
                        <a:solidFill>
                          <a:schemeClr val="tx1"/>
                        </a:solidFill>
                        <a:effectLst/>
                        <a:latin typeface="MS Mincho" panose="02020609040205080304" pitchFamily="49" charset="-128"/>
                        <a:ea typeface="HY견고딕" panose="02030600000101010101" pitchFamily="18" charset="-127"/>
                        <a:cs typeface="Times New Roman"/>
                      </a:endParaRPr>
                    </a:p>
                  </a:txBody>
                  <a:tcPr marL="64770" marR="64770" marT="17780" marB="1778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137224">
                <a:tc>
                  <a:txBody>
                    <a:bodyPr/>
                    <a:lstStyle>
                      <a:lvl1pPr marL="0" algn="l" defTabSz="914400" rtl="0" eaLnBrk="1" latinLnBrk="1" hangingPunct="1">
                        <a:defRPr lang="ko-KR" sz="1800" kern="1200">
                          <a:solidFill>
                            <a:schemeClr val="dk1"/>
                          </a:solidFill>
                          <a:latin typeface="맑은 고딕"/>
                          <a:ea typeface="맑은 고딕" panose="020B0503020000020004" pitchFamily="50" charset="-127"/>
                        </a:defRPr>
                      </a:lvl1pPr>
                      <a:lvl2pPr marL="457200" algn="l" defTabSz="914400" rtl="0" eaLnBrk="1" latinLnBrk="1" hangingPunct="1">
                        <a:defRPr lang="ko-KR" sz="1800" kern="1200">
                          <a:solidFill>
                            <a:schemeClr val="dk1"/>
                          </a:solidFill>
                          <a:latin typeface="맑은 고딕"/>
                          <a:ea typeface="맑은 고딕" panose="020B0503020000020004" pitchFamily="50" charset="-127"/>
                        </a:defRPr>
                      </a:lvl2pPr>
                      <a:lvl3pPr marL="914400" algn="l" defTabSz="914400" rtl="0" eaLnBrk="1" latinLnBrk="1" hangingPunct="1">
                        <a:defRPr lang="ko-KR" sz="1800" kern="1200">
                          <a:solidFill>
                            <a:schemeClr val="dk1"/>
                          </a:solidFill>
                          <a:latin typeface="맑은 고딕"/>
                          <a:ea typeface="맑은 고딕" panose="020B0503020000020004" pitchFamily="50" charset="-127"/>
                        </a:defRPr>
                      </a:lvl3pPr>
                      <a:lvl4pPr marL="1371600" algn="l" defTabSz="914400" rtl="0" eaLnBrk="1" latinLnBrk="1" hangingPunct="1">
                        <a:defRPr lang="ko-KR" sz="1800" kern="1200">
                          <a:solidFill>
                            <a:schemeClr val="dk1"/>
                          </a:solidFill>
                          <a:latin typeface="맑은 고딕"/>
                          <a:ea typeface="맑은 고딕" panose="020B0503020000020004" pitchFamily="50" charset="-127"/>
                        </a:defRPr>
                      </a:lvl4pPr>
                      <a:lvl5pPr marL="1828800" algn="l" defTabSz="914400" rtl="0" eaLnBrk="1" latinLnBrk="1" hangingPunct="1">
                        <a:defRPr lang="ko-KR" sz="1800" kern="1200">
                          <a:solidFill>
                            <a:schemeClr val="dk1"/>
                          </a:solidFill>
                          <a:latin typeface="맑은 고딕"/>
                          <a:ea typeface="맑은 고딕" panose="020B0503020000020004" pitchFamily="50" charset="-127"/>
                        </a:defRPr>
                      </a:lvl5pPr>
                      <a:lvl6pPr marL="2286000" algn="l" defTabSz="914400" rtl="0" eaLnBrk="1" latinLnBrk="1" hangingPunct="1">
                        <a:defRPr lang="ko-KR" sz="1800" kern="1200">
                          <a:solidFill>
                            <a:schemeClr val="dk1"/>
                          </a:solidFill>
                          <a:latin typeface="맑은 고딕"/>
                          <a:ea typeface="맑은 고딕" panose="020B0503020000020004" pitchFamily="50" charset="-127"/>
                        </a:defRPr>
                      </a:lvl6pPr>
                      <a:lvl7pPr marL="2743200" algn="l" defTabSz="914400" rtl="0" eaLnBrk="1" latinLnBrk="1" hangingPunct="1">
                        <a:defRPr lang="ko-KR" sz="1800" kern="1200">
                          <a:solidFill>
                            <a:schemeClr val="dk1"/>
                          </a:solidFill>
                          <a:latin typeface="맑은 고딕"/>
                          <a:ea typeface="맑은 고딕" panose="020B0503020000020004" pitchFamily="50" charset="-127"/>
                        </a:defRPr>
                      </a:lvl7pPr>
                      <a:lvl8pPr marL="3200400" algn="l" defTabSz="914400" rtl="0" eaLnBrk="1" latinLnBrk="1" hangingPunct="1">
                        <a:defRPr lang="ko-KR" sz="1800" kern="1200">
                          <a:solidFill>
                            <a:schemeClr val="dk1"/>
                          </a:solidFill>
                          <a:latin typeface="맑은 고딕"/>
                          <a:ea typeface="맑은 고딕" panose="020B0503020000020004" pitchFamily="50" charset="-127"/>
                        </a:defRPr>
                      </a:lvl8pPr>
                      <a:lvl9pPr marL="3657600" algn="l" defTabSz="914400" rtl="0" eaLnBrk="1" latinLnBrk="1" hangingPunct="1">
                        <a:defRPr lang="ko-KR" sz="1800" kern="1200">
                          <a:solidFill>
                            <a:schemeClr val="dk1"/>
                          </a:solidFill>
                          <a:latin typeface="맑은 고딕"/>
                          <a:ea typeface="맑은 고딕" panose="020B0503020000020004" pitchFamily="50" charset="-127"/>
                        </a:defRPr>
                      </a:lvl9pPr>
                    </a:lstStyle>
                    <a:p>
                      <a:pPr algn="ctr" latinLnBrk="1">
                        <a:lnSpc>
                          <a:spcPct val="115000"/>
                        </a:lnSpc>
                        <a:spcAft>
                          <a:spcPts val="1000"/>
                        </a:spcAft>
                      </a:pPr>
                      <a:r>
                        <a:rPr lang="ja-JP" altLang="en-US" sz="1800" kern="100" baseline="0" dirty="0">
                          <a:solidFill>
                            <a:schemeClr val="tx1"/>
                          </a:solidFill>
                          <a:effectLst/>
                          <a:latin typeface="MS Mincho" panose="02020609040205080304" pitchFamily="49" charset="-128"/>
                          <a:ea typeface="MS Mincho" panose="02020609040205080304" pitchFamily="49" charset="-128"/>
                          <a:cs typeface="Times New Roman"/>
                        </a:rPr>
                        <a:t>開発目的</a:t>
                      </a:r>
                      <a:endParaRPr lang="ko-KR" sz="1800" kern="100" baseline="0" dirty="0">
                        <a:solidFill>
                          <a:schemeClr val="tx1"/>
                        </a:solidFill>
                        <a:effectLst/>
                        <a:latin typeface="MS Mincho" panose="02020609040205080304" pitchFamily="49" charset="-128"/>
                        <a:ea typeface="HY견고딕" panose="02030600000101010101" pitchFamily="18" charset="-127"/>
                        <a:cs typeface="Times New Roman"/>
                      </a:endParaRPr>
                    </a:p>
                  </a:txBody>
                  <a:tcPr marL="64770" marR="64770" marT="17780" marB="1778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1" hangingPunct="1">
                        <a:defRPr lang="ko-KR" sz="1800" kern="1200">
                          <a:solidFill>
                            <a:schemeClr val="dk1"/>
                          </a:solidFill>
                          <a:latin typeface="맑은 고딕"/>
                          <a:ea typeface="맑은 고딕" panose="020B0503020000020004" pitchFamily="50" charset="-127"/>
                        </a:defRPr>
                      </a:lvl1pPr>
                      <a:lvl2pPr marL="457200" algn="l" defTabSz="914400" rtl="0" eaLnBrk="1" latinLnBrk="1" hangingPunct="1">
                        <a:defRPr lang="ko-KR" sz="1800" kern="1200">
                          <a:solidFill>
                            <a:schemeClr val="dk1"/>
                          </a:solidFill>
                          <a:latin typeface="맑은 고딕"/>
                          <a:ea typeface="맑은 고딕" panose="020B0503020000020004" pitchFamily="50" charset="-127"/>
                        </a:defRPr>
                      </a:lvl2pPr>
                      <a:lvl3pPr marL="914400" algn="l" defTabSz="914400" rtl="0" eaLnBrk="1" latinLnBrk="1" hangingPunct="1">
                        <a:defRPr lang="ko-KR" sz="1800" kern="1200">
                          <a:solidFill>
                            <a:schemeClr val="dk1"/>
                          </a:solidFill>
                          <a:latin typeface="맑은 고딕"/>
                          <a:ea typeface="맑은 고딕" panose="020B0503020000020004" pitchFamily="50" charset="-127"/>
                        </a:defRPr>
                      </a:lvl3pPr>
                      <a:lvl4pPr marL="1371600" algn="l" defTabSz="914400" rtl="0" eaLnBrk="1" latinLnBrk="1" hangingPunct="1">
                        <a:defRPr lang="ko-KR" sz="1800" kern="1200">
                          <a:solidFill>
                            <a:schemeClr val="dk1"/>
                          </a:solidFill>
                          <a:latin typeface="맑은 고딕"/>
                          <a:ea typeface="맑은 고딕" panose="020B0503020000020004" pitchFamily="50" charset="-127"/>
                        </a:defRPr>
                      </a:lvl4pPr>
                      <a:lvl5pPr marL="1828800" algn="l" defTabSz="914400" rtl="0" eaLnBrk="1" latinLnBrk="1" hangingPunct="1">
                        <a:defRPr lang="ko-KR" sz="1800" kern="1200">
                          <a:solidFill>
                            <a:schemeClr val="dk1"/>
                          </a:solidFill>
                          <a:latin typeface="맑은 고딕"/>
                          <a:ea typeface="맑은 고딕" panose="020B0503020000020004" pitchFamily="50" charset="-127"/>
                        </a:defRPr>
                      </a:lvl5pPr>
                      <a:lvl6pPr marL="2286000" algn="l" defTabSz="914400" rtl="0" eaLnBrk="1" latinLnBrk="1" hangingPunct="1">
                        <a:defRPr lang="ko-KR" sz="1800" kern="1200">
                          <a:solidFill>
                            <a:schemeClr val="dk1"/>
                          </a:solidFill>
                          <a:latin typeface="맑은 고딕"/>
                          <a:ea typeface="맑은 고딕" panose="020B0503020000020004" pitchFamily="50" charset="-127"/>
                        </a:defRPr>
                      </a:lvl6pPr>
                      <a:lvl7pPr marL="2743200" algn="l" defTabSz="914400" rtl="0" eaLnBrk="1" latinLnBrk="1" hangingPunct="1">
                        <a:defRPr lang="ko-KR" sz="1800" kern="1200">
                          <a:solidFill>
                            <a:schemeClr val="dk1"/>
                          </a:solidFill>
                          <a:latin typeface="맑은 고딕"/>
                          <a:ea typeface="맑은 고딕" panose="020B0503020000020004" pitchFamily="50" charset="-127"/>
                        </a:defRPr>
                      </a:lvl7pPr>
                      <a:lvl8pPr marL="3200400" algn="l" defTabSz="914400" rtl="0" eaLnBrk="1" latinLnBrk="1" hangingPunct="1">
                        <a:defRPr lang="ko-KR" sz="1800" kern="1200">
                          <a:solidFill>
                            <a:schemeClr val="dk1"/>
                          </a:solidFill>
                          <a:latin typeface="맑은 고딕"/>
                          <a:ea typeface="맑은 고딕" panose="020B0503020000020004" pitchFamily="50" charset="-127"/>
                        </a:defRPr>
                      </a:lvl8pPr>
                      <a:lvl9pPr marL="3657600" algn="l" defTabSz="914400" rtl="0" eaLnBrk="1" latinLnBrk="1" hangingPunct="1">
                        <a:defRPr lang="ko-KR" sz="1800" kern="1200">
                          <a:solidFill>
                            <a:schemeClr val="dk1"/>
                          </a:solidFill>
                          <a:latin typeface="맑은 고딕"/>
                          <a:ea typeface="맑은 고딕" panose="020B0503020000020004" pitchFamily="50" charset="-127"/>
                        </a:defRPr>
                      </a:lvl9pPr>
                    </a:lstStyle>
                    <a:p>
                      <a:pPr lvl="1" algn="just" latinLnBrk="1">
                        <a:lnSpc>
                          <a:spcPct val="115000"/>
                        </a:lnSpc>
                        <a:spcAft>
                          <a:spcPts val="1000"/>
                        </a:spcAft>
                      </a:pPr>
                      <a:r>
                        <a:rPr lang="ja-JP" altLang="en-US" sz="1800" kern="100" baseline="0" dirty="0">
                          <a:solidFill>
                            <a:schemeClr val="tx1"/>
                          </a:solidFill>
                          <a:effectLst/>
                          <a:latin typeface="MS Mincho" panose="02020609040205080304" pitchFamily="49" charset="-128"/>
                          <a:ea typeface="MS Mincho" panose="02020609040205080304" pitchFamily="49" charset="-128"/>
                        </a:rPr>
                        <a:t>フードワールドカップを通じてフードを注文</a:t>
                      </a:r>
                      <a:endParaRPr lang="ko-KR" sz="1800" kern="100" baseline="0" dirty="0">
                        <a:solidFill>
                          <a:schemeClr val="tx1"/>
                        </a:solidFill>
                        <a:effectLst/>
                        <a:latin typeface="MS Mincho" panose="02020609040205080304" pitchFamily="49" charset="-128"/>
                        <a:ea typeface="HY견고딕" panose="02030600000101010101" pitchFamily="18" charset="-127"/>
                        <a:cs typeface="Times New Roman"/>
                      </a:endParaRPr>
                    </a:p>
                  </a:txBody>
                  <a:tcPr marL="64770" marR="64770" marT="17780" marB="1778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877504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8254652" y="208012"/>
            <a:ext cx="3600401" cy="630188"/>
          </a:xfrm>
          <a:ln>
            <a:solidFill>
              <a:schemeClr val="accent1"/>
            </a:solidFill>
          </a:ln>
        </p:spPr>
        <p:txBody>
          <a:bodyPr>
            <a:normAutofit fontScale="90000"/>
          </a:bodyPr>
          <a:lstStyle/>
          <a:p>
            <a:pPr algn="ctr"/>
            <a:r>
              <a:rPr lang="en-US" altLang="ja-JP" sz="4400" b="1" dirty="0">
                <a:solidFill>
                  <a:schemeClr val="accent1"/>
                </a:solidFill>
                <a:latin typeface="MS Mincho" panose="02020609040205080304" pitchFamily="49" charset="-128"/>
                <a:ea typeface="MS Mincho" panose="02020609040205080304" pitchFamily="49" charset="-128"/>
              </a:rPr>
              <a:t>02 </a:t>
            </a:r>
            <a:r>
              <a:rPr lang="ja-JP" altLang="en-US" sz="4400" b="1" dirty="0">
                <a:solidFill>
                  <a:schemeClr val="accent1"/>
                </a:solidFill>
                <a:latin typeface="MS Mincho" panose="02020609040205080304" pitchFamily="49" charset="-128"/>
                <a:ea typeface="MS Mincho" panose="02020609040205080304" pitchFamily="49" charset="-128"/>
              </a:rPr>
              <a:t>開発日程</a:t>
            </a:r>
            <a:endParaRPr lang="ko-KR" sz="4400" b="1" dirty="0">
              <a:solidFill>
                <a:schemeClr val="accent1"/>
              </a:solidFill>
              <a:latin typeface="MS Mincho" panose="02020609040205080304" pitchFamily="49" charset="-128"/>
              <a:ea typeface="HY견고딕" panose="02030600000101010101" pitchFamily="18" charset="-127"/>
            </a:endParaRPr>
          </a:p>
        </p:txBody>
      </p:sp>
      <p:sp>
        <p:nvSpPr>
          <p:cNvPr id="4" name="텍스트 개체 틀 3"/>
          <p:cNvSpPr>
            <a:spLocks noGrp="1"/>
          </p:cNvSpPr>
          <p:nvPr>
            <p:ph type="body" sz="half" idx="2"/>
          </p:nvPr>
        </p:nvSpPr>
        <p:spPr>
          <a:xfrm>
            <a:off x="261763" y="1124744"/>
            <a:ext cx="11593289" cy="5256584"/>
          </a:xfrm>
          <a:ln>
            <a:solidFill>
              <a:schemeClr val="accent1"/>
            </a:solidFill>
          </a:ln>
        </p:spPr>
        <p:txBody>
          <a:bodyPr>
            <a:normAutofit/>
          </a:bodyPr>
          <a:lstStyle/>
          <a:p>
            <a:r>
              <a:rPr lang="ko-KR" altLang="en-US" sz="2800" dirty="0">
                <a:solidFill>
                  <a:schemeClr val="accent1"/>
                </a:solidFill>
                <a:latin typeface="HY견고딕" panose="02030600000101010101" pitchFamily="18" charset="-127"/>
                <a:ea typeface="HY견고딕" panose="02030600000101010101" pitchFamily="18" charset="-127"/>
              </a:rPr>
              <a:t> </a:t>
            </a:r>
            <a:endParaRPr lang="ko-KR" sz="2800" dirty="0">
              <a:solidFill>
                <a:schemeClr val="accent1"/>
              </a:solidFill>
              <a:latin typeface="HY견고딕" panose="02030600000101010101" pitchFamily="18" charset="-127"/>
              <a:ea typeface="HY견고딕" panose="02030600000101010101" pitchFamily="18" charset="-127"/>
            </a:endParaRPr>
          </a:p>
        </p:txBody>
      </p:sp>
      <p:graphicFrame>
        <p:nvGraphicFramePr>
          <p:cNvPr id="2" name="표 1">
            <a:extLst>
              <a:ext uri="{FF2B5EF4-FFF2-40B4-BE49-F238E27FC236}">
                <a16:creationId xmlns:a16="http://schemas.microsoft.com/office/drawing/2014/main" id="{D4DC5019-6BDD-4A4F-A8C6-C014641DE4DA}"/>
              </a:ext>
            </a:extLst>
          </p:cNvPr>
          <p:cNvGraphicFramePr>
            <a:graphicFrameLocks noGrp="1"/>
          </p:cNvGraphicFramePr>
          <p:nvPr>
            <p:extLst>
              <p:ext uri="{D42A27DB-BD31-4B8C-83A1-F6EECF244321}">
                <p14:modId xmlns:p14="http://schemas.microsoft.com/office/powerpoint/2010/main" val="44346229"/>
              </p:ext>
            </p:extLst>
          </p:nvPr>
        </p:nvGraphicFramePr>
        <p:xfrm>
          <a:off x="369778" y="1220605"/>
          <a:ext cx="11461155" cy="4871526"/>
        </p:xfrm>
        <a:graphic>
          <a:graphicData uri="http://schemas.openxmlformats.org/drawingml/2006/table">
            <a:tbl>
              <a:tblPr>
                <a:tableStyleId>{5940675A-B579-460E-94D1-54222C63F5DA}</a:tableStyleId>
              </a:tblPr>
              <a:tblGrid>
                <a:gridCol w="2124234">
                  <a:extLst>
                    <a:ext uri="{9D8B030D-6E8A-4147-A177-3AD203B41FA5}">
                      <a16:colId xmlns:a16="http://schemas.microsoft.com/office/drawing/2014/main" val="4194109253"/>
                    </a:ext>
                  </a:extLst>
                </a:gridCol>
                <a:gridCol w="720080">
                  <a:extLst>
                    <a:ext uri="{9D8B030D-6E8A-4147-A177-3AD203B41FA5}">
                      <a16:colId xmlns:a16="http://schemas.microsoft.com/office/drawing/2014/main" val="3230012207"/>
                    </a:ext>
                  </a:extLst>
                </a:gridCol>
                <a:gridCol w="733582">
                  <a:extLst>
                    <a:ext uri="{9D8B030D-6E8A-4147-A177-3AD203B41FA5}">
                      <a16:colId xmlns:a16="http://schemas.microsoft.com/office/drawing/2014/main" val="39192892"/>
                    </a:ext>
                  </a:extLst>
                </a:gridCol>
                <a:gridCol w="779936">
                  <a:extLst>
                    <a:ext uri="{9D8B030D-6E8A-4147-A177-3AD203B41FA5}">
                      <a16:colId xmlns:a16="http://schemas.microsoft.com/office/drawing/2014/main" val="384471680"/>
                    </a:ext>
                  </a:extLst>
                </a:gridCol>
                <a:gridCol w="779936">
                  <a:extLst>
                    <a:ext uri="{9D8B030D-6E8A-4147-A177-3AD203B41FA5}">
                      <a16:colId xmlns:a16="http://schemas.microsoft.com/office/drawing/2014/main" val="2388566975"/>
                    </a:ext>
                  </a:extLst>
                </a:gridCol>
                <a:gridCol w="825851">
                  <a:extLst>
                    <a:ext uri="{9D8B030D-6E8A-4147-A177-3AD203B41FA5}">
                      <a16:colId xmlns:a16="http://schemas.microsoft.com/office/drawing/2014/main" val="2482951485"/>
                    </a:ext>
                  </a:extLst>
                </a:gridCol>
                <a:gridCol w="781596">
                  <a:extLst>
                    <a:ext uri="{9D8B030D-6E8A-4147-A177-3AD203B41FA5}">
                      <a16:colId xmlns:a16="http://schemas.microsoft.com/office/drawing/2014/main" val="3261432193"/>
                    </a:ext>
                  </a:extLst>
                </a:gridCol>
                <a:gridCol w="647171">
                  <a:extLst>
                    <a:ext uri="{9D8B030D-6E8A-4147-A177-3AD203B41FA5}">
                      <a16:colId xmlns:a16="http://schemas.microsoft.com/office/drawing/2014/main" val="2497755750"/>
                    </a:ext>
                  </a:extLst>
                </a:gridCol>
                <a:gridCol w="810250">
                  <a:extLst>
                    <a:ext uri="{9D8B030D-6E8A-4147-A177-3AD203B41FA5}">
                      <a16:colId xmlns:a16="http://schemas.microsoft.com/office/drawing/2014/main" val="323377996"/>
                    </a:ext>
                  </a:extLst>
                </a:gridCol>
                <a:gridCol w="738242">
                  <a:extLst>
                    <a:ext uri="{9D8B030D-6E8A-4147-A177-3AD203B41FA5}">
                      <a16:colId xmlns:a16="http://schemas.microsoft.com/office/drawing/2014/main" val="2099210380"/>
                    </a:ext>
                  </a:extLst>
                </a:gridCol>
                <a:gridCol w="648072">
                  <a:extLst>
                    <a:ext uri="{9D8B030D-6E8A-4147-A177-3AD203B41FA5}">
                      <a16:colId xmlns:a16="http://schemas.microsoft.com/office/drawing/2014/main" val="2759351430"/>
                    </a:ext>
                  </a:extLst>
                </a:gridCol>
                <a:gridCol w="648072">
                  <a:extLst>
                    <a:ext uri="{9D8B030D-6E8A-4147-A177-3AD203B41FA5}">
                      <a16:colId xmlns:a16="http://schemas.microsoft.com/office/drawing/2014/main" val="2249564115"/>
                    </a:ext>
                  </a:extLst>
                </a:gridCol>
                <a:gridCol w="648072">
                  <a:extLst>
                    <a:ext uri="{9D8B030D-6E8A-4147-A177-3AD203B41FA5}">
                      <a16:colId xmlns:a16="http://schemas.microsoft.com/office/drawing/2014/main" val="1121676280"/>
                    </a:ext>
                  </a:extLst>
                </a:gridCol>
                <a:gridCol w="576061">
                  <a:extLst>
                    <a:ext uri="{9D8B030D-6E8A-4147-A177-3AD203B41FA5}">
                      <a16:colId xmlns:a16="http://schemas.microsoft.com/office/drawing/2014/main" val="3184496080"/>
                    </a:ext>
                  </a:extLst>
                </a:gridCol>
              </a:tblGrid>
              <a:tr h="386619">
                <a:tc gridSpan="6">
                  <a:txBody>
                    <a:bodyPr/>
                    <a:lstStyle/>
                    <a:p>
                      <a:pPr marL="0" marR="0" indent="0" algn="ctr" fontAlgn="base" latinLnBrk="0">
                        <a:lnSpc>
                          <a:spcPct val="160000"/>
                        </a:lnSpc>
                        <a:spcBef>
                          <a:spcPts val="0"/>
                        </a:spcBef>
                        <a:spcAft>
                          <a:spcPts val="0"/>
                        </a:spcAft>
                      </a:pPr>
                      <a:r>
                        <a:rPr lang="en-US" altLang="ko-KR" sz="1400" kern="0" spc="0" dirty="0">
                          <a:effectLst/>
                        </a:rPr>
                        <a:t>1</a:t>
                      </a:r>
                      <a:r>
                        <a:rPr lang="ja-JP" altLang="en-US" sz="1400" kern="0" spc="0" dirty="0">
                          <a:effectLst/>
                        </a:rPr>
                        <a:t>２</a:t>
                      </a:r>
                      <a:r>
                        <a:rPr lang="ko-KR" altLang="en-US" sz="1400" kern="0" spc="0" dirty="0">
                          <a:effectLst/>
                          <a:latin typeface="MS Mincho" panose="02020609040205080304" pitchFamily="49" charset="-128"/>
                        </a:rPr>
                        <a:t>月</a:t>
                      </a:r>
                      <a:endParaRPr lang="ko-KR" altLang="en-US" sz="1400" kern="0" spc="0" dirty="0">
                        <a:solidFill>
                          <a:schemeClr val="tx1"/>
                        </a:solidFill>
                        <a:effectLst/>
                        <a:latin typeface="MS Mincho" panose="02020609040205080304" pitchFamily="49" charset="-128"/>
                      </a:endParaRPr>
                    </a:p>
                  </a:txBody>
                  <a:tcPr marL="64770" marR="64770" marT="17907" marB="17907" anchor="ct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8">
                  <a:txBody>
                    <a:bodyPr/>
                    <a:lstStyle/>
                    <a:p>
                      <a:pPr algn="ctr" latinLnBrk="1"/>
                      <a:r>
                        <a:rPr lang="en-US" altLang="ko-KR" sz="1400" kern="0" spc="0" dirty="0">
                          <a:effectLst/>
                        </a:rPr>
                        <a:t>1</a:t>
                      </a:r>
                      <a:r>
                        <a:rPr lang="ko-KR" altLang="en-US" sz="1400" kern="0" spc="0" dirty="0">
                          <a:effectLst/>
                        </a:rPr>
                        <a:t>月</a:t>
                      </a:r>
                      <a:endParaRPr lang="ko-KR" altLang="en-US" sz="1400" dirty="0"/>
                    </a:p>
                  </a:txBody>
                  <a:tcPr marL="64770" marR="64770" marT="17907" marB="17907" anchor="ct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marL="64770" marR="64770" marT="17907" marB="17907" anchor="ctr"/>
                </a:tc>
                <a:extLst>
                  <a:ext uri="{0D108BD9-81ED-4DB2-BD59-A6C34878D82A}">
                    <a16:rowId xmlns:a16="http://schemas.microsoft.com/office/drawing/2014/main" val="970944925"/>
                  </a:ext>
                </a:extLst>
              </a:tr>
              <a:tr h="740731">
                <a:tc>
                  <a:txBody>
                    <a:bodyPr/>
                    <a:lstStyle/>
                    <a:p>
                      <a:pPr marL="0" marR="0" indent="0" algn="ctr" fontAlgn="base" latinLnBrk="0">
                        <a:lnSpc>
                          <a:spcPct val="160000"/>
                        </a:lnSpc>
                        <a:spcBef>
                          <a:spcPts val="0"/>
                        </a:spcBef>
                        <a:spcAft>
                          <a:spcPts val="0"/>
                        </a:spcAft>
                      </a:pPr>
                      <a:endParaRPr lang="ko-KR" altLang="en-US" sz="1400" kern="0" spc="0" dirty="0">
                        <a:solidFill>
                          <a:schemeClr val="tx1"/>
                        </a:solidFill>
                        <a:effectLst/>
                        <a:latin typeface="함초롬바탕" panose="02030604000101010101" pitchFamily="18" charset="-127"/>
                      </a:endParaRPr>
                    </a:p>
                  </a:txBody>
                  <a:tcPr marL="64770" marR="64770" marT="17907" marB="17907" anchor="ctr"/>
                </a:tc>
                <a:tc>
                  <a:txBody>
                    <a:bodyPr/>
                    <a:lstStyle/>
                    <a:p>
                      <a:pPr marL="0" marR="0" indent="0" algn="ctr" fontAlgn="base" latinLnBrk="0">
                        <a:lnSpc>
                          <a:spcPct val="160000"/>
                        </a:lnSpc>
                        <a:spcBef>
                          <a:spcPts val="0"/>
                        </a:spcBef>
                        <a:spcAft>
                          <a:spcPts val="0"/>
                        </a:spcAft>
                      </a:pPr>
                      <a:r>
                        <a:rPr lang="en-US" altLang="ko-KR" sz="1400" kern="0" spc="0" dirty="0">
                          <a:effectLst/>
                        </a:rPr>
                        <a:t>18</a:t>
                      </a:r>
                      <a:r>
                        <a:rPr lang="ko-KR" altLang="en-US" sz="1400" kern="0" spc="0" dirty="0">
                          <a:effectLst/>
                        </a:rPr>
                        <a:t>日</a:t>
                      </a:r>
                      <a:endParaRPr lang="ko-KR" altLang="en-US" sz="1400" kern="0" spc="0" dirty="0">
                        <a:solidFill>
                          <a:schemeClr val="tx1"/>
                        </a:solidFill>
                        <a:effectLst/>
                        <a:latin typeface="함초롬바탕" panose="02030604000101010101" pitchFamily="18" charset="-127"/>
                      </a:endParaRPr>
                    </a:p>
                  </a:txBody>
                  <a:tcPr marL="64770" marR="64770" marT="17907" marB="17907" anchor="ctr"/>
                </a:tc>
                <a:tc>
                  <a:txBody>
                    <a:bodyPr/>
                    <a:lstStyle/>
                    <a:p>
                      <a:pPr marL="0" marR="0" indent="0" algn="ctr" fontAlgn="base" latinLnBrk="0">
                        <a:lnSpc>
                          <a:spcPct val="160000"/>
                        </a:lnSpc>
                        <a:spcBef>
                          <a:spcPts val="0"/>
                        </a:spcBef>
                        <a:spcAft>
                          <a:spcPts val="0"/>
                        </a:spcAft>
                      </a:pPr>
                      <a:r>
                        <a:rPr lang="en-US" altLang="ko-KR" sz="1400" kern="0" spc="0" dirty="0">
                          <a:effectLst/>
                        </a:rPr>
                        <a:t>19</a:t>
                      </a:r>
                      <a:r>
                        <a:rPr lang="ko-KR" altLang="en-US" sz="1400" kern="0" spc="0" dirty="0">
                          <a:effectLst/>
                        </a:rPr>
                        <a:t>日</a:t>
                      </a:r>
                      <a:endParaRPr lang="ko-KR" altLang="en-US" sz="1400" kern="0" spc="0" dirty="0">
                        <a:solidFill>
                          <a:schemeClr val="tx1"/>
                        </a:solidFill>
                        <a:effectLst/>
                        <a:latin typeface="함초롬바탕" panose="02030604000101010101" pitchFamily="18" charset="-127"/>
                      </a:endParaRPr>
                    </a:p>
                  </a:txBody>
                  <a:tcPr marL="64770" marR="64770" marT="17907" marB="17907" anchor="ctr"/>
                </a:tc>
                <a:tc>
                  <a:txBody>
                    <a:bodyPr/>
                    <a:lstStyle/>
                    <a:p>
                      <a:pPr marL="0" marR="0" indent="0" algn="ctr" fontAlgn="base" latinLnBrk="0">
                        <a:lnSpc>
                          <a:spcPct val="160000"/>
                        </a:lnSpc>
                        <a:spcBef>
                          <a:spcPts val="0"/>
                        </a:spcBef>
                        <a:spcAft>
                          <a:spcPts val="0"/>
                        </a:spcAft>
                      </a:pPr>
                      <a:r>
                        <a:rPr lang="en-US" altLang="ko-KR" sz="1400" kern="0" spc="0" dirty="0">
                          <a:effectLst/>
                        </a:rPr>
                        <a:t>20</a:t>
                      </a:r>
                      <a:r>
                        <a:rPr lang="ko-KR" altLang="en-US" sz="1400" kern="0" spc="0" dirty="0">
                          <a:effectLst/>
                        </a:rPr>
                        <a:t>日</a:t>
                      </a:r>
                      <a:endParaRPr lang="ko-KR" altLang="en-US" sz="1400" kern="0" spc="0" dirty="0">
                        <a:solidFill>
                          <a:schemeClr val="tx1"/>
                        </a:solidFill>
                        <a:effectLst/>
                        <a:latin typeface="함초롬바탕" panose="02030604000101010101" pitchFamily="18" charset="-127"/>
                      </a:endParaRPr>
                    </a:p>
                  </a:txBody>
                  <a:tcPr marL="64770" marR="64770" marT="17907" marB="17907" anchor="ctr"/>
                </a:tc>
                <a:tc>
                  <a:txBody>
                    <a:bodyPr/>
                    <a:lstStyle/>
                    <a:p>
                      <a:pPr marL="0" marR="0" indent="0" algn="ctr" fontAlgn="base" latinLnBrk="0">
                        <a:lnSpc>
                          <a:spcPct val="160000"/>
                        </a:lnSpc>
                        <a:spcBef>
                          <a:spcPts val="0"/>
                        </a:spcBef>
                        <a:spcAft>
                          <a:spcPts val="0"/>
                        </a:spcAft>
                      </a:pPr>
                      <a:r>
                        <a:rPr lang="en-US" altLang="ko-KR" sz="1400" kern="0" spc="0" dirty="0">
                          <a:solidFill>
                            <a:schemeClr val="tx1"/>
                          </a:solidFill>
                          <a:effectLst/>
                          <a:latin typeface="함초롬바탕" panose="02030604000101010101" pitchFamily="18" charset="-127"/>
                        </a:rPr>
                        <a:t>21</a:t>
                      </a:r>
                      <a:r>
                        <a:rPr lang="ko-KR" altLang="en-US" sz="1400" kern="0" spc="0" dirty="0">
                          <a:effectLst/>
                        </a:rPr>
                        <a:t>日</a:t>
                      </a:r>
                      <a:endParaRPr lang="ko-KR" altLang="en-US" sz="1400" kern="0" spc="0" dirty="0">
                        <a:solidFill>
                          <a:schemeClr val="tx1"/>
                        </a:solidFill>
                        <a:effectLst/>
                        <a:latin typeface="함초롬바탕" panose="02030604000101010101" pitchFamily="18" charset="-127"/>
                      </a:endParaRPr>
                    </a:p>
                  </a:txBody>
                  <a:tcPr marL="64770" marR="64770" marT="17907" marB="17907" anchor="ctr"/>
                </a:tc>
                <a:tc>
                  <a:txBody>
                    <a:bodyPr/>
                    <a:lstStyle/>
                    <a:p>
                      <a:pPr marL="0" marR="0" indent="0" algn="ctr" fontAlgn="base" latinLnBrk="0">
                        <a:lnSpc>
                          <a:spcPct val="160000"/>
                        </a:lnSpc>
                        <a:spcBef>
                          <a:spcPts val="0"/>
                        </a:spcBef>
                        <a:spcAft>
                          <a:spcPts val="0"/>
                        </a:spcAft>
                      </a:pPr>
                      <a:r>
                        <a:rPr lang="en-US" altLang="ko-KR" sz="1400" kern="0" spc="0" dirty="0">
                          <a:solidFill>
                            <a:schemeClr val="tx1"/>
                          </a:solidFill>
                          <a:effectLst/>
                          <a:latin typeface="함초롬바탕" panose="02030604000101010101" pitchFamily="18" charset="-127"/>
                        </a:rPr>
                        <a:t>22</a:t>
                      </a:r>
                      <a:r>
                        <a:rPr lang="ko-KR" altLang="en-US" sz="1400" kern="0" spc="0" dirty="0">
                          <a:effectLst/>
                        </a:rPr>
                        <a:t>日  </a:t>
                      </a:r>
                      <a:endParaRPr lang="ko-KR" altLang="en-US" sz="1400" kern="0" spc="0" dirty="0">
                        <a:solidFill>
                          <a:schemeClr val="tx1"/>
                        </a:solidFill>
                        <a:effectLst/>
                        <a:latin typeface="함초롬바탕" panose="02030604000101010101" pitchFamily="18" charset="-127"/>
                      </a:endParaRPr>
                    </a:p>
                  </a:txBody>
                  <a:tcPr marL="64770" marR="64770" marT="17907" marB="17907" anchor="ctr"/>
                </a:tc>
                <a:tc gridSpan="2">
                  <a:txBody>
                    <a:bodyPr/>
                    <a:lstStyle/>
                    <a:p>
                      <a:pPr marL="0" marR="0" indent="0" algn="ctr" fontAlgn="base" latinLnBrk="0">
                        <a:lnSpc>
                          <a:spcPct val="160000"/>
                        </a:lnSpc>
                        <a:spcBef>
                          <a:spcPts val="0"/>
                        </a:spcBef>
                        <a:spcAft>
                          <a:spcPts val="0"/>
                        </a:spcAft>
                      </a:pPr>
                      <a:r>
                        <a:rPr lang="en-US" altLang="ko-KR" sz="1400" kern="0" spc="0" dirty="0">
                          <a:effectLst/>
                        </a:rPr>
                        <a:t>~8</a:t>
                      </a:r>
                      <a:r>
                        <a:rPr lang="ko-KR" altLang="en-US" sz="1400" kern="0" spc="0" dirty="0">
                          <a:effectLst/>
                        </a:rPr>
                        <a:t>日</a:t>
                      </a:r>
                      <a:endParaRPr lang="ko-KR" altLang="en-US" sz="1400" kern="0" spc="0" dirty="0">
                        <a:solidFill>
                          <a:schemeClr val="tx1"/>
                        </a:solidFill>
                        <a:effectLst/>
                        <a:latin typeface="함초롬바탕" panose="02030604000101010101" pitchFamily="18" charset="-127"/>
                      </a:endParaRPr>
                    </a:p>
                  </a:txBody>
                  <a:tcPr marL="64770" marR="64770" marT="17907" marB="17907" anchor="ctr"/>
                </a:tc>
                <a:tc hMerge="1">
                  <a:txBody>
                    <a:bodyPr/>
                    <a:lstStyle/>
                    <a:p>
                      <a:pPr marL="0" marR="0" indent="0" algn="ctr" fontAlgn="base" latinLnBrk="0">
                        <a:lnSpc>
                          <a:spcPct val="160000"/>
                        </a:lnSpc>
                        <a:spcBef>
                          <a:spcPts val="0"/>
                        </a:spcBef>
                        <a:spcAft>
                          <a:spcPts val="0"/>
                        </a:spcAft>
                      </a:pPr>
                      <a:endParaRPr lang="ko-KR" altLang="en-US" sz="1600" kern="0" spc="0" dirty="0">
                        <a:solidFill>
                          <a:schemeClr val="tx1"/>
                        </a:solidFill>
                        <a:effectLst/>
                        <a:latin typeface="함초롬바탕" panose="02030604000101010101" pitchFamily="18" charset="-127"/>
                      </a:endParaRPr>
                    </a:p>
                  </a:txBody>
                  <a:tcPr marL="64770" marR="64770" marT="17907" marB="17907" anchor="ctr"/>
                </a:tc>
                <a:tc gridSpan="3">
                  <a:txBody>
                    <a:bodyPr/>
                    <a:lstStyle/>
                    <a:p>
                      <a:pPr marL="0" marR="0" lvl="0" indent="0" algn="ctr" defTabSz="914400" rtl="0" eaLnBrk="1" fontAlgn="base" latinLnBrk="0" hangingPunct="1">
                        <a:lnSpc>
                          <a:spcPct val="160000"/>
                        </a:lnSpc>
                        <a:spcBef>
                          <a:spcPts val="0"/>
                        </a:spcBef>
                        <a:spcAft>
                          <a:spcPts val="0"/>
                        </a:spcAft>
                        <a:buClrTx/>
                        <a:buSzTx/>
                        <a:buFontTx/>
                        <a:buNone/>
                        <a:tabLst/>
                        <a:defRPr/>
                      </a:pPr>
                      <a:r>
                        <a:rPr lang="en-US" altLang="ko-KR" sz="1400" kern="0" spc="0" dirty="0">
                          <a:effectLst/>
                        </a:rPr>
                        <a:t>9</a:t>
                      </a:r>
                      <a:r>
                        <a:rPr lang="ko-KR" altLang="en-US" sz="1400" kern="0" spc="0" dirty="0">
                          <a:effectLst/>
                        </a:rPr>
                        <a:t>日</a:t>
                      </a:r>
                      <a:r>
                        <a:rPr lang="en-US" altLang="ko-KR" sz="1400" kern="0" spc="0" dirty="0">
                          <a:solidFill>
                            <a:schemeClr val="tx1"/>
                          </a:solidFill>
                          <a:effectLst/>
                          <a:latin typeface="함초롬바탕" panose="02030604000101010101" pitchFamily="18" charset="-127"/>
                        </a:rPr>
                        <a:t>~</a:t>
                      </a:r>
                      <a:r>
                        <a:rPr lang="en-US" altLang="ko-KR" sz="1400" kern="0" spc="0" dirty="0">
                          <a:effectLst/>
                        </a:rPr>
                        <a:t>13</a:t>
                      </a:r>
                      <a:r>
                        <a:rPr lang="ko-KR" altLang="en-US" sz="1400" kern="0" spc="0" dirty="0">
                          <a:effectLst/>
                        </a:rPr>
                        <a:t>日</a:t>
                      </a:r>
                      <a:endParaRPr lang="ko-KR" altLang="en-US" sz="1400" kern="0" spc="0" dirty="0">
                        <a:solidFill>
                          <a:schemeClr val="tx1"/>
                        </a:solidFill>
                        <a:effectLst/>
                        <a:latin typeface="함초롬바탕" panose="02030604000101010101" pitchFamily="18" charset="-127"/>
                      </a:endParaRPr>
                    </a:p>
                  </a:txBody>
                  <a:tcPr marL="64770" marR="64770" marT="17907" marB="17907" anchor="ctr"/>
                </a:tc>
                <a:tc hMerge="1">
                  <a:txBody>
                    <a:bodyPr/>
                    <a:lstStyle/>
                    <a:p>
                      <a:pPr marL="0" marR="0" indent="0" algn="ctr" fontAlgn="base" latinLnBrk="0">
                        <a:lnSpc>
                          <a:spcPct val="160000"/>
                        </a:lnSpc>
                        <a:spcBef>
                          <a:spcPts val="0"/>
                        </a:spcBef>
                        <a:spcAft>
                          <a:spcPts val="0"/>
                        </a:spcAft>
                      </a:pPr>
                      <a:endParaRPr lang="ko-KR" altLang="en-US" sz="1600" kern="0" spc="0" dirty="0">
                        <a:solidFill>
                          <a:schemeClr val="tx1"/>
                        </a:solidFill>
                        <a:effectLst/>
                        <a:latin typeface="함초롬바탕" panose="02030604000101010101" pitchFamily="18" charset="-127"/>
                      </a:endParaRPr>
                    </a:p>
                  </a:txBody>
                  <a:tcPr marL="64770" marR="64770" marT="17907" marB="17907" anchor="ctr"/>
                </a:tc>
                <a:tc hMerge="1">
                  <a:txBody>
                    <a:bodyPr/>
                    <a:lstStyle/>
                    <a:p>
                      <a:pPr latinLnBrk="1"/>
                      <a:endParaRPr lang="ko-KR" altLang="en-US"/>
                    </a:p>
                  </a:txBody>
                  <a:tcPr/>
                </a:tc>
                <a:tc>
                  <a:txBody>
                    <a:bodyPr/>
                    <a:lstStyle/>
                    <a:p>
                      <a:pPr marL="0" marR="0" indent="0" algn="ctr" fontAlgn="base" latinLnBrk="0">
                        <a:lnSpc>
                          <a:spcPct val="160000"/>
                        </a:lnSpc>
                        <a:spcBef>
                          <a:spcPts val="0"/>
                        </a:spcBef>
                        <a:spcAft>
                          <a:spcPts val="0"/>
                        </a:spcAft>
                      </a:pPr>
                      <a:r>
                        <a:rPr lang="en-US" altLang="ko-KR" sz="1400" kern="0" spc="0" dirty="0">
                          <a:effectLst/>
                        </a:rPr>
                        <a:t>14</a:t>
                      </a:r>
                      <a:r>
                        <a:rPr lang="ko-KR" altLang="en-US" sz="1400" kern="0" spc="0" dirty="0">
                          <a:effectLst/>
                        </a:rPr>
                        <a:t>日</a:t>
                      </a:r>
                      <a:endParaRPr lang="ko-KR" altLang="en-US" sz="1400" kern="0" spc="0" dirty="0">
                        <a:solidFill>
                          <a:schemeClr val="tx1"/>
                        </a:solidFill>
                        <a:effectLst/>
                        <a:latin typeface="함초롬바탕" panose="02030604000101010101" pitchFamily="18" charset="-127"/>
                      </a:endParaRPr>
                    </a:p>
                  </a:txBody>
                  <a:tcPr marL="64770" marR="64770" marT="17907" marB="17907" anchor="ctr"/>
                </a:tc>
                <a:tc>
                  <a:txBody>
                    <a:bodyPr/>
                    <a:lstStyle/>
                    <a:p>
                      <a:pPr marL="0" marR="0" indent="0" algn="ctr" fontAlgn="base" latinLnBrk="0">
                        <a:lnSpc>
                          <a:spcPct val="160000"/>
                        </a:lnSpc>
                        <a:spcBef>
                          <a:spcPts val="0"/>
                        </a:spcBef>
                        <a:spcAft>
                          <a:spcPts val="0"/>
                        </a:spcAft>
                      </a:pPr>
                      <a:r>
                        <a:rPr lang="en-US" altLang="ko-KR" sz="1400" kern="0" spc="0" dirty="0">
                          <a:effectLst/>
                        </a:rPr>
                        <a:t>15</a:t>
                      </a:r>
                      <a:r>
                        <a:rPr lang="ko-KR" altLang="en-US" sz="1400" kern="0" spc="0" dirty="0">
                          <a:effectLst/>
                        </a:rPr>
                        <a:t>日</a:t>
                      </a:r>
                      <a:endParaRPr lang="ko-KR" altLang="en-US" sz="1400" kern="0" spc="0" dirty="0">
                        <a:solidFill>
                          <a:schemeClr val="tx1"/>
                        </a:solidFill>
                        <a:effectLst/>
                        <a:latin typeface="함초롬바탕" panose="02030604000101010101" pitchFamily="18" charset="-127"/>
                      </a:endParaRPr>
                    </a:p>
                  </a:txBody>
                  <a:tcPr marL="64770" marR="64770" marT="17907" marB="17907" anchor="ctr"/>
                </a:tc>
                <a:tc>
                  <a:txBody>
                    <a:bodyPr/>
                    <a:lstStyle/>
                    <a:p>
                      <a:pPr marL="0" marR="0" indent="0" algn="ctr" fontAlgn="base" latinLnBrk="0">
                        <a:lnSpc>
                          <a:spcPct val="160000"/>
                        </a:lnSpc>
                        <a:spcBef>
                          <a:spcPts val="0"/>
                        </a:spcBef>
                        <a:spcAft>
                          <a:spcPts val="0"/>
                        </a:spcAft>
                      </a:pPr>
                      <a:r>
                        <a:rPr lang="en-US" altLang="ko-KR" sz="1400" kern="0" spc="0" dirty="0">
                          <a:solidFill>
                            <a:schemeClr val="tx1"/>
                          </a:solidFill>
                          <a:effectLst/>
                          <a:latin typeface="함초롬바탕" panose="02030604000101010101" pitchFamily="18" charset="-127"/>
                        </a:rPr>
                        <a:t>16</a:t>
                      </a:r>
                      <a:r>
                        <a:rPr lang="ko-KR" altLang="en-US" sz="1400" kern="0" spc="0" dirty="0">
                          <a:effectLst/>
                        </a:rPr>
                        <a:t>日</a:t>
                      </a:r>
                      <a:endParaRPr lang="ko-KR" altLang="en-US" sz="1400" kern="0" spc="0" dirty="0">
                        <a:solidFill>
                          <a:schemeClr val="tx1"/>
                        </a:solidFill>
                        <a:effectLst/>
                        <a:latin typeface="함초롬바탕" panose="02030604000101010101" pitchFamily="18" charset="-127"/>
                      </a:endParaRPr>
                    </a:p>
                  </a:txBody>
                  <a:tcPr marL="64770" marR="64770" marT="17907" marB="17907" anchor="ctr"/>
                </a:tc>
                <a:extLst>
                  <a:ext uri="{0D108BD9-81ED-4DB2-BD59-A6C34878D82A}">
                    <a16:rowId xmlns:a16="http://schemas.microsoft.com/office/drawing/2014/main" val="46580233"/>
                  </a:ext>
                </a:extLst>
              </a:tr>
              <a:tr h="370366">
                <a:tc>
                  <a:txBody>
                    <a:bodyPr/>
                    <a:lstStyle/>
                    <a:p>
                      <a:pPr latinLnBrk="1"/>
                      <a:r>
                        <a:rPr lang="ja-JP" altLang="ko-KR" sz="1800" kern="1200" dirty="0">
                          <a:solidFill>
                            <a:schemeClr val="tx1"/>
                          </a:solidFill>
                          <a:effectLst/>
                          <a:latin typeface="MS Mincho" panose="02020609040205080304" pitchFamily="49" charset="-128"/>
                          <a:ea typeface="MS Mincho" panose="02020609040205080304" pitchFamily="49" charset="-128"/>
                          <a:cs typeface="+mn-cs"/>
                        </a:rPr>
                        <a:t>アイデア構想</a:t>
                      </a:r>
                      <a:endParaRPr lang="ko-KR" altLang="ko-KR" sz="1800" kern="1200" dirty="0">
                        <a:solidFill>
                          <a:schemeClr val="tx1"/>
                        </a:solidFill>
                        <a:effectLst/>
                        <a:latin typeface="MS Mincho" panose="02020609040205080304" pitchFamily="49" charset="-128"/>
                        <a:ea typeface="+mn-ea"/>
                        <a:cs typeface="+mn-cs"/>
                      </a:endParaRPr>
                    </a:p>
                  </a:txBody>
                  <a:tcPr marL="64770" marR="64770" marT="17907" marB="17907" anchor="ctr"/>
                </a:tc>
                <a:tc>
                  <a:txBody>
                    <a:bodyPr/>
                    <a:lstStyle/>
                    <a:p>
                      <a:pPr marL="0" marR="0" indent="0" algn="ctr" fontAlgn="base" latinLnBrk="0">
                        <a:lnSpc>
                          <a:spcPct val="160000"/>
                        </a:lnSpc>
                        <a:spcBef>
                          <a:spcPts val="0"/>
                        </a:spcBef>
                        <a:spcAft>
                          <a:spcPts val="0"/>
                        </a:spcAft>
                      </a:pPr>
                      <a:endParaRPr lang="ko-KR" altLang="en-US" sz="1400" kern="0" spc="0" dirty="0">
                        <a:solidFill>
                          <a:schemeClr val="tx1"/>
                        </a:solidFill>
                        <a:effectLst/>
                        <a:latin typeface="함초롬바탕" panose="02030604000101010101" pitchFamily="18" charset="-127"/>
                      </a:endParaRPr>
                    </a:p>
                  </a:txBody>
                  <a:tcPr marL="64770" marR="64770" marT="17907" marB="17907" anchor="ctr">
                    <a:pattFill prst="dkDnDiag">
                      <a:fgClr>
                        <a:schemeClr val="accent1"/>
                      </a:fgClr>
                      <a:bgClr>
                        <a:schemeClr val="bg1"/>
                      </a:bgClr>
                    </a:pattFill>
                  </a:tcPr>
                </a:tc>
                <a:tc>
                  <a:txBody>
                    <a:bodyPr/>
                    <a:lstStyle/>
                    <a:p>
                      <a:pPr marL="0" marR="0" indent="0" algn="ctr" fontAlgn="base" latinLnBrk="0">
                        <a:lnSpc>
                          <a:spcPct val="160000"/>
                        </a:lnSpc>
                        <a:spcBef>
                          <a:spcPts val="0"/>
                        </a:spcBef>
                        <a:spcAft>
                          <a:spcPts val="0"/>
                        </a:spcAft>
                      </a:pPr>
                      <a:endParaRPr lang="ko-KR" altLang="en-US" sz="1400" kern="0" spc="0" dirty="0">
                        <a:solidFill>
                          <a:schemeClr val="tx1"/>
                        </a:solidFill>
                        <a:effectLst/>
                        <a:latin typeface="함초롬바탕" panose="02030604000101010101" pitchFamily="18" charset="-127"/>
                      </a:endParaRPr>
                    </a:p>
                  </a:txBody>
                  <a:tcPr marL="64770" marR="64770" marT="17907" marB="17907" anchor="ctr">
                    <a:pattFill prst="dkDnDiag">
                      <a:fgClr>
                        <a:schemeClr val="accent1"/>
                      </a:fgClr>
                      <a:bgClr>
                        <a:schemeClr val="bg1"/>
                      </a:bgClr>
                    </a:pattFill>
                  </a:tcPr>
                </a:tc>
                <a:tc rowSpan="2">
                  <a:txBody>
                    <a:bodyPr/>
                    <a:lstStyle/>
                    <a:p>
                      <a:pPr marL="0" marR="0" indent="0" algn="ctr" fontAlgn="base" latinLnBrk="0">
                        <a:lnSpc>
                          <a:spcPct val="160000"/>
                        </a:lnSpc>
                        <a:spcBef>
                          <a:spcPts val="0"/>
                        </a:spcBef>
                        <a:spcAft>
                          <a:spcPts val="0"/>
                        </a:spcAft>
                      </a:pPr>
                      <a:endParaRPr lang="ko-KR" altLang="en-US" sz="1400" kern="0" spc="0" dirty="0">
                        <a:solidFill>
                          <a:schemeClr val="tx1"/>
                        </a:solidFill>
                        <a:effectLst/>
                        <a:latin typeface="함초롬바탕" panose="02030604000101010101" pitchFamily="18" charset="-127"/>
                      </a:endParaRPr>
                    </a:p>
                  </a:txBody>
                  <a:tcPr marL="64770" marR="64770" marT="17907" marB="17907" anchor="ctr"/>
                </a:tc>
                <a:tc rowSpan="2">
                  <a:txBody>
                    <a:bodyPr/>
                    <a:lstStyle/>
                    <a:p>
                      <a:pPr marL="0" marR="0" indent="0" algn="ctr" fontAlgn="base" latinLnBrk="0">
                        <a:lnSpc>
                          <a:spcPct val="160000"/>
                        </a:lnSpc>
                        <a:spcBef>
                          <a:spcPts val="0"/>
                        </a:spcBef>
                        <a:spcAft>
                          <a:spcPts val="0"/>
                        </a:spcAft>
                      </a:pPr>
                      <a:endParaRPr lang="ko-KR" altLang="en-US" sz="1400" kern="0" spc="0" dirty="0">
                        <a:solidFill>
                          <a:schemeClr val="tx1"/>
                        </a:solidFill>
                        <a:effectLst/>
                        <a:latin typeface="함초롬바탕" panose="02030604000101010101" pitchFamily="18" charset="-127"/>
                      </a:endParaRPr>
                    </a:p>
                  </a:txBody>
                  <a:tcPr marL="64770" marR="64770" marT="17907" marB="17907" anchor="ctr"/>
                </a:tc>
                <a:tc rowSpan="2">
                  <a:txBody>
                    <a:bodyPr/>
                    <a:lstStyle/>
                    <a:p>
                      <a:pPr marL="0" marR="0" indent="0" algn="ctr" fontAlgn="base" latinLnBrk="0">
                        <a:lnSpc>
                          <a:spcPct val="160000"/>
                        </a:lnSpc>
                        <a:spcBef>
                          <a:spcPts val="0"/>
                        </a:spcBef>
                        <a:spcAft>
                          <a:spcPts val="0"/>
                        </a:spcAft>
                      </a:pPr>
                      <a:endParaRPr lang="ko-KR" altLang="en-US" sz="1400" kern="0" spc="0" dirty="0">
                        <a:solidFill>
                          <a:schemeClr val="tx1"/>
                        </a:solidFill>
                        <a:effectLst/>
                        <a:latin typeface="함초롬바탕" panose="02030604000101010101" pitchFamily="18" charset="-127"/>
                      </a:endParaRPr>
                    </a:p>
                  </a:txBody>
                  <a:tcPr marL="64770" marR="64770" marT="17907" marB="17907" anchor="ctr"/>
                </a:tc>
                <a:tc rowSpan="2">
                  <a:txBody>
                    <a:bodyPr/>
                    <a:lstStyle/>
                    <a:p>
                      <a:pPr marL="0" marR="0" indent="0" algn="ctr" fontAlgn="base" latinLnBrk="0">
                        <a:lnSpc>
                          <a:spcPct val="160000"/>
                        </a:lnSpc>
                        <a:spcBef>
                          <a:spcPts val="0"/>
                        </a:spcBef>
                        <a:spcAft>
                          <a:spcPts val="0"/>
                        </a:spcAft>
                      </a:pPr>
                      <a:endParaRPr lang="ko-KR" altLang="en-US" sz="1400" kern="0" spc="0" dirty="0">
                        <a:solidFill>
                          <a:schemeClr val="tx1"/>
                        </a:solidFill>
                        <a:effectLst/>
                        <a:latin typeface="함초롬바탕" panose="02030604000101010101" pitchFamily="18" charset="-127"/>
                      </a:endParaRPr>
                    </a:p>
                  </a:txBody>
                  <a:tcPr marL="64770" marR="64770" marT="17907" marB="17907" anchor="ctr"/>
                </a:tc>
                <a:tc rowSpan="2">
                  <a:txBody>
                    <a:bodyPr/>
                    <a:lstStyle/>
                    <a:p>
                      <a:pPr marL="0" marR="0" indent="0" algn="ctr" fontAlgn="base" latinLnBrk="0">
                        <a:lnSpc>
                          <a:spcPct val="160000"/>
                        </a:lnSpc>
                        <a:spcBef>
                          <a:spcPts val="0"/>
                        </a:spcBef>
                        <a:spcAft>
                          <a:spcPts val="0"/>
                        </a:spcAft>
                      </a:pPr>
                      <a:endParaRPr lang="ko-KR" altLang="en-US" sz="1400" kern="0" spc="0" dirty="0">
                        <a:solidFill>
                          <a:schemeClr val="tx1"/>
                        </a:solidFill>
                        <a:effectLst/>
                        <a:latin typeface="함초롬바탕" panose="02030604000101010101" pitchFamily="18" charset="-127"/>
                      </a:endParaRPr>
                    </a:p>
                  </a:txBody>
                  <a:tcPr marL="64770" marR="64770" marT="17907" marB="17907" anchor="ctr"/>
                </a:tc>
                <a:tc rowSpan="2">
                  <a:txBody>
                    <a:bodyPr/>
                    <a:lstStyle/>
                    <a:p>
                      <a:pPr marL="0" marR="0" indent="0" algn="ctr" fontAlgn="base" latinLnBrk="0">
                        <a:lnSpc>
                          <a:spcPct val="160000"/>
                        </a:lnSpc>
                        <a:spcBef>
                          <a:spcPts val="0"/>
                        </a:spcBef>
                        <a:spcAft>
                          <a:spcPts val="0"/>
                        </a:spcAft>
                      </a:pPr>
                      <a:endParaRPr lang="ko-KR" altLang="en-US" sz="1400" kern="0" spc="0" dirty="0">
                        <a:solidFill>
                          <a:schemeClr val="tx1"/>
                        </a:solidFill>
                        <a:effectLst/>
                        <a:latin typeface="함초롬바탕" panose="02030604000101010101" pitchFamily="18" charset="-127"/>
                      </a:endParaRPr>
                    </a:p>
                  </a:txBody>
                  <a:tcPr marL="64770" marR="64770" marT="17907" marB="17907" anchor="ctr"/>
                </a:tc>
                <a:tc rowSpan="2">
                  <a:txBody>
                    <a:bodyPr/>
                    <a:lstStyle/>
                    <a:p>
                      <a:pPr marL="0" marR="0" indent="0" algn="ctr" fontAlgn="base" latinLnBrk="0">
                        <a:lnSpc>
                          <a:spcPct val="160000"/>
                        </a:lnSpc>
                        <a:spcBef>
                          <a:spcPts val="0"/>
                        </a:spcBef>
                        <a:spcAft>
                          <a:spcPts val="0"/>
                        </a:spcAft>
                      </a:pPr>
                      <a:endParaRPr lang="ko-KR" altLang="en-US" sz="1400" kern="0" spc="0" dirty="0">
                        <a:solidFill>
                          <a:schemeClr val="tx1"/>
                        </a:solidFill>
                        <a:effectLst/>
                        <a:latin typeface="함초롬바탕" panose="02030604000101010101" pitchFamily="18" charset="-127"/>
                      </a:endParaRPr>
                    </a:p>
                  </a:txBody>
                  <a:tcPr marL="64770" marR="64770" marT="17907" marB="17907" anchor="ctr"/>
                </a:tc>
                <a:tc rowSpan="2">
                  <a:txBody>
                    <a:bodyPr/>
                    <a:lstStyle/>
                    <a:p>
                      <a:pPr marL="0" marR="0" indent="0" algn="ctr" fontAlgn="base" latinLnBrk="0">
                        <a:lnSpc>
                          <a:spcPct val="160000"/>
                        </a:lnSpc>
                        <a:spcBef>
                          <a:spcPts val="0"/>
                        </a:spcBef>
                        <a:spcAft>
                          <a:spcPts val="0"/>
                        </a:spcAft>
                      </a:pPr>
                      <a:endParaRPr lang="ko-KR" altLang="en-US" sz="1400" kern="0" spc="0" dirty="0">
                        <a:solidFill>
                          <a:schemeClr val="tx1"/>
                        </a:solidFill>
                        <a:effectLst/>
                        <a:latin typeface="함초롬바탕" panose="02030604000101010101" pitchFamily="18" charset="-127"/>
                      </a:endParaRPr>
                    </a:p>
                  </a:txBody>
                  <a:tcPr marL="64770" marR="64770" marT="17907" marB="17907" anchor="ctr"/>
                </a:tc>
                <a:tc rowSpan="2">
                  <a:txBody>
                    <a:bodyPr/>
                    <a:lstStyle/>
                    <a:p>
                      <a:pPr marL="0" marR="0" indent="0" algn="ctr" fontAlgn="base" latinLnBrk="0">
                        <a:lnSpc>
                          <a:spcPct val="160000"/>
                        </a:lnSpc>
                        <a:spcBef>
                          <a:spcPts val="0"/>
                        </a:spcBef>
                        <a:spcAft>
                          <a:spcPts val="0"/>
                        </a:spcAft>
                      </a:pPr>
                      <a:endParaRPr lang="ko-KR" altLang="en-US" sz="1400" kern="0" spc="0" dirty="0">
                        <a:solidFill>
                          <a:schemeClr val="tx1"/>
                        </a:solidFill>
                        <a:effectLst/>
                        <a:latin typeface="함초롬바탕" panose="02030604000101010101" pitchFamily="18" charset="-127"/>
                      </a:endParaRPr>
                    </a:p>
                  </a:txBody>
                  <a:tcPr marL="64770" marR="64770" marT="17907" marB="17907" anchor="ctr"/>
                </a:tc>
                <a:tc rowSpan="2">
                  <a:txBody>
                    <a:bodyPr/>
                    <a:lstStyle/>
                    <a:p>
                      <a:pPr marL="0" marR="0" indent="0" algn="ctr" fontAlgn="base" latinLnBrk="0">
                        <a:lnSpc>
                          <a:spcPct val="160000"/>
                        </a:lnSpc>
                        <a:spcBef>
                          <a:spcPts val="0"/>
                        </a:spcBef>
                        <a:spcAft>
                          <a:spcPts val="0"/>
                        </a:spcAft>
                      </a:pPr>
                      <a:endParaRPr lang="ko-KR" altLang="en-US" sz="1400" kern="0" spc="0" dirty="0">
                        <a:solidFill>
                          <a:schemeClr val="tx1"/>
                        </a:solidFill>
                        <a:effectLst/>
                        <a:latin typeface="함초롬바탕" panose="02030604000101010101" pitchFamily="18" charset="-127"/>
                      </a:endParaRPr>
                    </a:p>
                  </a:txBody>
                  <a:tcPr marL="64770" marR="64770" marT="17907" marB="17907" anchor="ctr"/>
                </a:tc>
                <a:tc rowSpan="2">
                  <a:txBody>
                    <a:bodyPr/>
                    <a:lstStyle/>
                    <a:p>
                      <a:pPr marL="0" marR="0" indent="0" algn="ctr" fontAlgn="base" latinLnBrk="0">
                        <a:lnSpc>
                          <a:spcPct val="160000"/>
                        </a:lnSpc>
                        <a:spcBef>
                          <a:spcPts val="0"/>
                        </a:spcBef>
                        <a:spcAft>
                          <a:spcPts val="0"/>
                        </a:spcAft>
                      </a:pPr>
                      <a:endParaRPr lang="ko-KR" altLang="en-US" sz="1400" kern="0" spc="0" dirty="0">
                        <a:solidFill>
                          <a:schemeClr val="tx1"/>
                        </a:solidFill>
                        <a:effectLst/>
                        <a:latin typeface="함초롬바탕" panose="02030604000101010101" pitchFamily="18" charset="-127"/>
                      </a:endParaRPr>
                    </a:p>
                  </a:txBody>
                  <a:tcPr marL="64770" marR="64770" marT="17907" marB="17907" anchor="ctr"/>
                </a:tc>
                <a:extLst>
                  <a:ext uri="{0D108BD9-81ED-4DB2-BD59-A6C34878D82A}">
                    <a16:rowId xmlns:a16="http://schemas.microsoft.com/office/drawing/2014/main" val="324522678"/>
                  </a:ext>
                </a:extLst>
              </a:tr>
              <a:tr h="370366">
                <a:tc>
                  <a:txBody>
                    <a:bodyPr/>
                    <a:lstStyle/>
                    <a:p>
                      <a:pPr latinLnBrk="1"/>
                      <a:r>
                        <a:rPr lang="ja-JP" altLang="ko-KR" sz="1800" kern="1200" dirty="0">
                          <a:solidFill>
                            <a:schemeClr val="tx1"/>
                          </a:solidFill>
                          <a:effectLst/>
                          <a:latin typeface="MS Mincho" panose="02020609040205080304" pitchFamily="49" charset="-128"/>
                          <a:ea typeface="MS Mincho" panose="02020609040205080304" pitchFamily="49" charset="-128"/>
                          <a:cs typeface="+mn-cs"/>
                        </a:rPr>
                        <a:t>起案書作成</a:t>
                      </a:r>
                      <a:endParaRPr lang="ko-KR" altLang="ko-KR" sz="1800" kern="1200" dirty="0">
                        <a:solidFill>
                          <a:schemeClr val="tx1"/>
                        </a:solidFill>
                        <a:effectLst/>
                        <a:latin typeface="MS Mincho" panose="02020609040205080304" pitchFamily="49" charset="-128"/>
                        <a:ea typeface="+mn-ea"/>
                        <a:cs typeface="+mn-cs"/>
                      </a:endParaRPr>
                    </a:p>
                  </a:txBody>
                  <a:tcPr marL="64770" marR="64770" marT="17907" marB="17907" anchor="ctr"/>
                </a:tc>
                <a:tc>
                  <a:txBody>
                    <a:bodyPr/>
                    <a:lstStyle/>
                    <a:p>
                      <a:pPr marL="0" marR="0" indent="0" algn="ctr" fontAlgn="base" latinLnBrk="0">
                        <a:lnSpc>
                          <a:spcPct val="160000"/>
                        </a:lnSpc>
                        <a:spcBef>
                          <a:spcPts val="0"/>
                        </a:spcBef>
                        <a:spcAft>
                          <a:spcPts val="0"/>
                        </a:spcAft>
                      </a:pPr>
                      <a:endParaRPr lang="ko-KR" altLang="en-US" sz="1400" kern="0" spc="0" dirty="0">
                        <a:solidFill>
                          <a:schemeClr val="tx1"/>
                        </a:solidFill>
                        <a:effectLst/>
                        <a:latin typeface="함초롬바탕" panose="02030604000101010101" pitchFamily="18" charset="-127"/>
                      </a:endParaRPr>
                    </a:p>
                  </a:txBody>
                  <a:tcPr marL="64770" marR="64770" marT="17907" marB="17907" anchor="ctr">
                    <a:pattFill prst="dkDnDiag">
                      <a:fgClr>
                        <a:schemeClr val="accent1"/>
                      </a:fgClr>
                      <a:bgClr>
                        <a:schemeClr val="bg1"/>
                      </a:bgClr>
                    </a:pattFill>
                  </a:tcPr>
                </a:tc>
                <a:tc>
                  <a:txBody>
                    <a:bodyPr/>
                    <a:lstStyle/>
                    <a:p>
                      <a:pPr marL="0" marR="0" indent="0" algn="ctr" fontAlgn="base" latinLnBrk="0">
                        <a:lnSpc>
                          <a:spcPct val="160000"/>
                        </a:lnSpc>
                        <a:spcBef>
                          <a:spcPts val="0"/>
                        </a:spcBef>
                        <a:spcAft>
                          <a:spcPts val="0"/>
                        </a:spcAft>
                      </a:pPr>
                      <a:endParaRPr lang="ko-KR" altLang="en-US" sz="1400" kern="0" spc="0" dirty="0">
                        <a:solidFill>
                          <a:schemeClr val="tx1"/>
                        </a:solidFill>
                        <a:effectLst/>
                        <a:latin typeface="함초롬바탕" panose="02030604000101010101" pitchFamily="18" charset="-127"/>
                      </a:endParaRPr>
                    </a:p>
                  </a:txBody>
                  <a:tcPr marL="64770" marR="64770" marT="17907" marB="17907" anchor="ctr">
                    <a:pattFill prst="dkDnDiag">
                      <a:fgClr>
                        <a:schemeClr val="accent1"/>
                      </a:fgClr>
                      <a:bgClr>
                        <a:schemeClr val="bg1"/>
                      </a:bgClr>
                    </a:pattFill>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extLst>
                  <a:ext uri="{0D108BD9-81ED-4DB2-BD59-A6C34878D82A}">
                    <a16:rowId xmlns:a16="http://schemas.microsoft.com/office/drawing/2014/main" val="3501425087"/>
                  </a:ext>
                </a:extLst>
              </a:tr>
              <a:tr h="359283">
                <a:tc>
                  <a:txBody>
                    <a:bodyPr/>
                    <a:lstStyle/>
                    <a:p>
                      <a:pPr latinLnBrk="1"/>
                      <a:r>
                        <a:rPr lang="en-US" altLang="ko-KR" sz="1800" kern="1200" dirty="0">
                          <a:solidFill>
                            <a:schemeClr val="tx1"/>
                          </a:solidFill>
                          <a:effectLst/>
                          <a:latin typeface="MS Mincho" panose="02020609040205080304" pitchFamily="49" charset="-128"/>
                          <a:ea typeface="MS Mincho" panose="02020609040205080304" pitchFamily="49" charset="-128"/>
                          <a:cs typeface="+mn-cs"/>
                        </a:rPr>
                        <a:t>DB</a:t>
                      </a:r>
                      <a:r>
                        <a:rPr lang="ja-JP" altLang="ko-KR" sz="1800" kern="1200" dirty="0">
                          <a:solidFill>
                            <a:schemeClr val="tx1"/>
                          </a:solidFill>
                          <a:effectLst/>
                          <a:latin typeface="MS Mincho" panose="02020609040205080304" pitchFamily="49" charset="-128"/>
                          <a:ea typeface="MS Mincho" panose="02020609040205080304" pitchFamily="49" charset="-128"/>
                          <a:cs typeface="+mn-cs"/>
                        </a:rPr>
                        <a:t>設計</a:t>
                      </a:r>
                      <a:endParaRPr lang="ko-KR" altLang="ko-KR" sz="1800" kern="1200" dirty="0">
                        <a:solidFill>
                          <a:schemeClr val="tx1"/>
                        </a:solidFill>
                        <a:effectLst/>
                        <a:latin typeface="MS Mincho" panose="02020609040205080304" pitchFamily="49" charset="-128"/>
                        <a:ea typeface="+mn-ea"/>
                        <a:cs typeface="+mn-cs"/>
                      </a:endParaRPr>
                    </a:p>
                  </a:txBody>
                  <a:tcPr marL="64770" marR="64770" marT="17907" marB="17907" anchor="ctr"/>
                </a:tc>
                <a:tc rowSpan="2">
                  <a:txBody>
                    <a:bodyPr/>
                    <a:lstStyle/>
                    <a:p>
                      <a:pPr marL="0" marR="0" indent="0" algn="ctr" fontAlgn="base" latinLnBrk="0">
                        <a:lnSpc>
                          <a:spcPct val="160000"/>
                        </a:lnSpc>
                        <a:spcBef>
                          <a:spcPts val="0"/>
                        </a:spcBef>
                        <a:spcAft>
                          <a:spcPts val="0"/>
                        </a:spcAft>
                      </a:pPr>
                      <a:endParaRPr lang="ko-KR" altLang="en-US" sz="1400" kern="0" spc="0" dirty="0">
                        <a:solidFill>
                          <a:schemeClr val="tx1"/>
                        </a:solidFill>
                        <a:effectLst/>
                        <a:latin typeface="함초롬바탕" panose="02030604000101010101" pitchFamily="18" charset="-127"/>
                      </a:endParaRPr>
                    </a:p>
                  </a:txBody>
                  <a:tcPr marL="64770" marR="64770" marT="17907" marB="17907" anchor="ctr"/>
                </a:tc>
                <a:tc rowSpan="2">
                  <a:txBody>
                    <a:bodyPr/>
                    <a:lstStyle/>
                    <a:p>
                      <a:pPr marL="0" marR="0" indent="0" algn="ctr" fontAlgn="base" latinLnBrk="0">
                        <a:lnSpc>
                          <a:spcPct val="160000"/>
                        </a:lnSpc>
                        <a:spcBef>
                          <a:spcPts val="0"/>
                        </a:spcBef>
                        <a:spcAft>
                          <a:spcPts val="0"/>
                        </a:spcAft>
                      </a:pPr>
                      <a:endParaRPr lang="ko-KR" altLang="en-US" sz="1400" kern="0" spc="0" dirty="0">
                        <a:solidFill>
                          <a:schemeClr val="tx1"/>
                        </a:solidFill>
                        <a:effectLst/>
                        <a:latin typeface="함초롬바탕" panose="02030604000101010101" pitchFamily="18" charset="-127"/>
                      </a:endParaRPr>
                    </a:p>
                  </a:txBody>
                  <a:tcPr marL="64770" marR="64770" marT="17907" marB="17907" anchor="ctr"/>
                </a:tc>
                <a:tc>
                  <a:txBody>
                    <a:bodyPr/>
                    <a:lstStyle/>
                    <a:p>
                      <a:pPr marL="0" marR="0" indent="0" algn="ctr" fontAlgn="base" latinLnBrk="0">
                        <a:lnSpc>
                          <a:spcPct val="160000"/>
                        </a:lnSpc>
                        <a:spcBef>
                          <a:spcPts val="0"/>
                        </a:spcBef>
                        <a:spcAft>
                          <a:spcPts val="0"/>
                        </a:spcAft>
                      </a:pPr>
                      <a:endParaRPr lang="ko-KR" altLang="en-US" sz="1400" kern="0" spc="0" dirty="0">
                        <a:solidFill>
                          <a:schemeClr val="tx1"/>
                        </a:solidFill>
                        <a:effectLst/>
                        <a:latin typeface="함초롬바탕" panose="02030604000101010101" pitchFamily="18" charset="-127"/>
                      </a:endParaRPr>
                    </a:p>
                  </a:txBody>
                  <a:tcPr marL="64770" marR="64770" marT="17907" marB="17907" anchor="ctr">
                    <a:pattFill prst="dkDnDiag">
                      <a:fgClr>
                        <a:schemeClr val="accent1"/>
                      </a:fgClr>
                      <a:bgClr>
                        <a:schemeClr val="bg1"/>
                      </a:bgClr>
                    </a:pattFill>
                  </a:tcPr>
                </a:tc>
                <a:tc>
                  <a:txBody>
                    <a:bodyPr/>
                    <a:lstStyle/>
                    <a:p>
                      <a:pPr marL="0" marR="0" indent="0" algn="ctr" fontAlgn="base" latinLnBrk="0">
                        <a:lnSpc>
                          <a:spcPct val="160000"/>
                        </a:lnSpc>
                        <a:spcBef>
                          <a:spcPts val="0"/>
                        </a:spcBef>
                        <a:spcAft>
                          <a:spcPts val="0"/>
                        </a:spcAft>
                      </a:pPr>
                      <a:endParaRPr lang="ko-KR" altLang="en-US" sz="1400" kern="0" spc="0" dirty="0">
                        <a:solidFill>
                          <a:schemeClr val="tx1"/>
                        </a:solidFill>
                        <a:effectLst/>
                        <a:latin typeface="함초롬바탕" panose="02030604000101010101" pitchFamily="18" charset="-127"/>
                      </a:endParaRPr>
                    </a:p>
                  </a:txBody>
                  <a:tcPr marL="64770" marR="64770" marT="17907" marB="17907" anchor="ctr">
                    <a:pattFill prst="dkDnDiag">
                      <a:fgClr>
                        <a:schemeClr val="accent1"/>
                      </a:fgClr>
                      <a:bgClr>
                        <a:schemeClr val="bg1"/>
                      </a:bgClr>
                    </a:pattFill>
                  </a:tcPr>
                </a:tc>
                <a:tc rowSpan="2">
                  <a:txBody>
                    <a:bodyPr/>
                    <a:lstStyle/>
                    <a:p>
                      <a:pPr marL="0" marR="0" indent="0" algn="ctr" fontAlgn="base" latinLnBrk="0">
                        <a:lnSpc>
                          <a:spcPct val="160000"/>
                        </a:lnSpc>
                        <a:spcBef>
                          <a:spcPts val="0"/>
                        </a:spcBef>
                        <a:spcAft>
                          <a:spcPts val="0"/>
                        </a:spcAft>
                      </a:pPr>
                      <a:endParaRPr lang="ko-KR" altLang="en-US" sz="1400" kern="0" spc="0" dirty="0">
                        <a:solidFill>
                          <a:schemeClr val="tx1"/>
                        </a:solidFill>
                        <a:effectLst/>
                        <a:latin typeface="함초롬바탕" panose="02030604000101010101" pitchFamily="18" charset="-127"/>
                      </a:endParaRPr>
                    </a:p>
                  </a:txBody>
                  <a:tcPr marL="64770" marR="64770" marT="17907" marB="17907" anchor="ctr">
                    <a:noFill/>
                  </a:tcPr>
                </a:tc>
                <a:tc rowSpan="2">
                  <a:txBody>
                    <a:bodyPr/>
                    <a:lstStyle/>
                    <a:p>
                      <a:pPr marL="0" marR="0" indent="0" algn="ctr" fontAlgn="base" latinLnBrk="0">
                        <a:lnSpc>
                          <a:spcPct val="160000"/>
                        </a:lnSpc>
                        <a:spcBef>
                          <a:spcPts val="0"/>
                        </a:spcBef>
                        <a:spcAft>
                          <a:spcPts val="0"/>
                        </a:spcAft>
                      </a:pPr>
                      <a:endParaRPr lang="ko-KR" altLang="en-US" sz="1400" kern="0" spc="0" dirty="0">
                        <a:solidFill>
                          <a:schemeClr val="tx1"/>
                        </a:solidFill>
                        <a:effectLst/>
                        <a:latin typeface="함초롬바탕" panose="02030604000101010101" pitchFamily="18" charset="-127"/>
                      </a:endParaRPr>
                    </a:p>
                  </a:txBody>
                  <a:tcPr marL="64770" marR="64770" marT="17907" marB="17907" anchor="ctr"/>
                </a:tc>
                <a:tc rowSpan="2">
                  <a:txBody>
                    <a:bodyPr/>
                    <a:lstStyle/>
                    <a:p>
                      <a:pPr marL="0" marR="0" indent="0" algn="ctr" fontAlgn="base" latinLnBrk="0">
                        <a:lnSpc>
                          <a:spcPct val="160000"/>
                        </a:lnSpc>
                        <a:spcBef>
                          <a:spcPts val="0"/>
                        </a:spcBef>
                        <a:spcAft>
                          <a:spcPts val="0"/>
                        </a:spcAft>
                      </a:pPr>
                      <a:endParaRPr lang="ko-KR" altLang="en-US" sz="1400" kern="0" spc="0" dirty="0">
                        <a:solidFill>
                          <a:schemeClr val="tx1"/>
                        </a:solidFill>
                        <a:effectLst/>
                        <a:latin typeface="함초롬바탕" panose="02030604000101010101" pitchFamily="18" charset="-127"/>
                      </a:endParaRPr>
                    </a:p>
                  </a:txBody>
                  <a:tcPr marL="64770" marR="64770" marT="17907" marB="17907" anchor="ctr"/>
                </a:tc>
                <a:tc rowSpan="2">
                  <a:txBody>
                    <a:bodyPr/>
                    <a:lstStyle/>
                    <a:p>
                      <a:pPr marL="0" marR="0" indent="0" algn="ctr" fontAlgn="base" latinLnBrk="0">
                        <a:lnSpc>
                          <a:spcPct val="160000"/>
                        </a:lnSpc>
                        <a:spcBef>
                          <a:spcPts val="0"/>
                        </a:spcBef>
                        <a:spcAft>
                          <a:spcPts val="0"/>
                        </a:spcAft>
                      </a:pPr>
                      <a:endParaRPr lang="ko-KR" altLang="en-US" sz="1400" kern="0" spc="0" dirty="0">
                        <a:solidFill>
                          <a:schemeClr val="tx1"/>
                        </a:solidFill>
                        <a:effectLst/>
                        <a:latin typeface="함초롬바탕" panose="02030604000101010101" pitchFamily="18" charset="-127"/>
                      </a:endParaRPr>
                    </a:p>
                  </a:txBody>
                  <a:tcPr marL="64770" marR="64770" marT="17907" marB="17907" anchor="ctr"/>
                </a:tc>
                <a:tc rowSpan="2">
                  <a:txBody>
                    <a:bodyPr/>
                    <a:lstStyle/>
                    <a:p>
                      <a:pPr marL="0" marR="0" indent="0" algn="ctr" fontAlgn="base" latinLnBrk="0">
                        <a:lnSpc>
                          <a:spcPct val="160000"/>
                        </a:lnSpc>
                        <a:spcBef>
                          <a:spcPts val="0"/>
                        </a:spcBef>
                        <a:spcAft>
                          <a:spcPts val="0"/>
                        </a:spcAft>
                      </a:pPr>
                      <a:endParaRPr lang="ko-KR" altLang="en-US" sz="1400" kern="0" spc="0" dirty="0">
                        <a:solidFill>
                          <a:schemeClr val="tx1"/>
                        </a:solidFill>
                        <a:effectLst/>
                        <a:latin typeface="함초롬바탕" panose="02030604000101010101" pitchFamily="18" charset="-127"/>
                      </a:endParaRPr>
                    </a:p>
                  </a:txBody>
                  <a:tcPr marL="64770" marR="64770" marT="17907" marB="17907" anchor="ctr"/>
                </a:tc>
                <a:tc rowSpan="2">
                  <a:txBody>
                    <a:bodyPr/>
                    <a:lstStyle/>
                    <a:p>
                      <a:pPr marL="0" marR="0" indent="0" algn="ctr" fontAlgn="base" latinLnBrk="0">
                        <a:lnSpc>
                          <a:spcPct val="160000"/>
                        </a:lnSpc>
                        <a:spcBef>
                          <a:spcPts val="0"/>
                        </a:spcBef>
                        <a:spcAft>
                          <a:spcPts val="0"/>
                        </a:spcAft>
                      </a:pPr>
                      <a:endParaRPr lang="ko-KR" altLang="en-US" sz="1400" kern="0" spc="0" dirty="0">
                        <a:solidFill>
                          <a:schemeClr val="tx1"/>
                        </a:solidFill>
                        <a:effectLst/>
                        <a:latin typeface="함초롬바탕" panose="02030604000101010101" pitchFamily="18" charset="-127"/>
                      </a:endParaRPr>
                    </a:p>
                  </a:txBody>
                  <a:tcPr marL="64770" marR="64770" marT="17907" marB="17907" anchor="ctr"/>
                </a:tc>
                <a:tc rowSpan="2">
                  <a:txBody>
                    <a:bodyPr/>
                    <a:lstStyle/>
                    <a:p>
                      <a:pPr marL="0" marR="0" indent="0" algn="ctr" fontAlgn="base" latinLnBrk="0">
                        <a:lnSpc>
                          <a:spcPct val="160000"/>
                        </a:lnSpc>
                        <a:spcBef>
                          <a:spcPts val="0"/>
                        </a:spcBef>
                        <a:spcAft>
                          <a:spcPts val="0"/>
                        </a:spcAft>
                      </a:pPr>
                      <a:endParaRPr lang="ko-KR" altLang="en-US" sz="1400" kern="0" spc="0" dirty="0">
                        <a:solidFill>
                          <a:schemeClr val="tx1"/>
                        </a:solidFill>
                        <a:effectLst/>
                        <a:latin typeface="함초롬바탕" panose="02030604000101010101" pitchFamily="18" charset="-127"/>
                      </a:endParaRPr>
                    </a:p>
                  </a:txBody>
                  <a:tcPr marL="64770" marR="64770" marT="17907" marB="17907" anchor="ctr"/>
                </a:tc>
                <a:tc rowSpan="2">
                  <a:txBody>
                    <a:bodyPr/>
                    <a:lstStyle/>
                    <a:p>
                      <a:pPr marL="0" marR="0" indent="0" algn="ctr" fontAlgn="base" latinLnBrk="0">
                        <a:lnSpc>
                          <a:spcPct val="160000"/>
                        </a:lnSpc>
                        <a:spcBef>
                          <a:spcPts val="0"/>
                        </a:spcBef>
                        <a:spcAft>
                          <a:spcPts val="0"/>
                        </a:spcAft>
                      </a:pPr>
                      <a:endParaRPr lang="ko-KR" altLang="en-US" sz="1400" kern="0" spc="0" dirty="0">
                        <a:solidFill>
                          <a:schemeClr val="tx1"/>
                        </a:solidFill>
                        <a:effectLst/>
                        <a:latin typeface="함초롬바탕" panose="02030604000101010101" pitchFamily="18" charset="-127"/>
                      </a:endParaRPr>
                    </a:p>
                  </a:txBody>
                  <a:tcPr marL="64770" marR="64770" marT="17907" marB="17907" anchor="ctr"/>
                </a:tc>
                <a:tc rowSpan="2">
                  <a:txBody>
                    <a:bodyPr/>
                    <a:lstStyle/>
                    <a:p>
                      <a:pPr marL="0" marR="0" indent="0" algn="ctr" fontAlgn="base" latinLnBrk="0">
                        <a:lnSpc>
                          <a:spcPct val="160000"/>
                        </a:lnSpc>
                        <a:spcBef>
                          <a:spcPts val="0"/>
                        </a:spcBef>
                        <a:spcAft>
                          <a:spcPts val="0"/>
                        </a:spcAft>
                      </a:pPr>
                      <a:endParaRPr lang="ko-KR" altLang="en-US" sz="1400" kern="0" spc="0" dirty="0">
                        <a:solidFill>
                          <a:schemeClr val="tx1"/>
                        </a:solidFill>
                        <a:effectLst/>
                        <a:latin typeface="함초롬바탕" panose="02030604000101010101" pitchFamily="18" charset="-127"/>
                      </a:endParaRPr>
                    </a:p>
                  </a:txBody>
                  <a:tcPr marL="64770" marR="64770" marT="17907" marB="17907" anchor="ctr"/>
                </a:tc>
                <a:extLst>
                  <a:ext uri="{0D108BD9-81ED-4DB2-BD59-A6C34878D82A}">
                    <a16:rowId xmlns:a16="http://schemas.microsoft.com/office/drawing/2014/main" val="3785855549"/>
                  </a:ext>
                </a:extLst>
              </a:tr>
              <a:tr h="359283">
                <a:tc>
                  <a:txBody>
                    <a:bodyPr/>
                    <a:lstStyle/>
                    <a:p>
                      <a:pPr latinLnBrk="1"/>
                      <a:r>
                        <a:rPr lang="ja-JP" altLang="ko-KR" sz="1800" kern="1200" dirty="0">
                          <a:solidFill>
                            <a:schemeClr val="tx1"/>
                          </a:solidFill>
                          <a:effectLst/>
                          <a:latin typeface="MS Mincho" panose="02020609040205080304" pitchFamily="49" charset="-128"/>
                          <a:ea typeface="MS Mincho" panose="02020609040205080304" pitchFamily="49" charset="-128"/>
                          <a:cs typeface="+mn-cs"/>
                        </a:rPr>
                        <a:t>機能構想</a:t>
                      </a:r>
                      <a:endParaRPr lang="ko-KR" altLang="ko-KR" sz="1800" kern="1200" dirty="0">
                        <a:solidFill>
                          <a:schemeClr val="tx1"/>
                        </a:solidFill>
                        <a:effectLst/>
                        <a:latin typeface="MS Mincho" panose="02020609040205080304" pitchFamily="49" charset="-128"/>
                        <a:ea typeface="+mn-ea"/>
                        <a:cs typeface="+mn-cs"/>
                      </a:endParaRPr>
                    </a:p>
                  </a:txBody>
                  <a:tcPr marL="64770" marR="64770" marT="17907" marB="17907" anchor="ctr"/>
                </a:tc>
                <a:tc vMerge="1">
                  <a:txBody>
                    <a:bodyPr/>
                    <a:lstStyle/>
                    <a:p>
                      <a:pPr latinLnBrk="1"/>
                      <a:endParaRPr lang="ko-KR" altLang="en-US"/>
                    </a:p>
                  </a:txBody>
                  <a:tcPr/>
                </a:tc>
                <a:tc vMerge="1">
                  <a:txBody>
                    <a:bodyPr/>
                    <a:lstStyle/>
                    <a:p>
                      <a:pPr latinLnBrk="1"/>
                      <a:endParaRPr lang="ko-KR" altLang="en-US"/>
                    </a:p>
                  </a:txBody>
                  <a:tcPr/>
                </a:tc>
                <a:tc>
                  <a:txBody>
                    <a:bodyPr/>
                    <a:lstStyle/>
                    <a:p>
                      <a:pPr marL="0" marR="0" indent="0" algn="ctr" fontAlgn="base" latinLnBrk="0">
                        <a:lnSpc>
                          <a:spcPct val="160000"/>
                        </a:lnSpc>
                        <a:spcBef>
                          <a:spcPts val="0"/>
                        </a:spcBef>
                        <a:spcAft>
                          <a:spcPts val="0"/>
                        </a:spcAft>
                      </a:pPr>
                      <a:endParaRPr lang="ko-KR" altLang="en-US" sz="1400" kern="0" spc="0" dirty="0">
                        <a:solidFill>
                          <a:schemeClr val="tx1"/>
                        </a:solidFill>
                        <a:effectLst/>
                        <a:latin typeface="함초롬바탕" panose="02030604000101010101" pitchFamily="18" charset="-127"/>
                      </a:endParaRPr>
                    </a:p>
                  </a:txBody>
                  <a:tcPr marL="64770" marR="64770" marT="17907" marB="17907" anchor="ctr">
                    <a:pattFill prst="dkDnDiag">
                      <a:fgClr>
                        <a:schemeClr val="accent1"/>
                      </a:fgClr>
                      <a:bgClr>
                        <a:schemeClr val="bg1"/>
                      </a:bgClr>
                    </a:pattFill>
                  </a:tcPr>
                </a:tc>
                <a:tc>
                  <a:txBody>
                    <a:bodyPr/>
                    <a:lstStyle/>
                    <a:p>
                      <a:pPr marL="0" marR="0" indent="0" algn="ctr" fontAlgn="base" latinLnBrk="0">
                        <a:lnSpc>
                          <a:spcPct val="160000"/>
                        </a:lnSpc>
                        <a:spcBef>
                          <a:spcPts val="0"/>
                        </a:spcBef>
                        <a:spcAft>
                          <a:spcPts val="0"/>
                        </a:spcAft>
                      </a:pPr>
                      <a:endParaRPr lang="ko-KR" altLang="en-US" sz="1400" kern="0" spc="0" dirty="0">
                        <a:solidFill>
                          <a:schemeClr val="tx1"/>
                        </a:solidFill>
                        <a:effectLst/>
                        <a:latin typeface="함초롬바탕" panose="02030604000101010101" pitchFamily="18" charset="-127"/>
                      </a:endParaRPr>
                    </a:p>
                  </a:txBody>
                  <a:tcPr marL="64770" marR="64770" marT="17907" marB="17907" anchor="ctr">
                    <a:pattFill prst="dkDnDiag">
                      <a:fgClr>
                        <a:schemeClr val="accent1"/>
                      </a:fgClr>
                      <a:bgClr>
                        <a:schemeClr val="bg1"/>
                      </a:bgClr>
                    </a:pattFill>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extLst>
                  <a:ext uri="{0D108BD9-81ED-4DB2-BD59-A6C34878D82A}">
                    <a16:rowId xmlns:a16="http://schemas.microsoft.com/office/drawing/2014/main" val="1030036584"/>
                  </a:ext>
                </a:extLst>
              </a:tr>
              <a:tr h="508389">
                <a:tc>
                  <a:txBody>
                    <a:bodyPr/>
                    <a:lstStyle/>
                    <a:p>
                      <a:pPr latinLnBrk="1"/>
                      <a:r>
                        <a:rPr lang="en-US" altLang="ko-KR" sz="1800" kern="1200" dirty="0">
                          <a:solidFill>
                            <a:schemeClr val="tx1"/>
                          </a:solidFill>
                          <a:effectLst/>
                          <a:latin typeface="MS Mincho" panose="02020609040205080304" pitchFamily="49" charset="-128"/>
                          <a:ea typeface="MS Mincho" panose="02020609040205080304" pitchFamily="49" charset="-128"/>
                          <a:cs typeface="+mn-cs"/>
                        </a:rPr>
                        <a:t>Form</a:t>
                      </a:r>
                      <a:r>
                        <a:rPr lang="ja-JP" altLang="ko-KR" sz="1800" kern="1200" dirty="0">
                          <a:solidFill>
                            <a:schemeClr val="tx1"/>
                          </a:solidFill>
                          <a:effectLst/>
                          <a:latin typeface="MS Mincho" panose="02020609040205080304" pitchFamily="49" charset="-128"/>
                          <a:ea typeface="MS Mincho" panose="02020609040205080304" pitchFamily="49" charset="-128"/>
                          <a:cs typeface="+mn-cs"/>
                        </a:rPr>
                        <a:t>の構想・開発</a:t>
                      </a:r>
                      <a:endParaRPr lang="ko-KR" altLang="ko-KR" sz="1800" kern="1200" dirty="0">
                        <a:solidFill>
                          <a:schemeClr val="tx1"/>
                        </a:solidFill>
                        <a:effectLst/>
                        <a:latin typeface="MS Mincho" panose="02020609040205080304" pitchFamily="49" charset="-128"/>
                        <a:ea typeface="+mn-ea"/>
                        <a:cs typeface="+mn-cs"/>
                      </a:endParaRPr>
                    </a:p>
                  </a:txBody>
                  <a:tcPr marL="64770" marR="64770" marT="17907" marB="17907" anchor="ctr"/>
                </a:tc>
                <a:tc>
                  <a:txBody>
                    <a:bodyPr/>
                    <a:lstStyle/>
                    <a:p>
                      <a:pPr marL="0" marR="0" indent="0" algn="ctr" fontAlgn="base" latinLnBrk="0">
                        <a:lnSpc>
                          <a:spcPct val="160000"/>
                        </a:lnSpc>
                        <a:spcBef>
                          <a:spcPts val="0"/>
                        </a:spcBef>
                        <a:spcAft>
                          <a:spcPts val="0"/>
                        </a:spcAft>
                      </a:pPr>
                      <a:endParaRPr lang="ko-KR" altLang="en-US" sz="1400" kern="0" spc="0" dirty="0">
                        <a:solidFill>
                          <a:schemeClr val="tx1"/>
                        </a:solidFill>
                        <a:effectLst/>
                        <a:latin typeface="함초롬바탕" panose="02030604000101010101" pitchFamily="18" charset="-127"/>
                      </a:endParaRPr>
                    </a:p>
                  </a:txBody>
                  <a:tcPr marL="64770" marR="64770" marT="17907" marB="17907" anchor="ctr"/>
                </a:tc>
                <a:tc>
                  <a:txBody>
                    <a:bodyPr/>
                    <a:lstStyle/>
                    <a:p>
                      <a:pPr marL="0" marR="0" indent="0" algn="ctr" fontAlgn="base" latinLnBrk="0">
                        <a:lnSpc>
                          <a:spcPct val="160000"/>
                        </a:lnSpc>
                        <a:spcBef>
                          <a:spcPts val="0"/>
                        </a:spcBef>
                        <a:spcAft>
                          <a:spcPts val="0"/>
                        </a:spcAft>
                      </a:pPr>
                      <a:endParaRPr lang="ko-KR" altLang="en-US" sz="1400" kern="0" spc="0" dirty="0">
                        <a:solidFill>
                          <a:schemeClr val="tx1"/>
                        </a:solidFill>
                        <a:effectLst/>
                        <a:latin typeface="함초롬바탕" panose="02030604000101010101" pitchFamily="18" charset="-127"/>
                      </a:endParaRPr>
                    </a:p>
                  </a:txBody>
                  <a:tcPr marL="64770" marR="64770" marT="17907" marB="17907" anchor="ctr"/>
                </a:tc>
                <a:tc>
                  <a:txBody>
                    <a:bodyPr/>
                    <a:lstStyle/>
                    <a:p>
                      <a:pPr marL="0" marR="0" indent="0" algn="ctr" fontAlgn="base" latinLnBrk="0">
                        <a:lnSpc>
                          <a:spcPct val="160000"/>
                        </a:lnSpc>
                        <a:spcBef>
                          <a:spcPts val="0"/>
                        </a:spcBef>
                        <a:spcAft>
                          <a:spcPts val="0"/>
                        </a:spcAft>
                      </a:pPr>
                      <a:endParaRPr lang="ko-KR" altLang="en-US" sz="1400" kern="0" spc="0" dirty="0">
                        <a:solidFill>
                          <a:schemeClr val="tx1"/>
                        </a:solidFill>
                        <a:effectLst/>
                        <a:latin typeface="함초롬바탕" panose="02030604000101010101" pitchFamily="18" charset="-127"/>
                      </a:endParaRPr>
                    </a:p>
                  </a:txBody>
                  <a:tcPr marL="64770" marR="64770" marT="17907" marB="17907" anchor="ctr"/>
                </a:tc>
                <a:tc>
                  <a:txBody>
                    <a:bodyPr/>
                    <a:lstStyle/>
                    <a:p>
                      <a:pPr marL="0" marR="0" indent="0" algn="ctr" fontAlgn="base" latinLnBrk="0">
                        <a:lnSpc>
                          <a:spcPct val="160000"/>
                        </a:lnSpc>
                        <a:spcBef>
                          <a:spcPts val="0"/>
                        </a:spcBef>
                        <a:spcAft>
                          <a:spcPts val="0"/>
                        </a:spcAft>
                      </a:pPr>
                      <a:endParaRPr lang="ko-KR" altLang="en-US" sz="1400" kern="0" spc="0" dirty="0">
                        <a:solidFill>
                          <a:schemeClr val="tx1"/>
                        </a:solidFill>
                        <a:effectLst/>
                        <a:latin typeface="함초롬바탕" panose="02030604000101010101" pitchFamily="18" charset="-127"/>
                      </a:endParaRPr>
                    </a:p>
                  </a:txBody>
                  <a:tcPr marL="64770" marR="64770" marT="17907" marB="17907" anchor="ctr"/>
                </a:tc>
                <a:tc>
                  <a:txBody>
                    <a:bodyPr/>
                    <a:lstStyle/>
                    <a:p>
                      <a:pPr marL="0" marR="0" indent="0" algn="ctr" fontAlgn="base" latinLnBrk="0">
                        <a:lnSpc>
                          <a:spcPct val="160000"/>
                        </a:lnSpc>
                        <a:spcBef>
                          <a:spcPts val="0"/>
                        </a:spcBef>
                        <a:spcAft>
                          <a:spcPts val="0"/>
                        </a:spcAft>
                      </a:pPr>
                      <a:endParaRPr lang="ko-KR" altLang="en-US" sz="1400" kern="0" spc="0" dirty="0">
                        <a:solidFill>
                          <a:schemeClr val="tx1"/>
                        </a:solidFill>
                        <a:effectLst/>
                        <a:latin typeface="함초롬바탕" panose="02030604000101010101" pitchFamily="18" charset="-127"/>
                      </a:endParaRPr>
                    </a:p>
                  </a:txBody>
                  <a:tcPr marL="64770" marR="64770" marT="17907" marB="17907" anchor="ctr">
                    <a:pattFill prst="dkDnDiag">
                      <a:fgClr>
                        <a:schemeClr val="accent1"/>
                      </a:fgClr>
                      <a:bgClr>
                        <a:schemeClr val="bg1"/>
                      </a:bgClr>
                    </a:pattFill>
                  </a:tcPr>
                </a:tc>
                <a:tc>
                  <a:txBody>
                    <a:bodyPr/>
                    <a:lstStyle/>
                    <a:p>
                      <a:pPr marL="0" marR="0" indent="0" algn="ctr" fontAlgn="base" latinLnBrk="0">
                        <a:lnSpc>
                          <a:spcPct val="160000"/>
                        </a:lnSpc>
                        <a:spcBef>
                          <a:spcPts val="0"/>
                        </a:spcBef>
                        <a:spcAft>
                          <a:spcPts val="0"/>
                        </a:spcAft>
                      </a:pPr>
                      <a:endParaRPr lang="ko-KR" altLang="en-US" sz="1600" kern="0" spc="0" dirty="0">
                        <a:solidFill>
                          <a:schemeClr val="tx1"/>
                        </a:solidFill>
                        <a:effectLst/>
                        <a:latin typeface="함초롬바탕" panose="02030604000101010101" pitchFamily="18" charset="-127"/>
                      </a:endParaRPr>
                    </a:p>
                  </a:txBody>
                  <a:tcPr marL="64770" marR="64770" marT="17907" marB="17907" anchor="ctr">
                    <a:pattFill prst="dkDnDiag">
                      <a:fgClr>
                        <a:schemeClr val="accent1"/>
                      </a:fgClr>
                      <a:bgClr>
                        <a:schemeClr val="bg1"/>
                      </a:bgClr>
                    </a:pattFill>
                  </a:tcPr>
                </a:tc>
                <a:tc>
                  <a:txBody>
                    <a:bodyPr/>
                    <a:lstStyle/>
                    <a:p>
                      <a:pPr marL="0" marR="0" indent="0" algn="ctr" fontAlgn="base" latinLnBrk="0">
                        <a:lnSpc>
                          <a:spcPct val="160000"/>
                        </a:lnSpc>
                        <a:spcBef>
                          <a:spcPts val="0"/>
                        </a:spcBef>
                        <a:spcAft>
                          <a:spcPts val="0"/>
                        </a:spcAft>
                      </a:pPr>
                      <a:endParaRPr lang="ko-KR" altLang="en-US" sz="1600" kern="0" spc="0" dirty="0">
                        <a:solidFill>
                          <a:schemeClr val="tx1"/>
                        </a:solidFill>
                        <a:effectLst/>
                        <a:latin typeface="함초롬바탕" panose="02030604000101010101" pitchFamily="18" charset="-127"/>
                      </a:endParaRPr>
                    </a:p>
                  </a:txBody>
                  <a:tcPr marL="64770" marR="64770" marT="17907" marB="17907" anchor="ctr">
                    <a:pattFill prst="dkDnDiag">
                      <a:fgClr>
                        <a:schemeClr val="accent1"/>
                      </a:fgClr>
                      <a:bgClr>
                        <a:schemeClr val="bg1"/>
                      </a:bgClr>
                    </a:pattFill>
                  </a:tcPr>
                </a:tc>
                <a:tc>
                  <a:txBody>
                    <a:bodyPr/>
                    <a:lstStyle/>
                    <a:p>
                      <a:pPr marL="0" marR="0" indent="0" algn="ctr" fontAlgn="base" latinLnBrk="0">
                        <a:lnSpc>
                          <a:spcPct val="160000"/>
                        </a:lnSpc>
                        <a:spcBef>
                          <a:spcPts val="0"/>
                        </a:spcBef>
                        <a:spcAft>
                          <a:spcPts val="0"/>
                        </a:spcAft>
                      </a:pPr>
                      <a:endParaRPr lang="ko-KR" altLang="en-US" sz="1400" kern="0" spc="0" dirty="0">
                        <a:solidFill>
                          <a:schemeClr val="tx1"/>
                        </a:solidFill>
                        <a:effectLst/>
                        <a:latin typeface="함초롬바탕" panose="02030604000101010101" pitchFamily="18" charset="-127"/>
                      </a:endParaRPr>
                    </a:p>
                  </a:txBody>
                  <a:tcPr marL="64770" marR="64770" marT="17907" marB="17907" anchor="ctr">
                    <a:noFill/>
                  </a:tcPr>
                </a:tc>
                <a:tc>
                  <a:txBody>
                    <a:bodyPr/>
                    <a:lstStyle/>
                    <a:p>
                      <a:pPr marL="0" marR="0" indent="0" algn="ctr" fontAlgn="base" latinLnBrk="0">
                        <a:lnSpc>
                          <a:spcPct val="160000"/>
                        </a:lnSpc>
                        <a:spcBef>
                          <a:spcPts val="0"/>
                        </a:spcBef>
                        <a:spcAft>
                          <a:spcPts val="0"/>
                        </a:spcAft>
                      </a:pPr>
                      <a:endParaRPr lang="ko-KR" altLang="en-US" sz="1400" kern="0" spc="0" dirty="0">
                        <a:solidFill>
                          <a:schemeClr val="tx1"/>
                        </a:solidFill>
                        <a:effectLst/>
                        <a:latin typeface="함초롬바탕" panose="02030604000101010101" pitchFamily="18" charset="-127"/>
                      </a:endParaRPr>
                    </a:p>
                  </a:txBody>
                  <a:tcPr marL="64770" marR="64770" marT="17907" marB="17907" anchor="ctr"/>
                </a:tc>
                <a:tc>
                  <a:txBody>
                    <a:bodyPr/>
                    <a:lstStyle/>
                    <a:p>
                      <a:pPr marL="0" marR="0" indent="0" algn="ctr" fontAlgn="base" latinLnBrk="0">
                        <a:lnSpc>
                          <a:spcPct val="160000"/>
                        </a:lnSpc>
                        <a:spcBef>
                          <a:spcPts val="0"/>
                        </a:spcBef>
                        <a:spcAft>
                          <a:spcPts val="0"/>
                        </a:spcAft>
                      </a:pPr>
                      <a:endParaRPr lang="ko-KR" altLang="en-US" sz="1400" kern="0" spc="0" dirty="0">
                        <a:solidFill>
                          <a:schemeClr val="tx1"/>
                        </a:solidFill>
                        <a:effectLst/>
                        <a:latin typeface="함초롬바탕" panose="02030604000101010101" pitchFamily="18" charset="-127"/>
                      </a:endParaRPr>
                    </a:p>
                  </a:txBody>
                  <a:tcPr marL="64770" marR="64770" marT="17907" marB="17907" anchor="ctr"/>
                </a:tc>
                <a:tc>
                  <a:txBody>
                    <a:bodyPr/>
                    <a:lstStyle/>
                    <a:p>
                      <a:pPr marL="0" marR="0" indent="0" algn="ctr" fontAlgn="base" latinLnBrk="0">
                        <a:lnSpc>
                          <a:spcPct val="160000"/>
                        </a:lnSpc>
                        <a:spcBef>
                          <a:spcPts val="0"/>
                        </a:spcBef>
                        <a:spcAft>
                          <a:spcPts val="0"/>
                        </a:spcAft>
                      </a:pPr>
                      <a:endParaRPr lang="ko-KR" altLang="en-US" sz="1400" kern="0" spc="0" dirty="0">
                        <a:solidFill>
                          <a:schemeClr val="tx1"/>
                        </a:solidFill>
                        <a:effectLst/>
                        <a:latin typeface="함초롬바탕" panose="02030604000101010101" pitchFamily="18" charset="-127"/>
                      </a:endParaRPr>
                    </a:p>
                  </a:txBody>
                  <a:tcPr marL="64770" marR="64770" marT="17907" marB="17907" anchor="ctr"/>
                </a:tc>
                <a:tc>
                  <a:txBody>
                    <a:bodyPr/>
                    <a:lstStyle/>
                    <a:p>
                      <a:pPr marL="0" marR="0" indent="0" algn="ctr" fontAlgn="base" latinLnBrk="0">
                        <a:lnSpc>
                          <a:spcPct val="160000"/>
                        </a:lnSpc>
                        <a:spcBef>
                          <a:spcPts val="0"/>
                        </a:spcBef>
                        <a:spcAft>
                          <a:spcPts val="0"/>
                        </a:spcAft>
                      </a:pPr>
                      <a:endParaRPr lang="ko-KR" altLang="en-US" sz="1400" kern="0" spc="0" dirty="0">
                        <a:solidFill>
                          <a:schemeClr val="tx1"/>
                        </a:solidFill>
                        <a:effectLst/>
                        <a:latin typeface="함초롬바탕" panose="02030604000101010101" pitchFamily="18" charset="-127"/>
                      </a:endParaRPr>
                    </a:p>
                  </a:txBody>
                  <a:tcPr marL="64770" marR="64770" marT="17907" marB="17907" anchor="ctr"/>
                </a:tc>
                <a:tc>
                  <a:txBody>
                    <a:bodyPr/>
                    <a:lstStyle/>
                    <a:p>
                      <a:pPr marL="0" marR="0" indent="0" algn="ctr" fontAlgn="base" latinLnBrk="0">
                        <a:lnSpc>
                          <a:spcPct val="160000"/>
                        </a:lnSpc>
                        <a:spcBef>
                          <a:spcPts val="0"/>
                        </a:spcBef>
                        <a:spcAft>
                          <a:spcPts val="0"/>
                        </a:spcAft>
                      </a:pPr>
                      <a:endParaRPr lang="ko-KR" altLang="en-US" sz="1400" kern="0" spc="0" dirty="0">
                        <a:solidFill>
                          <a:schemeClr val="tx1"/>
                        </a:solidFill>
                        <a:effectLst/>
                        <a:latin typeface="함초롬바탕" panose="02030604000101010101" pitchFamily="18" charset="-127"/>
                      </a:endParaRPr>
                    </a:p>
                  </a:txBody>
                  <a:tcPr marL="64770" marR="64770" marT="17907" marB="17907" anchor="ctr"/>
                </a:tc>
                <a:extLst>
                  <a:ext uri="{0D108BD9-81ED-4DB2-BD59-A6C34878D82A}">
                    <a16:rowId xmlns:a16="http://schemas.microsoft.com/office/drawing/2014/main" val="941138368"/>
                  </a:ext>
                </a:extLst>
              </a:tr>
              <a:tr h="447605">
                <a:tc>
                  <a:txBody>
                    <a:bodyPr/>
                    <a:lstStyle/>
                    <a:p>
                      <a:pPr latinLnBrk="1"/>
                      <a:r>
                        <a:rPr lang="ja-JP" altLang="ko-KR" sz="1800" kern="1200" dirty="0">
                          <a:solidFill>
                            <a:schemeClr val="tx1"/>
                          </a:solidFill>
                          <a:effectLst/>
                          <a:latin typeface="MS Mincho" panose="02020609040205080304" pitchFamily="49" charset="-128"/>
                          <a:ea typeface="MS Mincho" panose="02020609040205080304" pitchFamily="49" charset="-128"/>
                          <a:cs typeface="+mn-cs"/>
                        </a:rPr>
                        <a:t>最適化</a:t>
                      </a:r>
                      <a:endParaRPr lang="ko-KR" altLang="ko-KR" sz="1800" kern="1200" dirty="0">
                        <a:solidFill>
                          <a:schemeClr val="tx1"/>
                        </a:solidFill>
                        <a:effectLst/>
                        <a:latin typeface="MS Mincho" panose="02020609040205080304" pitchFamily="49" charset="-128"/>
                        <a:ea typeface="+mn-ea"/>
                        <a:cs typeface="+mn-cs"/>
                      </a:endParaRPr>
                    </a:p>
                  </a:txBody>
                  <a:tcPr marL="64770" marR="64770" marT="17907" marB="17907" anchor="ctr"/>
                </a:tc>
                <a:tc>
                  <a:txBody>
                    <a:bodyPr/>
                    <a:lstStyle/>
                    <a:p>
                      <a:pPr marL="0" marR="0" indent="0" algn="ctr" fontAlgn="base" latinLnBrk="0">
                        <a:lnSpc>
                          <a:spcPct val="160000"/>
                        </a:lnSpc>
                        <a:spcBef>
                          <a:spcPts val="0"/>
                        </a:spcBef>
                        <a:spcAft>
                          <a:spcPts val="0"/>
                        </a:spcAft>
                      </a:pPr>
                      <a:endParaRPr lang="ko-KR" altLang="en-US" sz="1400" kern="0" spc="0" dirty="0">
                        <a:solidFill>
                          <a:schemeClr val="tx1"/>
                        </a:solidFill>
                        <a:effectLst/>
                        <a:latin typeface="함초롬바탕" panose="02030604000101010101" pitchFamily="18" charset="-127"/>
                      </a:endParaRPr>
                    </a:p>
                  </a:txBody>
                  <a:tcPr marL="64770" marR="64770" marT="17907" marB="17907" anchor="ctr"/>
                </a:tc>
                <a:tc>
                  <a:txBody>
                    <a:bodyPr/>
                    <a:lstStyle/>
                    <a:p>
                      <a:pPr marL="0" marR="0" indent="0" algn="ctr" fontAlgn="base" latinLnBrk="0">
                        <a:lnSpc>
                          <a:spcPct val="160000"/>
                        </a:lnSpc>
                        <a:spcBef>
                          <a:spcPts val="0"/>
                        </a:spcBef>
                        <a:spcAft>
                          <a:spcPts val="0"/>
                        </a:spcAft>
                      </a:pPr>
                      <a:endParaRPr lang="ko-KR" altLang="en-US" sz="1400" kern="0" spc="0" dirty="0">
                        <a:solidFill>
                          <a:schemeClr val="tx1"/>
                        </a:solidFill>
                        <a:effectLst/>
                        <a:latin typeface="함초롬바탕" panose="02030604000101010101" pitchFamily="18" charset="-127"/>
                      </a:endParaRPr>
                    </a:p>
                  </a:txBody>
                  <a:tcPr marL="64770" marR="64770" marT="17907" marB="17907" anchor="ctr"/>
                </a:tc>
                <a:tc>
                  <a:txBody>
                    <a:bodyPr/>
                    <a:lstStyle/>
                    <a:p>
                      <a:pPr marL="0" marR="0" indent="0" algn="ctr" fontAlgn="base" latinLnBrk="0">
                        <a:lnSpc>
                          <a:spcPct val="160000"/>
                        </a:lnSpc>
                        <a:spcBef>
                          <a:spcPts val="0"/>
                        </a:spcBef>
                        <a:spcAft>
                          <a:spcPts val="0"/>
                        </a:spcAft>
                      </a:pPr>
                      <a:endParaRPr lang="ko-KR" altLang="en-US" sz="1400" kern="0" spc="0" dirty="0">
                        <a:solidFill>
                          <a:schemeClr val="tx1"/>
                        </a:solidFill>
                        <a:effectLst/>
                        <a:latin typeface="함초롬바탕" panose="02030604000101010101" pitchFamily="18" charset="-127"/>
                      </a:endParaRPr>
                    </a:p>
                  </a:txBody>
                  <a:tcPr marL="64770" marR="64770" marT="17907" marB="17907" anchor="ctr"/>
                </a:tc>
                <a:tc>
                  <a:txBody>
                    <a:bodyPr/>
                    <a:lstStyle/>
                    <a:p>
                      <a:pPr marL="0" marR="0" indent="0" algn="ctr" fontAlgn="base" latinLnBrk="0">
                        <a:lnSpc>
                          <a:spcPct val="160000"/>
                        </a:lnSpc>
                        <a:spcBef>
                          <a:spcPts val="0"/>
                        </a:spcBef>
                        <a:spcAft>
                          <a:spcPts val="0"/>
                        </a:spcAft>
                      </a:pPr>
                      <a:endParaRPr lang="ko-KR" altLang="en-US" sz="1400" kern="0" spc="0" dirty="0">
                        <a:solidFill>
                          <a:schemeClr val="tx1"/>
                        </a:solidFill>
                        <a:effectLst/>
                        <a:latin typeface="함초롬바탕" panose="02030604000101010101" pitchFamily="18" charset="-127"/>
                      </a:endParaRPr>
                    </a:p>
                  </a:txBody>
                  <a:tcPr marL="64770" marR="64770" marT="17907" marB="17907" anchor="ctr"/>
                </a:tc>
                <a:tc>
                  <a:txBody>
                    <a:bodyPr/>
                    <a:lstStyle/>
                    <a:p>
                      <a:pPr marL="0" marR="0" indent="0" algn="ctr" fontAlgn="base" latinLnBrk="0">
                        <a:lnSpc>
                          <a:spcPct val="160000"/>
                        </a:lnSpc>
                        <a:spcBef>
                          <a:spcPts val="0"/>
                        </a:spcBef>
                        <a:spcAft>
                          <a:spcPts val="0"/>
                        </a:spcAft>
                      </a:pPr>
                      <a:endParaRPr lang="ko-KR" altLang="en-US" sz="1400" kern="0" spc="0" dirty="0">
                        <a:solidFill>
                          <a:schemeClr val="tx1"/>
                        </a:solidFill>
                        <a:effectLst/>
                        <a:latin typeface="함초롬바탕" panose="02030604000101010101" pitchFamily="18" charset="-127"/>
                      </a:endParaRPr>
                    </a:p>
                  </a:txBody>
                  <a:tcPr marL="64770" marR="64770" marT="17907" marB="17907" anchor="ctr"/>
                </a:tc>
                <a:tc>
                  <a:txBody>
                    <a:bodyPr/>
                    <a:lstStyle/>
                    <a:p>
                      <a:pPr marL="0" marR="0" indent="0" algn="ctr" fontAlgn="base" latinLnBrk="0">
                        <a:lnSpc>
                          <a:spcPct val="160000"/>
                        </a:lnSpc>
                        <a:spcBef>
                          <a:spcPts val="0"/>
                        </a:spcBef>
                        <a:spcAft>
                          <a:spcPts val="0"/>
                        </a:spcAft>
                      </a:pPr>
                      <a:endParaRPr lang="ko-KR" altLang="en-US" sz="1400" kern="0" spc="0" dirty="0">
                        <a:solidFill>
                          <a:schemeClr val="tx1"/>
                        </a:solidFill>
                        <a:effectLst/>
                        <a:latin typeface="함초롬바탕" panose="02030604000101010101" pitchFamily="18" charset="-127"/>
                      </a:endParaRPr>
                    </a:p>
                  </a:txBody>
                  <a:tcPr marL="64770" marR="64770" marT="17907" marB="17907" anchor="ctr"/>
                </a:tc>
                <a:tc>
                  <a:txBody>
                    <a:bodyPr/>
                    <a:lstStyle/>
                    <a:p>
                      <a:pPr marL="0" marR="0" indent="0" algn="ctr" fontAlgn="base" latinLnBrk="0">
                        <a:lnSpc>
                          <a:spcPct val="160000"/>
                        </a:lnSpc>
                        <a:spcBef>
                          <a:spcPts val="0"/>
                        </a:spcBef>
                        <a:spcAft>
                          <a:spcPts val="0"/>
                        </a:spcAft>
                      </a:pPr>
                      <a:endParaRPr lang="ko-KR" altLang="en-US" sz="1400" kern="0" spc="0" dirty="0">
                        <a:solidFill>
                          <a:schemeClr val="tx1"/>
                        </a:solidFill>
                        <a:effectLst/>
                        <a:latin typeface="함초롬바탕" panose="02030604000101010101" pitchFamily="18" charset="-127"/>
                      </a:endParaRPr>
                    </a:p>
                  </a:txBody>
                  <a:tcPr marL="64770" marR="64770" marT="17907" marB="17907" anchor="ctr"/>
                </a:tc>
                <a:tc>
                  <a:txBody>
                    <a:bodyPr/>
                    <a:lstStyle/>
                    <a:p>
                      <a:pPr marL="0" marR="0" indent="0" algn="ctr" fontAlgn="base" latinLnBrk="0">
                        <a:lnSpc>
                          <a:spcPct val="160000"/>
                        </a:lnSpc>
                        <a:spcBef>
                          <a:spcPts val="0"/>
                        </a:spcBef>
                        <a:spcAft>
                          <a:spcPts val="0"/>
                        </a:spcAft>
                      </a:pPr>
                      <a:endParaRPr lang="ko-KR" altLang="en-US" sz="1400" kern="0" spc="0" dirty="0">
                        <a:solidFill>
                          <a:schemeClr val="tx1"/>
                        </a:solidFill>
                        <a:effectLst/>
                        <a:latin typeface="함초롬바탕" panose="02030604000101010101" pitchFamily="18" charset="-127"/>
                      </a:endParaRPr>
                    </a:p>
                  </a:txBody>
                  <a:tcPr marL="64770" marR="64770" marT="17907" marB="17907" anchor="ctr">
                    <a:pattFill prst="dkDnDiag">
                      <a:fgClr>
                        <a:schemeClr val="accent1"/>
                      </a:fgClr>
                      <a:bgClr>
                        <a:schemeClr val="bg1"/>
                      </a:bgClr>
                    </a:pattFill>
                  </a:tcPr>
                </a:tc>
                <a:tc>
                  <a:txBody>
                    <a:bodyPr/>
                    <a:lstStyle/>
                    <a:p>
                      <a:pPr marL="0" marR="0" indent="0" algn="ctr" fontAlgn="base" latinLnBrk="0">
                        <a:lnSpc>
                          <a:spcPct val="160000"/>
                        </a:lnSpc>
                        <a:spcBef>
                          <a:spcPts val="0"/>
                        </a:spcBef>
                        <a:spcAft>
                          <a:spcPts val="0"/>
                        </a:spcAft>
                      </a:pPr>
                      <a:endParaRPr lang="ko-KR" altLang="en-US" sz="1600" kern="0" spc="0" dirty="0">
                        <a:solidFill>
                          <a:schemeClr val="tx1"/>
                        </a:solidFill>
                        <a:effectLst/>
                        <a:latin typeface="함초롬바탕" panose="02030604000101010101" pitchFamily="18" charset="-127"/>
                      </a:endParaRPr>
                    </a:p>
                  </a:txBody>
                  <a:tcPr marL="64770" marR="64770" marT="17907" marB="17907" anchor="ctr">
                    <a:pattFill prst="dkDnDiag">
                      <a:fgClr>
                        <a:schemeClr val="accent1"/>
                      </a:fgClr>
                      <a:bgClr>
                        <a:schemeClr val="bg1"/>
                      </a:bgClr>
                    </a:pattFill>
                  </a:tcPr>
                </a:tc>
                <a:tc>
                  <a:txBody>
                    <a:bodyPr/>
                    <a:lstStyle/>
                    <a:p>
                      <a:pPr latinLnBrk="1"/>
                      <a:endParaRPr lang="ko-KR" altLang="en-US" dirty="0"/>
                    </a:p>
                  </a:txBody>
                  <a:tcPr marL="64770" marR="64770" marT="17907" marB="17907" anchor="ctr">
                    <a:pattFill prst="dkDnDiag">
                      <a:fgClr>
                        <a:schemeClr val="accent1"/>
                      </a:fgClr>
                      <a:bgClr>
                        <a:schemeClr val="bg1"/>
                      </a:bgClr>
                    </a:pattFill>
                  </a:tcPr>
                </a:tc>
                <a:tc>
                  <a:txBody>
                    <a:bodyPr/>
                    <a:lstStyle/>
                    <a:p>
                      <a:pPr marL="0" marR="0" indent="0" algn="ctr" fontAlgn="base" latinLnBrk="0">
                        <a:lnSpc>
                          <a:spcPct val="160000"/>
                        </a:lnSpc>
                        <a:spcBef>
                          <a:spcPts val="0"/>
                        </a:spcBef>
                        <a:spcAft>
                          <a:spcPts val="0"/>
                        </a:spcAft>
                      </a:pPr>
                      <a:endParaRPr lang="ko-KR" altLang="en-US" sz="1400" kern="0" spc="0" dirty="0">
                        <a:solidFill>
                          <a:schemeClr val="tx1"/>
                        </a:solidFill>
                        <a:effectLst/>
                        <a:latin typeface="함초롬바탕" panose="02030604000101010101" pitchFamily="18" charset="-127"/>
                      </a:endParaRPr>
                    </a:p>
                  </a:txBody>
                  <a:tcPr marL="64770" marR="64770" marT="17907" marB="17907" anchor="ctr"/>
                </a:tc>
                <a:tc>
                  <a:txBody>
                    <a:bodyPr/>
                    <a:lstStyle/>
                    <a:p>
                      <a:pPr marL="0" marR="0" indent="0" algn="ctr" fontAlgn="base" latinLnBrk="0">
                        <a:lnSpc>
                          <a:spcPct val="160000"/>
                        </a:lnSpc>
                        <a:spcBef>
                          <a:spcPts val="0"/>
                        </a:spcBef>
                        <a:spcAft>
                          <a:spcPts val="0"/>
                        </a:spcAft>
                      </a:pPr>
                      <a:endParaRPr lang="ko-KR" altLang="en-US" sz="1400" kern="0" spc="0" dirty="0">
                        <a:solidFill>
                          <a:schemeClr val="tx1"/>
                        </a:solidFill>
                        <a:effectLst/>
                        <a:latin typeface="함초롬바탕" panose="02030604000101010101" pitchFamily="18" charset="-127"/>
                      </a:endParaRPr>
                    </a:p>
                  </a:txBody>
                  <a:tcPr marL="64770" marR="64770" marT="17907" marB="17907" anchor="ctr"/>
                </a:tc>
                <a:tc>
                  <a:txBody>
                    <a:bodyPr/>
                    <a:lstStyle/>
                    <a:p>
                      <a:pPr marL="0" marR="0" indent="0" algn="ctr" fontAlgn="base" latinLnBrk="0">
                        <a:lnSpc>
                          <a:spcPct val="160000"/>
                        </a:lnSpc>
                        <a:spcBef>
                          <a:spcPts val="0"/>
                        </a:spcBef>
                        <a:spcAft>
                          <a:spcPts val="0"/>
                        </a:spcAft>
                      </a:pPr>
                      <a:endParaRPr lang="ko-KR" altLang="en-US" sz="1400" kern="0" spc="0" dirty="0">
                        <a:solidFill>
                          <a:schemeClr val="tx1"/>
                        </a:solidFill>
                        <a:effectLst/>
                        <a:latin typeface="함초롬바탕" panose="02030604000101010101" pitchFamily="18" charset="-127"/>
                      </a:endParaRPr>
                    </a:p>
                  </a:txBody>
                  <a:tcPr marL="64770" marR="64770" marT="17907" marB="17907" anchor="ctr"/>
                </a:tc>
                <a:extLst>
                  <a:ext uri="{0D108BD9-81ED-4DB2-BD59-A6C34878D82A}">
                    <a16:rowId xmlns:a16="http://schemas.microsoft.com/office/drawing/2014/main" val="3004804072"/>
                  </a:ext>
                </a:extLst>
              </a:tr>
              <a:tr h="386619">
                <a:tc>
                  <a:txBody>
                    <a:bodyPr/>
                    <a:lstStyle/>
                    <a:p>
                      <a:pPr latinLnBrk="1"/>
                      <a:r>
                        <a:rPr lang="ja-JP" altLang="ko-KR" sz="1800" kern="1200" dirty="0">
                          <a:solidFill>
                            <a:schemeClr val="tx1"/>
                          </a:solidFill>
                          <a:effectLst/>
                          <a:latin typeface="MS Mincho" panose="02020609040205080304" pitchFamily="49" charset="-128"/>
                          <a:ea typeface="MS Mincho" panose="02020609040205080304" pitchFamily="49" charset="-128"/>
                          <a:cs typeface="+mn-cs"/>
                        </a:rPr>
                        <a:t>メンテナンス</a:t>
                      </a:r>
                      <a:endParaRPr lang="ko-KR" altLang="ko-KR" sz="1800" kern="1200" dirty="0">
                        <a:solidFill>
                          <a:schemeClr val="tx1"/>
                        </a:solidFill>
                        <a:effectLst/>
                        <a:latin typeface="MS Mincho" panose="02020609040205080304" pitchFamily="49" charset="-128"/>
                        <a:ea typeface="+mn-ea"/>
                        <a:cs typeface="+mn-cs"/>
                      </a:endParaRPr>
                    </a:p>
                  </a:txBody>
                  <a:tcPr marL="64770" marR="64770" marT="17907" marB="17907" anchor="ctr"/>
                </a:tc>
                <a:tc>
                  <a:txBody>
                    <a:bodyPr/>
                    <a:lstStyle/>
                    <a:p>
                      <a:pPr marL="0" marR="0" indent="0" algn="ctr" fontAlgn="base" latinLnBrk="0">
                        <a:lnSpc>
                          <a:spcPct val="160000"/>
                        </a:lnSpc>
                        <a:spcBef>
                          <a:spcPts val="0"/>
                        </a:spcBef>
                        <a:spcAft>
                          <a:spcPts val="0"/>
                        </a:spcAft>
                      </a:pPr>
                      <a:endParaRPr lang="ko-KR" altLang="en-US" sz="1400" kern="0" spc="0" dirty="0">
                        <a:solidFill>
                          <a:schemeClr val="tx1"/>
                        </a:solidFill>
                        <a:effectLst/>
                        <a:latin typeface="함초롬바탕" panose="02030604000101010101" pitchFamily="18" charset="-127"/>
                      </a:endParaRPr>
                    </a:p>
                  </a:txBody>
                  <a:tcPr marL="64770" marR="64770" marT="17907" marB="17907" anchor="ctr"/>
                </a:tc>
                <a:tc>
                  <a:txBody>
                    <a:bodyPr/>
                    <a:lstStyle/>
                    <a:p>
                      <a:pPr marL="0" marR="0" indent="0" algn="ctr" fontAlgn="base" latinLnBrk="0">
                        <a:lnSpc>
                          <a:spcPct val="160000"/>
                        </a:lnSpc>
                        <a:spcBef>
                          <a:spcPts val="0"/>
                        </a:spcBef>
                        <a:spcAft>
                          <a:spcPts val="0"/>
                        </a:spcAft>
                      </a:pPr>
                      <a:endParaRPr lang="ko-KR" altLang="en-US" sz="1400" kern="0" spc="0" dirty="0">
                        <a:solidFill>
                          <a:schemeClr val="tx1"/>
                        </a:solidFill>
                        <a:effectLst/>
                        <a:latin typeface="함초롬바탕" panose="02030604000101010101" pitchFamily="18" charset="-127"/>
                      </a:endParaRPr>
                    </a:p>
                  </a:txBody>
                  <a:tcPr marL="64770" marR="64770" marT="17907" marB="17907" anchor="ctr"/>
                </a:tc>
                <a:tc>
                  <a:txBody>
                    <a:bodyPr/>
                    <a:lstStyle/>
                    <a:p>
                      <a:pPr marL="0" marR="0" indent="0" algn="ctr" fontAlgn="base" latinLnBrk="0">
                        <a:lnSpc>
                          <a:spcPct val="160000"/>
                        </a:lnSpc>
                        <a:spcBef>
                          <a:spcPts val="0"/>
                        </a:spcBef>
                        <a:spcAft>
                          <a:spcPts val="0"/>
                        </a:spcAft>
                      </a:pPr>
                      <a:endParaRPr lang="ko-KR" altLang="en-US" sz="1400" kern="0" spc="0" dirty="0">
                        <a:solidFill>
                          <a:schemeClr val="tx1"/>
                        </a:solidFill>
                        <a:effectLst/>
                        <a:latin typeface="함초롬바탕" panose="02030604000101010101" pitchFamily="18" charset="-127"/>
                      </a:endParaRPr>
                    </a:p>
                  </a:txBody>
                  <a:tcPr marL="64770" marR="64770" marT="17907" marB="17907" anchor="ctr"/>
                </a:tc>
                <a:tc>
                  <a:txBody>
                    <a:bodyPr/>
                    <a:lstStyle/>
                    <a:p>
                      <a:pPr marL="0" marR="0" indent="0" algn="ctr" fontAlgn="base" latinLnBrk="0">
                        <a:lnSpc>
                          <a:spcPct val="160000"/>
                        </a:lnSpc>
                        <a:spcBef>
                          <a:spcPts val="0"/>
                        </a:spcBef>
                        <a:spcAft>
                          <a:spcPts val="0"/>
                        </a:spcAft>
                      </a:pPr>
                      <a:endParaRPr lang="ko-KR" altLang="en-US" sz="1400" kern="0" spc="0" dirty="0">
                        <a:solidFill>
                          <a:schemeClr val="tx1"/>
                        </a:solidFill>
                        <a:effectLst/>
                        <a:latin typeface="함초롬바탕" panose="02030604000101010101" pitchFamily="18" charset="-127"/>
                      </a:endParaRPr>
                    </a:p>
                  </a:txBody>
                  <a:tcPr marL="64770" marR="64770" marT="17907" marB="17907" anchor="ctr"/>
                </a:tc>
                <a:tc>
                  <a:txBody>
                    <a:bodyPr/>
                    <a:lstStyle/>
                    <a:p>
                      <a:pPr marL="0" marR="0" indent="0" algn="ctr" fontAlgn="base" latinLnBrk="0">
                        <a:lnSpc>
                          <a:spcPct val="160000"/>
                        </a:lnSpc>
                        <a:spcBef>
                          <a:spcPts val="0"/>
                        </a:spcBef>
                        <a:spcAft>
                          <a:spcPts val="0"/>
                        </a:spcAft>
                      </a:pPr>
                      <a:endParaRPr lang="ko-KR" altLang="en-US" sz="1400" kern="0" spc="0" dirty="0">
                        <a:solidFill>
                          <a:schemeClr val="tx1"/>
                        </a:solidFill>
                        <a:effectLst/>
                        <a:latin typeface="함초롬바탕" panose="02030604000101010101" pitchFamily="18" charset="-127"/>
                      </a:endParaRPr>
                    </a:p>
                  </a:txBody>
                  <a:tcPr marL="64770" marR="64770" marT="17907" marB="17907" anchor="ctr"/>
                </a:tc>
                <a:tc>
                  <a:txBody>
                    <a:bodyPr/>
                    <a:lstStyle/>
                    <a:p>
                      <a:pPr marL="0" marR="0" indent="0" algn="ctr" fontAlgn="base" latinLnBrk="0">
                        <a:lnSpc>
                          <a:spcPct val="160000"/>
                        </a:lnSpc>
                        <a:spcBef>
                          <a:spcPts val="0"/>
                        </a:spcBef>
                        <a:spcAft>
                          <a:spcPts val="0"/>
                        </a:spcAft>
                      </a:pPr>
                      <a:endParaRPr lang="ko-KR" altLang="en-US" sz="1400" kern="0" spc="0" dirty="0">
                        <a:solidFill>
                          <a:schemeClr val="tx1"/>
                        </a:solidFill>
                        <a:effectLst/>
                        <a:latin typeface="함초롬바탕" panose="02030604000101010101" pitchFamily="18" charset="-127"/>
                      </a:endParaRPr>
                    </a:p>
                  </a:txBody>
                  <a:tcPr marL="64770" marR="64770" marT="17907" marB="17907" anchor="ctr"/>
                </a:tc>
                <a:tc>
                  <a:txBody>
                    <a:bodyPr/>
                    <a:lstStyle/>
                    <a:p>
                      <a:pPr marL="0" marR="0" indent="0" algn="ctr" fontAlgn="base" latinLnBrk="0">
                        <a:lnSpc>
                          <a:spcPct val="160000"/>
                        </a:lnSpc>
                        <a:spcBef>
                          <a:spcPts val="0"/>
                        </a:spcBef>
                        <a:spcAft>
                          <a:spcPts val="0"/>
                        </a:spcAft>
                      </a:pPr>
                      <a:endParaRPr lang="ko-KR" altLang="en-US" sz="1400" kern="0" spc="0" dirty="0">
                        <a:solidFill>
                          <a:schemeClr val="tx1"/>
                        </a:solidFill>
                        <a:effectLst/>
                        <a:latin typeface="함초롬바탕" panose="02030604000101010101" pitchFamily="18" charset="-127"/>
                      </a:endParaRPr>
                    </a:p>
                  </a:txBody>
                  <a:tcPr marL="64770" marR="64770" marT="17907" marB="17907" anchor="ctr"/>
                </a:tc>
                <a:tc>
                  <a:txBody>
                    <a:bodyPr/>
                    <a:lstStyle/>
                    <a:p>
                      <a:pPr marL="0" marR="0" indent="0" algn="ctr" fontAlgn="base" latinLnBrk="0">
                        <a:lnSpc>
                          <a:spcPct val="160000"/>
                        </a:lnSpc>
                        <a:spcBef>
                          <a:spcPts val="0"/>
                        </a:spcBef>
                        <a:spcAft>
                          <a:spcPts val="0"/>
                        </a:spcAft>
                      </a:pPr>
                      <a:endParaRPr lang="ko-KR" altLang="en-US" sz="1400" kern="0" spc="0" dirty="0">
                        <a:solidFill>
                          <a:schemeClr val="tx1"/>
                        </a:solidFill>
                        <a:effectLst/>
                        <a:latin typeface="함초롬바탕" panose="02030604000101010101" pitchFamily="18" charset="-127"/>
                      </a:endParaRPr>
                    </a:p>
                  </a:txBody>
                  <a:tcPr marL="64770" marR="64770" marT="17907" marB="17907" anchor="ctr"/>
                </a:tc>
                <a:tc>
                  <a:txBody>
                    <a:bodyPr/>
                    <a:lstStyle/>
                    <a:p>
                      <a:pPr marL="0" marR="0" indent="0" algn="ctr" fontAlgn="base" latinLnBrk="0">
                        <a:lnSpc>
                          <a:spcPct val="160000"/>
                        </a:lnSpc>
                        <a:spcBef>
                          <a:spcPts val="0"/>
                        </a:spcBef>
                        <a:spcAft>
                          <a:spcPts val="0"/>
                        </a:spcAft>
                      </a:pPr>
                      <a:endParaRPr lang="ko-KR" altLang="en-US" sz="1400" kern="0" spc="0" dirty="0">
                        <a:solidFill>
                          <a:schemeClr val="tx1"/>
                        </a:solidFill>
                        <a:effectLst/>
                        <a:latin typeface="함초롬바탕" panose="02030604000101010101" pitchFamily="18" charset="-127"/>
                      </a:endParaRPr>
                    </a:p>
                  </a:txBody>
                  <a:tcPr marL="64770" marR="64770" marT="17907" marB="17907" anchor="ctr"/>
                </a:tc>
                <a:tc>
                  <a:txBody>
                    <a:bodyPr/>
                    <a:lstStyle/>
                    <a:p>
                      <a:pPr marL="0" marR="0" indent="0" algn="ctr" fontAlgn="base" latinLnBrk="0">
                        <a:lnSpc>
                          <a:spcPct val="160000"/>
                        </a:lnSpc>
                        <a:spcBef>
                          <a:spcPts val="0"/>
                        </a:spcBef>
                        <a:spcAft>
                          <a:spcPts val="0"/>
                        </a:spcAft>
                      </a:pPr>
                      <a:endParaRPr lang="ko-KR" altLang="en-US" sz="1400" kern="0" spc="0" dirty="0">
                        <a:solidFill>
                          <a:schemeClr val="tx1"/>
                        </a:solidFill>
                        <a:effectLst/>
                        <a:latin typeface="함초롬바탕" panose="02030604000101010101" pitchFamily="18" charset="-127"/>
                      </a:endParaRPr>
                    </a:p>
                  </a:txBody>
                  <a:tcPr marL="64770" marR="64770" marT="17907" marB="17907" anchor="ctr"/>
                </a:tc>
                <a:tc>
                  <a:txBody>
                    <a:bodyPr/>
                    <a:lstStyle/>
                    <a:p>
                      <a:pPr marL="0" marR="0" indent="0" algn="ctr" fontAlgn="base" latinLnBrk="0">
                        <a:lnSpc>
                          <a:spcPct val="160000"/>
                        </a:lnSpc>
                        <a:spcBef>
                          <a:spcPts val="0"/>
                        </a:spcBef>
                        <a:spcAft>
                          <a:spcPts val="0"/>
                        </a:spcAft>
                      </a:pPr>
                      <a:endParaRPr lang="ko-KR" altLang="en-US" sz="1400" kern="0" spc="0" dirty="0">
                        <a:solidFill>
                          <a:schemeClr val="tx1"/>
                        </a:solidFill>
                        <a:effectLst/>
                        <a:latin typeface="함초롬바탕" panose="02030604000101010101" pitchFamily="18" charset="-127"/>
                      </a:endParaRPr>
                    </a:p>
                  </a:txBody>
                  <a:tcPr marL="64770" marR="64770" marT="17907" marB="17907" anchor="ctr">
                    <a:pattFill prst="dkDnDiag">
                      <a:fgClr>
                        <a:schemeClr val="accent1"/>
                      </a:fgClr>
                      <a:bgClr>
                        <a:schemeClr val="bg1"/>
                      </a:bgClr>
                    </a:pattFill>
                  </a:tcPr>
                </a:tc>
                <a:tc>
                  <a:txBody>
                    <a:bodyPr/>
                    <a:lstStyle/>
                    <a:p>
                      <a:pPr marL="0" marR="0" indent="0" algn="ctr" fontAlgn="base" latinLnBrk="0">
                        <a:lnSpc>
                          <a:spcPct val="160000"/>
                        </a:lnSpc>
                        <a:spcBef>
                          <a:spcPts val="0"/>
                        </a:spcBef>
                        <a:spcAft>
                          <a:spcPts val="0"/>
                        </a:spcAft>
                      </a:pPr>
                      <a:endParaRPr lang="ko-KR" altLang="en-US" sz="1400" kern="0" spc="0" dirty="0">
                        <a:solidFill>
                          <a:schemeClr val="tx1"/>
                        </a:solidFill>
                        <a:effectLst/>
                        <a:latin typeface="함초롬바탕" panose="02030604000101010101" pitchFamily="18" charset="-127"/>
                      </a:endParaRPr>
                    </a:p>
                  </a:txBody>
                  <a:tcPr marL="64770" marR="64770" marT="17907" marB="17907" anchor="ctr"/>
                </a:tc>
                <a:tc>
                  <a:txBody>
                    <a:bodyPr/>
                    <a:lstStyle/>
                    <a:p>
                      <a:pPr marL="0" marR="0" indent="0" algn="ctr" fontAlgn="base" latinLnBrk="0">
                        <a:lnSpc>
                          <a:spcPct val="160000"/>
                        </a:lnSpc>
                        <a:spcBef>
                          <a:spcPts val="0"/>
                        </a:spcBef>
                        <a:spcAft>
                          <a:spcPts val="0"/>
                        </a:spcAft>
                      </a:pPr>
                      <a:endParaRPr lang="ko-KR" altLang="en-US" sz="1400" kern="0" spc="0" dirty="0">
                        <a:solidFill>
                          <a:schemeClr val="tx1"/>
                        </a:solidFill>
                        <a:effectLst/>
                        <a:latin typeface="함초롬바탕" panose="02030604000101010101" pitchFamily="18" charset="-127"/>
                      </a:endParaRPr>
                    </a:p>
                  </a:txBody>
                  <a:tcPr marL="64770" marR="64770" marT="17907" marB="17907" anchor="ctr"/>
                </a:tc>
                <a:extLst>
                  <a:ext uri="{0D108BD9-81ED-4DB2-BD59-A6C34878D82A}">
                    <a16:rowId xmlns:a16="http://schemas.microsoft.com/office/drawing/2014/main" val="2239486414"/>
                  </a:ext>
                </a:extLst>
              </a:tr>
              <a:tr h="461920">
                <a:tc>
                  <a:txBody>
                    <a:bodyPr/>
                    <a:lstStyle/>
                    <a:p>
                      <a:pPr latinLnBrk="1"/>
                      <a:r>
                        <a:rPr lang="ja-JP" altLang="ko-KR" sz="1800" kern="1200" dirty="0">
                          <a:solidFill>
                            <a:schemeClr val="tx1"/>
                          </a:solidFill>
                          <a:effectLst/>
                          <a:latin typeface="MS Mincho" panose="02020609040205080304" pitchFamily="49" charset="-128"/>
                          <a:ea typeface="MS Mincho" panose="02020609040205080304" pitchFamily="49" charset="-128"/>
                          <a:cs typeface="+mn-cs"/>
                        </a:rPr>
                        <a:t>開発書・</a:t>
                      </a:r>
                      <a:r>
                        <a:rPr lang="en-US" altLang="ko-KR" sz="1800" kern="1200" dirty="0">
                          <a:solidFill>
                            <a:schemeClr val="tx1"/>
                          </a:solidFill>
                          <a:effectLst/>
                          <a:latin typeface="MS Mincho" panose="02020609040205080304" pitchFamily="49" charset="-128"/>
                          <a:ea typeface="MS Mincho" panose="02020609040205080304" pitchFamily="49" charset="-128"/>
                          <a:cs typeface="+mn-cs"/>
                        </a:rPr>
                        <a:t>PPT</a:t>
                      </a:r>
                      <a:r>
                        <a:rPr lang="ja-JP" altLang="ko-KR" sz="1800" kern="1200" dirty="0">
                          <a:solidFill>
                            <a:schemeClr val="tx1"/>
                          </a:solidFill>
                          <a:effectLst/>
                          <a:latin typeface="MS Mincho" panose="02020609040205080304" pitchFamily="49" charset="-128"/>
                          <a:ea typeface="MS Mincho" panose="02020609040205080304" pitchFamily="49" charset="-128"/>
                          <a:cs typeface="+mn-cs"/>
                        </a:rPr>
                        <a:t>の作成</a:t>
                      </a:r>
                      <a:endParaRPr lang="ko-KR" altLang="ko-KR" sz="1800" kern="1200" dirty="0">
                        <a:solidFill>
                          <a:schemeClr val="tx1"/>
                        </a:solidFill>
                        <a:effectLst/>
                        <a:latin typeface="MS Mincho" panose="02020609040205080304" pitchFamily="49" charset="-128"/>
                        <a:ea typeface="+mn-ea"/>
                        <a:cs typeface="+mn-cs"/>
                      </a:endParaRPr>
                    </a:p>
                  </a:txBody>
                  <a:tcPr marL="64770" marR="64770" marT="17907" marB="17907" anchor="ctr"/>
                </a:tc>
                <a:tc>
                  <a:txBody>
                    <a:bodyPr/>
                    <a:lstStyle/>
                    <a:p>
                      <a:pPr marL="0" marR="0" indent="0" algn="ctr" fontAlgn="base" latinLnBrk="0">
                        <a:lnSpc>
                          <a:spcPct val="160000"/>
                        </a:lnSpc>
                        <a:spcBef>
                          <a:spcPts val="0"/>
                        </a:spcBef>
                        <a:spcAft>
                          <a:spcPts val="0"/>
                        </a:spcAft>
                      </a:pPr>
                      <a:endParaRPr lang="ko-KR" altLang="en-US" sz="1400" kern="0" spc="0" dirty="0">
                        <a:solidFill>
                          <a:schemeClr val="tx1"/>
                        </a:solidFill>
                        <a:effectLst/>
                        <a:latin typeface="함초롬바탕" panose="02030604000101010101" pitchFamily="18" charset="-127"/>
                      </a:endParaRPr>
                    </a:p>
                  </a:txBody>
                  <a:tcPr marL="64770" marR="64770" marT="17907" marB="17907" anchor="ctr"/>
                </a:tc>
                <a:tc>
                  <a:txBody>
                    <a:bodyPr/>
                    <a:lstStyle/>
                    <a:p>
                      <a:pPr marL="0" marR="0" indent="0" algn="ctr" fontAlgn="base" latinLnBrk="0">
                        <a:lnSpc>
                          <a:spcPct val="160000"/>
                        </a:lnSpc>
                        <a:spcBef>
                          <a:spcPts val="0"/>
                        </a:spcBef>
                        <a:spcAft>
                          <a:spcPts val="0"/>
                        </a:spcAft>
                      </a:pPr>
                      <a:endParaRPr lang="ko-KR" altLang="en-US" sz="1400" kern="0" spc="0" dirty="0">
                        <a:solidFill>
                          <a:schemeClr val="tx1"/>
                        </a:solidFill>
                        <a:effectLst/>
                        <a:latin typeface="함초롬바탕" panose="02030604000101010101" pitchFamily="18" charset="-127"/>
                      </a:endParaRPr>
                    </a:p>
                  </a:txBody>
                  <a:tcPr marL="64770" marR="64770" marT="17907" marB="17907" anchor="ctr"/>
                </a:tc>
                <a:tc>
                  <a:txBody>
                    <a:bodyPr/>
                    <a:lstStyle/>
                    <a:p>
                      <a:pPr marL="0" marR="0" indent="0" algn="ctr" fontAlgn="base" latinLnBrk="0">
                        <a:lnSpc>
                          <a:spcPct val="160000"/>
                        </a:lnSpc>
                        <a:spcBef>
                          <a:spcPts val="0"/>
                        </a:spcBef>
                        <a:spcAft>
                          <a:spcPts val="0"/>
                        </a:spcAft>
                      </a:pPr>
                      <a:endParaRPr lang="ko-KR" altLang="en-US" sz="1400" kern="0" spc="0" dirty="0">
                        <a:solidFill>
                          <a:schemeClr val="tx1"/>
                        </a:solidFill>
                        <a:effectLst/>
                        <a:latin typeface="함초롬바탕" panose="02030604000101010101" pitchFamily="18" charset="-127"/>
                      </a:endParaRPr>
                    </a:p>
                  </a:txBody>
                  <a:tcPr marL="64770" marR="64770" marT="17907" marB="17907" anchor="ctr"/>
                </a:tc>
                <a:tc>
                  <a:txBody>
                    <a:bodyPr/>
                    <a:lstStyle/>
                    <a:p>
                      <a:pPr marL="0" marR="0" indent="0" algn="ctr" fontAlgn="base" latinLnBrk="0">
                        <a:lnSpc>
                          <a:spcPct val="160000"/>
                        </a:lnSpc>
                        <a:spcBef>
                          <a:spcPts val="0"/>
                        </a:spcBef>
                        <a:spcAft>
                          <a:spcPts val="0"/>
                        </a:spcAft>
                      </a:pPr>
                      <a:endParaRPr lang="ko-KR" altLang="en-US" sz="1400" kern="0" spc="0" dirty="0">
                        <a:solidFill>
                          <a:schemeClr val="tx1"/>
                        </a:solidFill>
                        <a:effectLst/>
                        <a:latin typeface="함초롬바탕" panose="02030604000101010101" pitchFamily="18" charset="-127"/>
                      </a:endParaRPr>
                    </a:p>
                  </a:txBody>
                  <a:tcPr marL="64770" marR="64770" marT="17907" marB="17907" anchor="ctr"/>
                </a:tc>
                <a:tc>
                  <a:txBody>
                    <a:bodyPr/>
                    <a:lstStyle/>
                    <a:p>
                      <a:pPr marL="0" marR="0" indent="0" algn="ctr" fontAlgn="base" latinLnBrk="0">
                        <a:lnSpc>
                          <a:spcPct val="160000"/>
                        </a:lnSpc>
                        <a:spcBef>
                          <a:spcPts val="0"/>
                        </a:spcBef>
                        <a:spcAft>
                          <a:spcPts val="0"/>
                        </a:spcAft>
                      </a:pPr>
                      <a:endParaRPr lang="ko-KR" altLang="en-US" sz="1400" kern="0" spc="0" dirty="0">
                        <a:solidFill>
                          <a:schemeClr val="tx1"/>
                        </a:solidFill>
                        <a:effectLst/>
                        <a:latin typeface="함초롬바탕" panose="02030604000101010101" pitchFamily="18" charset="-127"/>
                      </a:endParaRPr>
                    </a:p>
                  </a:txBody>
                  <a:tcPr marL="64770" marR="64770" marT="17907" marB="17907" anchor="ctr"/>
                </a:tc>
                <a:tc>
                  <a:txBody>
                    <a:bodyPr/>
                    <a:lstStyle/>
                    <a:p>
                      <a:pPr marL="0" marR="0" indent="0" algn="ctr" fontAlgn="base" latinLnBrk="0">
                        <a:lnSpc>
                          <a:spcPct val="160000"/>
                        </a:lnSpc>
                        <a:spcBef>
                          <a:spcPts val="0"/>
                        </a:spcBef>
                        <a:spcAft>
                          <a:spcPts val="0"/>
                        </a:spcAft>
                      </a:pPr>
                      <a:endParaRPr lang="ko-KR" altLang="en-US" sz="1400" kern="0" spc="0" dirty="0">
                        <a:solidFill>
                          <a:schemeClr val="tx1"/>
                        </a:solidFill>
                        <a:effectLst/>
                        <a:latin typeface="함초롬바탕" panose="02030604000101010101" pitchFamily="18" charset="-127"/>
                      </a:endParaRPr>
                    </a:p>
                  </a:txBody>
                  <a:tcPr marL="64770" marR="64770" marT="17907" marB="17907" anchor="ctr"/>
                </a:tc>
                <a:tc>
                  <a:txBody>
                    <a:bodyPr/>
                    <a:lstStyle/>
                    <a:p>
                      <a:pPr marL="0" marR="0" indent="0" algn="ctr" fontAlgn="base" latinLnBrk="0">
                        <a:lnSpc>
                          <a:spcPct val="160000"/>
                        </a:lnSpc>
                        <a:spcBef>
                          <a:spcPts val="0"/>
                        </a:spcBef>
                        <a:spcAft>
                          <a:spcPts val="0"/>
                        </a:spcAft>
                      </a:pPr>
                      <a:endParaRPr lang="ko-KR" altLang="en-US" sz="1400" kern="0" spc="0" dirty="0">
                        <a:solidFill>
                          <a:schemeClr val="tx1"/>
                        </a:solidFill>
                        <a:effectLst/>
                        <a:latin typeface="함초롬바탕" panose="02030604000101010101" pitchFamily="18" charset="-127"/>
                      </a:endParaRPr>
                    </a:p>
                  </a:txBody>
                  <a:tcPr marL="64770" marR="64770" marT="17907" marB="17907" anchor="ctr"/>
                </a:tc>
                <a:tc>
                  <a:txBody>
                    <a:bodyPr/>
                    <a:lstStyle/>
                    <a:p>
                      <a:pPr marL="0" marR="0" indent="0" algn="ctr" fontAlgn="base" latinLnBrk="0">
                        <a:lnSpc>
                          <a:spcPct val="160000"/>
                        </a:lnSpc>
                        <a:spcBef>
                          <a:spcPts val="0"/>
                        </a:spcBef>
                        <a:spcAft>
                          <a:spcPts val="0"/>
                        </a:spcAft>
                      </a:pPr>
                      <a:endParaRPr lang="ko-KR" altLang="en-US" sz="1400" kern="0" spc="0" dirty="0">
                        <a:solidFill>
                          <a:schemeClr val="tx1"/>
                        </a:solidFill>
                        <a:effectLst/>
                        <a:latin typeface="함초롬바탕" panose="02030604000101010101" pitchFamily="18" charset="-127"/>
                      </a:endParaRPr>
                    </a:p>
                  </a:txBody>
                  <a:tcPr marL="64770" marR="64770" marT="17907" marB="17907" anchor="ctr"/>
                </a:tc>
                <a:tc>
                  <a:txBody>
                    <a:bodyPr/>
                    <a:lstStyle/>
                    <a:p>
                      <a:pPr marL="0" marR="0" indent="0" algn="ctr" fontAlgn="base" latinLnBrk="0">
                        <a:lnSpc>
                          <a:spcPct val="160000"/>
                        </a:lnSpc>
                        <a:spcBef>
                          <a:spcPts val="0"/>
                        </a:spcBef>
                        <a:spcAft>
                          <a:spcPts val="0"/>
                        </a:spcAft>
                      </a:pPr>
                      <a:endParaRPr lang="ko-KR" altLang="en-US" sz="1400" kern="0" spc="0" dirty="0">
                        <a:solidFill>
                          <a:schemeClr val="tx1"/>
                        </a:solidFill>
                        <a:effectLst/>
                        <a:latin typeface="함초롬바탕" panose="02030604000101010101" pitchFamily="18" charset="-127"/>
                      </a:endParaRPr>
                    </a:p>
                  </a:txBody>
                  <a:tcPr marL="64770" marR="64770" marT="17907" marB="17907" anchor="ctr"/>
                </a:tc>
                <a:tc>
                  <a:txBody>
                    <a:bodyPr/>
                    <a:lstStyle/>
                    <a:p>
                      <a:pPr marL="0" marR="0" indent="0" algn="ctr" fontAlgn="base" latinLnBrk="0">
                        <a:lnSpc>
                          <a:spcPct val="160000"/>
                        </a:lnSpc>
                        <a:spcBef>
                          <a:spcPts val="0"/>
                        </a:spcBef>
                        <a:spcAft>
                          <a:spcPts val="0"/>
                        </a:spcAft>
                      </a:pPr>
                      <a:endParaRPr lang="ko-KR" altLang="en-US" sz="1400" kern="0" spc="0" dirty="0">
                        <a:solidFill>
                          <a:schemeClr val="tx1"/>
                        </a:solidFill>
                        <a:effectLst/>
                        <a:latin typeface="함초롬바탕" panose="02030604000101010101" pitchFamily="18" charset="-127"/>
                      </a:endParaRPr>
                    </a:p>
                  </a:txBody>
                  <a:tcPr marL="64770" marR="64770" marT="17907" marB="17907" anchor="ctr"/>
                </a:tc>
                <a:tc>
                  <a:txBody>
                    <a:bodyPr/>
                    <a:lstStyle/>
                    <a:p>
                      <a:pPr marL="0" marR="0" indent="0" algn="ctr" fontAlgn="base" latinLnBrk="0">
                        <a:lnSpc>
                          <a:spcPct val="160000"/>
                        </a:lnSpc>
                        <a:spcBef>
                          <a:spcPts val="0"/>
                        </a:spcBef>
                        <a:spcAft>
                          <a:spcPts val="0"/>
                        </a:spcAft>
                      </a:pPr>
                      <a:endParaRPr lang="ko-KR" altLang="en-US" sz="1400" kern="0" spc="0" dirty="0">
                        <a:solidFill>
                          <a:schemeClr val="tx1"/>
                        </a:solidFill>
                        <a:effectLst/>
                        <a:latin typeface="함초롬바탕" panose="02030604000101010101" pitchFamily="18" charset="-127"/>
                      </a:endParaRPr>
                    </a:p>
                  </a:txBody>
                  <a:tcPr marL="64770" marR="64770" marT="17907" marB="17907" anchor="ctr"/>
                </a:tc>
                <a:tc>
                  <a:txBody>
                    <a:bodyPr/>
                    <a:lstStyle/>
                    <a:p>
                      <a:pPr marL="0" marR="0" indent="0" algn="ctr" fontAlgn="base" latinLnBrk="0">
                        <a:lnSpc>
                          <a:spcPct val="160000"/>
                        </a:lnSpc>
                        <a:spcBef>
                          <a:spcPts val="0"/>
                        </a:spcBef>
                        <a:spcAft>
                          <a:spcPts val="0"/>
                        </a:spcAft>
                      </a:pPr>
                      <a:endParaRPr lang="ko-KR" altLang="en-US" sz="1400" kern="0" spc="0" dirty="0">
                        <a:solidFill>
                          <a:schemeClr val="tx1"/>
                        </a:solidFill>
                        <a:effectLst/>
                        <a:latin typeface="함초롬바탕" panose="02030604000101010101" pitchFamily="18" charset="-127"/>
                      </a:endParaRPr>
                    </a:p>
                  </a:txBody>
                  <a:tcPr marL="64770" marR="64770" marT="17907" marB="17907" anchor="ctr">
                    <a:pattFill prst="dkDnDiag">
                      <a:fgClr>
                        <a:schemeClr val="accent1"/>
                      </a:fgClr>
                      <a:bgClr>
                        <a:schemeClr val="bg1"/>
                      </a:bgClr>
                    </a:pattFill>
                  </a:tcPr>
                </a:tc>
                <a:tc>
                  <a:txBody>
                    <a:bodyPr/>
                    <a:lstStyle/>
                    <a:p>
                      <a:pPr marL="0" marR="0" indent="0" algn="ctr" fontAlgn="base" latinLnBrk="0">
                        <a:lnSpc>
                          <a:spcPct val="160000"/>
                        </a:lnSpc>
                        <a:spcBef>
                          <a:spcPts val="0"/>
                        </a:spcBef>
                        <a:spcAft>
                          <a:spcPts val="0"/>
                        </a:spcAft>
                      </a:pPr>
                      <a:endParaRPr lang="ko-KR" altLang="en-US" sz="1400" kern="0" spc="0" dirty="0">
                        <a:solidFill>
                          <a:schemeClr val="tx1"/>
                        </a:solidFill>
                        <a:effectLst/>
                        <a:latin typeface="함초롬바탕" panose="02030604000101010101" pitchFamily="18" charset="-127"/>
                      </a:endParaRPr>
                    </a:p>
                  </a:txBody>
                  <a:tcPr marL="64770" marR="64770" marT="17907" marB="17907" anchor="ctr">
                    <a:noFill/>
                  </a:tcPr>
                </a:tc>
                <a:extLst>
                  <a:ext uri="{0D108BD9-81ED-4DB2-BD59-A6C34878D82A}">
                    <a16:rowId xmlns:a16="http://schemas.microsoft.com/office/drawing/2014/main" val="783092566"/>
                  </a:ext>
                </a:extLst>
              </a:tr>
              <a:tr h="430883">
                <a:tc>
                  <a:txBody>
                    <a:bodyPr/>
                    <a:lstStyle/>
                    <a:p>
                      <a:pPr latinLnBrk="1"/>
                      <a:r>
                        <a:rPr lang="ja-JP" altLang="ko-KR" sz="1800" kern="1200" dirty="0">
                          <a:solidFill>
                            <a:schemeClr val="tx1"/>
                          </a:solidFill>
                          <a:effectLst/>
                          <a:latin typeface="MS Mincho" panose="02020609040205080304" pitchFamily="49" charset="-128"/>
                          <a:ea typeface="MS Mincho" panose="02020609040205080304" pitchFamily="49" charset="-128"/>
                          <a:cs typeface="+mn-cs"/>
                        </a:rPr>
                        <a:t>発表</a:t>
                      </a:r>
                      <a:endParaRPr lang="ko-KR" altLang="ko-KR" sz="1800" kern="1200" dirty="0">
                        <a:solidFill>
                          <a:schemeClr val="tx1"/>
                        </a:solidFill>
                        <a:effectLst/>
                        <a:latin typeface="MS Mincho" panose="02020609040205080304" pitchFamily="49" charset="-128"/>
                        <a:ea typeface="+mn-ea"/>
                        <a:cs typeface="+mn-cs"/>
                      </a:endParaRPr>
                    </a:p>
                  </a:txBody>
                  <a:tcPr marL="64770" marR="64770" marT="17907" marB="17907" anchor="ctr"/>
                </a:tc>
                <a:tc>
                  <a:txBody>
                    <a:bodyPr/>
                    <a:lstStyle/>
                    <a:p>
                      <a:pPr marL="0" marR="0" indent="0" algn="ctr" fontAlgn="base" latinLnBrk="0">
                        <a:lnSpc>
                          <a:spcPct val="160000"/>
                        </a:lnSpc>
                        <a:spcBef>
                          <a:spcPts val="0"/>
                        </a:spcBef>
                        <a:spcAft>
                          <a:spcPts val="0"/>
                        </a:spcAft>
                      </a:pPr>
                      <a:endParaRPr lang="ko-KR" altLang="en-US" sz="1400" kern="0" spc="0" dirty="0">
                        <a:solidFill>
                          <a:schemeClr val="tx1"/>
                        </a:solidFill>
                        <a:effectLst/>
                        <a:latin typeface="함초롬바탕" panose="02030604000101010101" pitchFamily="18" charset="-127"/>
                      </a:endParaRPr>
                    </a:p>
                  </a:txBody>
                  <a:tcPr marL="64770" marR="64770" marT="17907" marB="17907" anchor="ctr"/>
                </a:tc>
                <a:tc>
                  <a:txBody>
                    <a:bodyPr/>
                    <a:lstStyle/>
                    <a:p>
                      <a:pPr marL="0" marR="0" indent="0" algn="ctr" fontAlgn="base" latinLnBrk="0">
                        <a:lnSpc>
                          <a:spcPct val="160000"/>
                        </a:lnSpc>
                        <a:spcBef>
                          <a:spcPts val="0"/>
                        </a:spcBef>
                        <a:spcAft>
                          <a:spcPts val="0"/>
                        </a:spcAft>
                      </a:pPr>
                      <a:endParaRPr lang="ko-KR" altLang="en-US" sz="1400" kern="0" spc="0" dirty="0">
                        <a:solidFill>
                          <a:schemeClr val="tx1"/>
                        </a:solidFill>
                        <a:effectLst/>
                        <a:latin typeface="함초롬바탕" panose="02030604000101010101" pitchFamily="18" charset="-127"/>
                      </a:endParaRPr>
                    </a:p>
                  </a:txBody>
                  <a:tcPr marL="64770" marR="64770" marT="17907" marB="17907" anchor="ctr"/>
                </a:tc>
                <a:tc>
                  <a:txBody>
                    <a:bodyPr/>
                    <a:lstStyle/>
                    <a:p>
                      <a:pPr marL="0" marR="0" indent="0" algn="ctr" fontAlgn="base" latinLnBrk="0">
                        <a:lnSpc>
                          <a:spcPct val="160000"/>
                        </a:lnSpc>
                        <a:spcBef>
                          <a:spcPts val="0"/>
                        </a:spcBef>
                        <a:spcAft>
                          <a:spcPts val="0"/>
                        </a:spcAft>
                      </a:pPr>
                      <a:endParaRPr lang="ko-KR" altLang="en-US" sz="1400" kern="0" spc="0" dirty="0">
                        <a:solidFill>
                          <a:schemeClr val="tx1"/>
                        </a:solidFill>
                        <a:effectLst/>
                        <a:latin typeface="함초롬바탕" panose="02030604000101010101" pitchFamily="18" charset="-127"/>
                      </a:endParaRPr>
                    </a:p>
                  </a:txBody>
                  <a:tcPr marL="64770" marR="64770" marT="17907" marB="17907" anchor="ctr"/>
                </a:tc>
                <a:tc>
                  <a:txBody>
                    <a:bodyPr/>
                    <a:lstStyle/>
                    <a:p>
                      <a:pPr marL="0" marR="0" indent="0" algn="ctr" fontAlgn="base" latinLnBrk="0">
                        <a:lnSpc>
                          <a:spcPct val="160000"/>
                        </a:lnSpc>
                        <a:spcBef>
                          <a:spcPts val="0"/>
                        </a:spcBef>
                        <a:spcAft>
                          <a:spcPts val="0"/>
                        </a:spcAft>
                      </a:pPr>
                      <a:endParaRPr lang="ko-KR" altLang="en-US" sz="1400" kern="0" spc="0" dirty="0">
                        <a:solidFill>
                          <a:schemeClr val="tx1"/>
                        </a:solidFill>
                        <a:effectLst/>
                        <a:latin typeface="함초롬바탕" panose="02030604000101010101" pitchFamily="18" charset="-127"/>
                      </a:endParaRPr>
                    </a:p>
                  </a:txBody>
                  <a:tcPr marL="64770" marR="64770" marT="17907" marB="17907" anchor="ctr"/>
                </a:tc>
                <a:tc>
                  <a:txBody>
                    <a:bodyPr/>
                    <a:lstStyle/>
                    <a:p>
                      <a:pPr marL="0" marR="0" indent="0" algn="ctr" fontAlgn="base" latinLnBrk="0">
                        <a:lnSpc>
                          <a:spcPct val="160000"/>
                        </a:lnSpc>
                        <a:spcBef>
                          <a:spcPts val="0"/>
                        </a:spcBef>
                        <a:spcAft>
                          <a:spcPts val="0"/>
                        </a:spcAft>
                      </a:pPr>
                      <a:endParaRPr lang="ko-KR" altLang="en-US" sz="1400" kern="0" spc="0" dirty="0">
                        <a:solidFill>
                          <a:schemeClr val="tx1"/>
                        </a:solidFill>
                        <a:effectLst/>
                        <a:latin typeface="함초롬바탕" panose="02030604000101010101" pitchFamily="18" charset="-127"/>
                      </a:endParaRPr>
                    </a:p>
                  </a:txBody>
                  <a:tcPr marL="64770" marR="64770" marT="17907" marB="17907" anchor="ctr"/>
                </a:tc>
                <a:tc>
                  <a:txBody>
                    <a:bodyPr/>
                    <a:lstStyle/>
                    <a:p>
                      <a:pPr marL="0" marR="0" indent="0" algn="ctr" fontAlgn="base" latinLnBrk="0">
                        <a:lnSpc>
                          <a:spcPct val="160000"/>
                        </a:lnSpc>
                        <a:spcBef>
                          <a:spcPts val="0"/>
                        </a:spcBef>
                        <a:spcAft>
                          <a:spcPts val="0"/>
                        </a:spcAft>
                      </a:pPr>
                      <a:endParaRPr lang="ko-KR" altLang="en-US" sz="1400" kern="0" spc="0" dirty="0">
                        <a:solidFill>
                          <a:schemeClr val="tx1"/>
                        </a:solidFill>
                        <a:effectLst/>
                        <a:latin typeface="함초롬바탕" panose="02030604000101010101" pitchFamily="18" charset="-127"/>
                      </a:endParaRPr>
                    </a:p>
                  </a:txBody>
                  <a:tcPr marL="64770" marR="64770" marT="17907" marB="17907" anchor="ctr"/>
                </a:tc>
                <a:tc>
                  <a:txBody>
                    <a:bodyPr/>
                    <a:lstStyle/>
                    <a:p>
                      <a:pPr marL="0" marR="0" indent="0" algn="ctr" fontAlgn="base" latinLnBrk="0">
                        <a:lnSpc>
                          <a:spcPct val="160000"/>
                        </a:lnSpc>
                        <a:spcBef>
                          <a:spcPts val="0"/>
                        </a:spcBef>
                        <a:spcAft>
                          <a:spcPts val="0"/>
                        </a:spcAft>
                      </a:pPr>
                      <a:endParaRPr lang="ko-KR" altLang="en-US" sz="1400" kern="0" spc="0" dirty="0">
                        <a:solidFill>
                          <a:schemeClr val="tx1"/>
                        </a:solidFill>
                        <a:effectLst/>
                        <a:latin typeface="함초롬바탕" panose="02030604000101010101" pitchFamily="18" charset="-127"/>
                      </a:endParaRPr>
                    </a:p>
                  </a:txBody>
                  <a:tcPr marL="64770" marR="64770" marT="17907" marB="17907" anchor="ctr"/>
                </a:tc>
                <a:tc>
                  <a:txBody>
                    <a:bodyPr/>
                    <a:lstStyle/>
                    <a:p>
                      <a:pPr marL="0" marR="0" indent="0" algn="ctr" fontAlgn="base" latinLnBrk="0">
                        <a:lnSpc>
                          <a:spcPct val="160000"/>
                        </a:lnSpc>
                        <a:spcBef>
                          <a:spcPts val="0"/>
                        </a:spcBef>
                        <a:spcAft>
                          <a:spcPts val="0"/>
                        </a:spcAft>
                      </a:pPr>
                      <a:endParaRPr lang="ko-KR" altLang="en-US" sz="1400" kern="0" spc="0" dirty="0">
                        <a:solidFill>
                          <a:schemeClr val="tx1"/>
                        </a:solidFill>
                        <a:effectLst/>
                        <a:latin typeface="함초롬바탕" panose="02030604000101010101" pitchFamily="18" charset="-127"/>
                      </a:endParaRPr>
                    </a:p>
                  </a:txBody>
                  <a:tcPr marL="64770" marR="64770" marT="17907" marB="17907" anchor="ctr"/>
                </a:tc>
                <a:tc>
                  <a:txBody>
                    <a:bodyPr/>
                    <a:lstStyle/>
                    <a:p>
                      <a:pPr marL="0" marR="0" indent="0" algn="ctr" fontAlgn="base" latinLnBrk="0">
                        <a:lnSpc>
                          <a:spcPct val="160000"/>
                        </a:lnSpc>
                        <a:spcBef>
                          <a:spcPts val="0"/>
                        </a:spcBef>
                        <a:spcAft>
                          <a:spcPts val="0"/>
                        </a:spcAft>
                      </a:pPr>
                      <a:endParaRPr lang="ko-KR" altLang="en-US" sz="1400" kern="0" spc="0" dirty="0">
                        <a:solidFill>
                          <a:schemeClr val="tx1"/>
                        </a:solidFill>
                        <a:effectLst/>
                        <a:latin typeface="함초롬바탕" panose="02030604000101010101" pitchFamily="18" charset="-127"/>
                      </a:endParaRPr>
                    </a:p>
                  </a:txBody>
                  <a:tcPr marL="64770" marR="64770" marT="17907" marB="17907" anchor="ctr"/>
                </a:tc>
                <a:tc>
                  <a:txBody>
                    <a:bodyPr/>
                    <a:lstStyle/>
                    <a:p>
                      <a:pPr marL="0" marR="0" indent="0" algn="ctr" fontAlgn="base" latinLnBrk="0">
                        <a:lnSpc>
                          <a:spcPct val="160000"/>
                        </a:lnSpc>
                        <a:spcBef>
                          <a:spcPts val="0"/>
                        </a:spcBef>
                        <a:spcAft>
                          <a:spcPts val="0"/>
                        </a:spcAft>
                      </a:pPr>
                      <a:endParaRPr lang="ko-KR" altLang="en-US" sz="1400" kern="0" spc="0" dirty="0">
                        <a:solidFill>
                          <a:schemeClr val="tx1"/>
                        </a:solidFill>
                        <a:effectLst/>
                        <a:latin typeface="함초롬바탕" panose="02030604000101010101" pitchFamily="18" charset="-127"/>
                      </a:endParaRPr>
                    </a:p>
                  </a:txBody>
                  <a:tcPr marL="64770" marR="64770" marT="17907" marB="17907" anchor="ctr"/>
                </a:tc>
                <a:tc>
                  <a:txBody>
                    <a:bodyPr/>
                    <a:lstStyle/>
                    <a:p>
                      <a:pPr marL="0" marR="0" indent="0" algn="ctr" fontAlgn="base" latinLnBrk="0">
                        <a:lnSpc>
                          <a:spcPct val="160000"/>
                        </a:lnSpc>
                        <a:spcBef>
                          <a:spcPts val="0"/>
                        </a:spcBef>
                        <a:spcAft>
                          <a:spcPts val="0"/>
                        </a:spcAft>
                      </a:pPr>
                      <a:endParaRPr lang="ko-KR" altLang="en-US" sz="1400" kern="0" spc="0" dirty="0">
                        <a:solidFill>
                          <a:schemeClr val="tx1"/>
                        </a:solidFill>
                        <a:effectLst/>
                        <a:latin typeface="함초롬바탕" panose="02030604000101010101" pitchFamily="18" charset="-127"/>
                      </a:endParaRPr>
                    </a:p>
                  </a:txBody>
                  <a:tcPr marL="64770" marR="64770" marT="17907" marB="17907" anchor="ctr"/>
                </a:tc>
                <a:tc>
                  <a:txBody>
                    <a:bodyPr/>
                    <a:lstStyle/>
                    <a:p>
                      <a:pPr marL="0" marR="0" indent="0" algn="ctr" fontAlgn="base" latinLnBrk="0">
                        <a:lnSpc>
                          <a:spcPct val="160000"/>
                        </a:lnSpc>
                        <a:spcBef>
                          <a:spcPts val="0"/>
                        </a:spcBef>
                        <a:spcAft>
                          <a:spcPts val="0"/>
                        </a:spcAft>
                      </a:pPr>
                      <a:endParaRPr lang="ko-KR" altLang="en-US" sz="1400" kern="0" spc="0" dirty="0">
                        <a:solidFill>
                          <a:schemeClr val="tx1"/>
                        </a:solidFill>
                        <a:effectLst/>
                        <a:latin typeface="함초롬바탕" panose="02030604000101010101" pitchFamily="18" charset="-127"/>
                      </a:endParaRPr>
                    </a:p>
                  </a:txBody>
                  <a:tcPr marL="64770" marR="64770" marT="17907" marB="17907" anchor="ctr">
                    <a:noFill/>
                  </a:tcPr>
                </a:tc>
                <a:tc>
                  <a:txBody>
                    <a:bodyPr/>
                    <a:lstStyle/>
                    <a:p>
                      <a:pPr marL="0" marR="0" indent="0" algn="ctr" fontAlgn="base" latinLnBrk="0">
                        <a:lnSpc>
                          <a:spcPct val="160000"/>
                        </a:lnSpc>
                        <a:spcBef>
                          <a:spcPts val="0"/>
                        </a:spcBef>
                        <a:spcAft>
                          <a:spcPts val="0"/>
                        </a:spcAft>
                      </a:pPr>
                      <a:endParaRPr lang="ko-KR" altLang="en-US" sz="1400" kern="0" spc="0" dirty="0">
                        <a:solidFill>
                          <a:schemeClr val="tx1"/>
                        </a:solidFill>
                        <a:effectLst/>
                        <a:latin typeface="함초롬바탕" panose="02030604000101010101" pitchFamily="18" charset="-127"/>
                      </a:endParaRPr>
                    </a:p>
                  </a:txBody>
                  <a:tcPr marL="64770" marR="64770" marT="17907" marB="17907" anchor="ctr">
                    <a:pattFill prst="dkDnDiag">
                      <a:fgClr>
                        <a:schemeClr val="accent1"/>
                      </a:fgClr>
                      <a:bgClr>
                        <a:schemeClr val="bg1"/>
                      </a:bgClr>
                    </a:pattFill>
                  </a:tcPr>
                </a:tc>
                <a:extLst>
                  <a:ext uri="{0D108BD9-81ED-4DB2-BD59-A6C34878D82A}">
                    <a16:rowId xmlns:a16="http://schemas.microsoft.com/office/drawing/2014/main" val="1760934232"/>
                  </a:ext>
                </a:extLst>
              </a:tr>
            </a:tbl>
          </a:graphicData>
        </a:graphic>
      </p:graphicFrame>
    </p:spTree>
    <p:extLst>
      <p:ext uri="{BB962C8B-B14F-4D97-AF65-F5344CB8AC3E}">
        <p14:creationId xmlns:p14="http://schemas.microsoft.com/office/powerpoint/2010/main" val="626346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9406780" y="208012"/>
            <a:ext cx="2448273" cy="630188"/>
          </a:xfrm>
          <a:ln>
            <a:solidFill>
              <a:schemeClr val="accent1"/>
            </a:solidFill>
          </a:ln>
        </p:spPr>
        <p:txBody>
          <a:bodyPr>
            <a:normAutofit/>
          </a:bodyPr>
          <a:lstStyle/>
          <a:p>
            <a:r>
              <a:rPr lang="en-US" altLang="ko-KR" b="1" dirty="0">
                <a:solidFill>
                  <a:schemeClr val="accent1"/>
                </a:solidFill>
                <a:latin typeface="MS Mincho" panose="02020609040205080304" pitchFamily="49" charset="-128"/>
                <a:ea typeface="MS Mincho" panose="02020609040205080304" pitchFamily="49" charset="-128"/>
              </a:rPr>
              <a:t>03 </a:t>
            </a:r>
            <a:r>
              <a:rPr lang="ja-JP" altLang="ko-KR" b="1" dirty="0">
                <a:solidFill>
                  <a:schemeClr val="accent1"/>
                </a:solidFill>
                <a:latin typeface="MS Mincho" panose="02020609040205080304" pitchFamily="49" charset="-128"/>
                <a:ea typeface="MS Mincho" panose="02020609040205080304" pitchFamily="49" charset="-128"/>
              </a:rPr>
              <a:t>構築環境</a:t>
            </a:r>
            <a:endParaRPr lang="ko-KR" altLang="ko-KR" b="1" dirty="0">
              <a:solidFill>
                <a:schemeClr val="accent1"/>
              </a:solidFill>
              <a:latin typeface="MS Mincho" panose="02020609040205080304" pitchFamily="49" charset="-128"/>
            </a:endParaRPr>
          </a:p>
        </p:txBody>
      </p:sp>
      <p:sp>
        <p:nvSpPr>
          <p:cNvPr id="4" name="텍스트 개체 틀 3"/>
          <p:cNvSpPr>
            <a:spLocks noGrp="1"/>
          </p:cNvSpPr>
          <p:nvPr>
            <p:ph type="body" sz="half" idx="2"/>
          </p:nvPr>
        </p:nvSpPr>
        <p:spPr>
          <a:xfrm>
            <a:off x="261763" y="1124744"/>
            <a:ext cx="11593289" cy="5256584"/>
          </a:xfrm>
          <a:ln>
            <a:solidFill>
              <a:schemeClr val="accent1"/>
            </a:solidFill>
          </a:ln>
        </p:spPr>
        <p:txBody>
          <a:bodyPr>
            <a:normAutofit/>
          </a:bodyPr>
          <a:lstStyle/>
          <a:p>
            <a:r>
              <a:rPr lang="ko-KR" altLang="en-US" sz="2800" dirty="0">
                <a:solidFill>
                  <a:schemeClr val="accent1"/>
                </a:solidFill>
                <a:latin typeface="HY견고딕" panose="02030600000101010101" pitchFamily="18" charset="-127"/>
                <a:ea typeface="HY견고딕" panose="02030600000101010101" pitchFamily="18" charset="-127"/>
              </a:rPr>
              <a:t> </a:t>
            </a:r>
            <a:endParaRPr lang="ko-KR" sz="2800" dirty="0">
              <a:solidFill>
                <a:schemeClr val="accent1"/>
              </a:solidFill>
              <a:latin typeface="HY견고딕" panose="02030600000101010101" pitchFamily="18" charset="-127"/>
              <a:ea typeface="HY견고딕" panose="02030600000101010101" pitchFamily="18" charset="-127"/>
            </a:endParaRPr>
          </a:p>
        </p:txBody>
      </p:sp>
      <p:graphicFrame>
        <p:nvGraphicFramePr>
          <p:cNvPr id="9" name="表 3">
            <a:extLst>
              <a:ext uri="{FF2B5EF4-FFF2-40B4-BE49-F238E27FC236}">
                <a16:creationId xmlns:a16="http://schemas.microsoft.com/office/drawing/2014/main" id="{A22E3400-A4EA-4EE8-A600-5480D73B2511}"/>
              </a:ext>
            </a:extLst>
          </p:cNvPr>
          <p:cNvGraphicFramePr>
            <a:graphicFrameLocks noGrp="1"/>
          </p:cNvGraphicFramePr>
          <p:nvPr>
            <p:extLst>
              <p:ext uri="{D42A27DB-BD31-4B8C-83A1-F6EECF244321}">
                <p14:modId xmlns:p14="http://schemas.microsoft.com/office/powerpoint/2010/main" val="1839326005"/>
              </p:ext>
            </p:extLst>
          </p:nvPr>
        </p:nvGraphicFramePr>
        <p:xfrm>
          <a:off x="1854521" y="1828778"/>
          <a:ext cx="8407772" cy="3848516"/>
        </p:xfrm>
        <a:graphic>
          <a:graphicData uri="http://schemas.openxmlformats.org/drawingml/2006/table">
            <a:tbl>
              <a:tblPr/>
              <a:tblGrid>
                <a:gridCol w="1830170">
                  <a:extLst>
                    <a:ext uri="{9D8B030D-6E8A-4147-A177-3AD203B41FA5}">
                      <a16:colId xmlns:a16="http://schemas.microsoft.com/office/drawing/2014/main" val="20000"/>
                    </a:ext>
                  </a:extLst>
                </a:gridCol>
                <a:gridCol w="6577602">
                  <a:extLst>
                    <a:ext uri="{9D8B030D-6E8A-4147-A177-3AD203B41FA5}">
                      <a16:colId xmlns:a16="http://schemas.microsoft.com/office/drawing/2014/main" val="20001"/>
                    </a:ext>
                  </a:extLst>
                </a:gridCol>
              </a:tblGrid>
              <a:tr h="769704">
                <a:tc>
                  <a:txBody>
                    <a:bodyPr/>
                    <a:lstStyle>
                      <a:lvl1pPr marL="0" algn="l" defTabSz="914400" rtl="0" eaLnBrk="1" latinLnBrk="1" hangingPunct="1">
                        <a:defRPr lang="ko-KR" sz="1800" kern="1200">
                          <a:solidFill>
                            <a:schemeClr val="dk1"/>
                          </a:solidFill>
                          <a:latin typeface="맑은 고딕"/>
                          <a:ea typeface="맑은 고딕" panose="020B0503020000020004" pitchFamily="50" charset="-127"/>
                        </a:defRPr>
                      </a:lvl1pPr>
                      <a:lvl2pPr marL="457200" algn="l" defTabSz="914400" rtl="0" eaLnBrk="1" latinLnBrk="1" hangingPunct="1">
                        <a:defRPr lang="ko-KR" sz="1800" kern="1200">
                          <a:solidFill>
                            <a:schemeClr val="dk1"/>
                          </a:solidFill>
                          <a:latin typeface="맑은 고딕"/>
                          <a:ea typeface="맑은 고딕" panose="020B0503020000020004" pitchFamily="50" charset="-127"/>
                        </a:defRPr>
                      </a:lvl2pPr>
                      <a:lvl3pPr marL="914400" algn="l" defTabSz="914400" rtl="0" eaLnBrk="1" latinLnBrk="1" hangingPunct="1">
                        <a:defRPr lang="ko-KR" sz="1800" kern="1200">
                          <a:solidFill>
                            <a:schemeClr val="dk1"/>
                          </a:solidFill>
                          <a:latin typeface="맑은 고딕"/>
                          <a:ea typeface="맑은 고딕" panose="020B0503020000020004" pitchFamily="50" charset="-127"/>
                        </a:defRPr>
                      </a:lvl3pPr>
                      <a:lvl4pPr marL="1371600" algn="l" defTabSz="914400" rtl="0" eaLnBrk="1" latinLnBrk="1" hangingPunct="1">
                        <a:defRPr lang="ko-KR" sz="1800" kern="1200">
                          <a:solidFill>
                            <a:schemeClr val="dk1"/>
                          </a:solidFill>
                          <a:latin typeface="맑은 고딕"/>
                          <a:ea typeface="맑은 고딕" panose="020B0503020000020004" pitchFamily="50" charset="-127"/>
                        </a:defRPr>
                      </a:lvl4pPr>
                      <a:lvl5pPr marL="1828800" algn="l" defTabSz="914400" rtl="0" eaLnBrk="1" latinLnBrk="1" hangingPunct="1">
                        <a:defRPr lang="ko-KR" sz="1800" kern="1200">
                          <a:solidFill>
                            <a:schemeClr val="dk1"/>
                          </a:solidFill>
                          <a:latin typeface="맑은 고딕"/>
                          <a:ea typeface="맑은 고딕" panose="020B0503020000020004" pitchFamily="50" charset="-127"/>
                        </a:defRPr>
                      </a:lvl5pPr>
                      <a:lvl6pPr marL="2286000" algn="l" defTabSz="914400" rtl="0" eaLnBrk="1" latinLnBrk="1" hangingPunct="1">
                        <a:defRPr lang="ko-KR" sz="1800" kern="1200">
                          <a:solidFill>
                            <a:schemeClr val="dk1"/>
                          </a:solidFill>
                          <a:latin typeface="맑은 고딕"/>
                          <a:ea typeface="맑은 고딕" panose="020B0503020000020004" pitchFamily="50" charset="-127"/>
                        </a:defRPr>
                      </a:lvl6pPr>
                      <a:lvl7pPr marL="2743200" algn="l" defTabSz="914400" rtl="0" eaLnBrk="1" latinLnBrk="1" hangingPunct="1">
                        <a:defRPr lang="ko-KR" sz="1800" kern="1200">
                          <a:solidFill>
                            <a:schemeClr val="dk1"/>
                          </a:solidFill>
                          <a:latin typeface="맑은 고딕"/>
                          <a:ea typeface="맑은 고딕" panose="020B0503020000020004" pitchFamily="50" charset="-127"/>
                        </a:defRPr>
                      </a:lvl7pPr>
                      <a:lvl8pPr marL="3200400" algn="l" defTabSz="914400" rtl="0" eaLnBrk="1" latinLnBrk="1" hangingPunct="1">
                        <a:defRPr lang="ko-KR" sz="1800" kern="1200">
                          <a:solidFill>
                            <a:schemeClr val="dk1"/>
                          </a:solidFill>
                          <a:latin typeface="맑은 고딕"/>
                          <a:ea typeface="맑은 고딕" panose="020B0503020000020004" pitchFamily="50" charset="-127"/>
                        </a:defRPr>
                      </a:lvl8pPr>
                      <a:lvl9pPr marL="3657600" algn="l" defTabSz="914400" rtl="0" eaLnBrk="1" latinLnBrk="1" hangingPunct="1">
                        <a:defRPr lang="ko-KR" sz="1800" kern="1200">
                          <a:solidFill>
                            <a:schemeClr val="dk1"/>
                          </a:solidFill>
                          <a:latin typeface="맑은 고딕"/>
                          <a:ea typeface="맑은 고딕" panose="020B0503020000020004" pitchFamily="50" charset="-127"/>
                        </a:defRPr>
                      </a:lvl9pPr>
                    </a:lstStyle>
                    <a:p>
                      <a:pPr algn="ctr" latinLnBrk="1"/>
                      <a:r>
                        <a:rPr lang="en-US" altLang="ko-KR" sz="1800" kern="1200" baseline="0" dirty="0">
                          <a:solidFill>
                            <a:schemeClr val="tx1"/>
                          </a:solidFill>
                          <a:effectLst/>
                          <a:latin typeface="MS Mincho" panose="02020609040205080304" pitchFamily="49" charset="-128"/>
                          <a:ea typeface="MS Mincho" panose="02020609040205080304" pitchFamily="49" charset="-128"/>
                          <a:cs typeface="+mn-cs"/>
                        </a:rPr>
                        <a:t>OS</a:t>
                      </a:r>
                      <a:endParaRPr lang="ko-KR" altLang="ko-KR" sz="1800" kern="1200" baseline="0" dirty="0">
                        <a:solidFill>
                          <a:schemeClr val="tx1"/>
                        </a:solidFill>
                        <a:effectLst/>
                        <a:latin typeface="MS Mincho" panose="02020609040205080304" pitchFamily="49" charset="-128"/>
                        <a:ea typeface="맑은 고딕" panose="020B0503020000020004" pitchFamily="50" charset="-127"/>
                        <a:cs typeface="+mn-cs"/>
                      </a:endParaRPr>
                    </a:p>
                  </a:txBody>
                  <a:tcPr marL="64770" marR="64770" marT="17780" marB="1778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1" hangingPunct="1">
                        <a:defRPr lang="ko-KR" sz="1800" kern="1200">
                          <a:solidFill>
                            <a:schemeClr val="dk1"/>
                          </a:solidFill>
                          <a:latin typeface="맑은 고딕"/>
                          <a:ea typeface="맑은 고딕" panose="020B0503020000020004" pitchFamily="50" charset="-127"/>
                        </a:defRPr>
                      </a:lvl1pPr>
                      <a:lvl2pPr marL="457200" algn="l" defTabSz="914400" rtl="0" eaLnBrk="1" latinLnBrk="1" hangingPunct="1">
                        <a:defRPr lang="ko-KR" sz="1800" kern="1200">
                          <a:solidFill>
                            <a:schemeClr val="dk1"/>
                          </a:solidFill>
                          <a:latin typeface="맑은 고딕"/>
                          <a:ea typeface="맑은 고딕" panose="020B0503020000020004" pitchFamily="50" charset="-127"/>
                        </a:defRPr>
                      </a:lvl2pPr>
                      <a:lvl3pPr marL="914400" algn="l" defTabSz="914400" rtl="0" eaLnBrk="1" latinLnBrk="1" hangingPunct="1">
                        <a:defRPr lang="ko-KR" sz="1800" kern="1200">
                          <a:solidFill>
                            <a:schemeClr val="dk1"/>
                          </a:solidFill>
                          <a:latin typeface="맑은 고딕"/>
                          <a:ea typeface="맑은 고딕" panose="020B0503020000020004" pitchFamily="50" charset="-127"/>
                        </a:defRPr>
                      </a:lvl3pPr>
                      <a:lvl4pPr marL="1371600" algn="l" defTabSz="914400" rtl="0" eaLnBrk="1" latinLnBrk="1" hangingPunct="1">
                        <a:defRPr lang="ko-KR" sz="1800" kern="1200">
                          <a:solidFill>
                            <a:schemeClr val="dk1"/>
                          </a:solidFill>
                          <a:latin typeface="맑은 고딕"/>
                          <a:ea typeface="맑은 고딕" panose="020B0503020000020004" pitchFamily="50" charset="-127"/>
                        </a:defRPr>
                      </a:lvl4pPr>
                      <a:lvl5pPr marL="1828800" algn="l" defTabSz="914400" rtl="0" eaLnBrk="1" latinLnBrk="1" hangingPunct="1">
                        <a:defRPr lang="ko-KR" sz="1800" kern="1200">
                          <a:solidFill>
                            <a:schemeClr val="dk1"/>
                          </a:solidFill>
                          <a:latin typeface="맑은 고딕"/>
                          <a:ea typeface="맑은 고딕" panose="020B0503020000020004" pitchFamily="50" charset="-127"/>
                        </a:defRPr>
                      </a:lvl5pPr>
                      <a:lvl6pPr marL="2286000" algn="l" defTabSz="914400" rtl="0" eaLnBrk="1" latinLnBrk="1" hangingPunct="1">
                        <a:defRPr lang="ko-KR" sz="1800" kern="1200">
                          <a:solidFill>
                            <a:schemeClr val="dk1"/>
                          </a:solidFill>
                          <a:latin typeface="맑은 고딕"/>
                          <a:ea typeface="맑은 고딕" panose="020B0503020000020004" pitchFamily="50" charset="-127"/>
                        </a:defRPr>
                      </a:lvl6pPr>
                      <a:lvl7pPr marL="2743200" algn="l" defTabSz="914400" rtl="0" eaLnBrk="1" latinLnBrk="1" hangingPunct="1">
                        <a:defRPr lang="ko-KR" sz="1800" kern="1200">
                          <a:solidFill>
                            <a:schemeClr val="dk1"/>
                          </a:solidFill>
                          <a:latin typeface="맑은 고딕"/>
                          <a:ea typeface="맑은 고딕" panose="020B0503020000020004" pitchFamily="50" charset="-127"/>
                        </a:defRPr>
                      </a:lvl7pPr>
                      <a:lvl8pPr marL="3200400" algn="l" defTabSz="914400" rtl="0" eaLnBrk="1" latinLnBrk="1" hangingPunct="1">
                        <a:defRPr lang="ko-KR" sz="1800" kern="1200">
                          <a:solidFill>
                            <a:schemeClr val="dk1"/>
                          </a:solidFill>
                          <a:latin typeface="맑은 고딕"/>
                          <a:ea typeface="맑은 고딕" panose="020B0503020000020004" pitchFamily="50" charset="-127"/>
                        </a:defRPr>
                      </a:lvl8pPr>
                      <a:lvl9pPr marL="3657600" algn="l" defTabSz="914400" rtl="0" eaLnBrk="1" latinLnBrk="1" hangingPunct="1">
                        <a:defRPr lang="ko-KR" sz="1800" kern="1200">
                          <a:solidFill>
                            <a:schemeClr val="dk1"/>
                          </a:solidFill>
                          <a:latin typeface="맑은 고딕"/>
                          <a:ea typeface="맑은 고딕" panose="020B0503020000020004" pitchFamily="50" charset="-127"/>
                        </a:defRPr>
                      </a:lvl9pPr>
                    </a:lstStyle>
                    <a:p>
                      <a:pPr lvl="1" algn="just" latinLnBrk="1">
                        <a:lnSpc>
                          <a:spcPct val="115000"/>
                        </a:lnSpc>
                        <a:spcAft>
                          <a:spcPts val="1000"/>
                        </a:spcAft>
                      </a:pPr>
                      <a:r>
                        <a:rPr lang="en-US" altLang="ja-JP" sz="1800" kern="100" dirty="0">
                          <a:solidFill>
                            <a:schemeClr val="tx1"/>
                          </a:solidFill>
                          <a:effectLst/>
                          <a:latin typeface="MS Mincho" panose="02020609040205080304" pitchFamily="49" charset="-128"/>
                          <a:ea typeface="MS Mincho" panose="02020609040205080304" pitchFamily="49" charset="-128"/>
                          <a:cs typeface="Times New Roman"/>
                        </a:rPr>
                        <a:t>Windows 7</a:t>
                      </a:r>
                      <a:endParaRPr lang="ko-KR" sz="1800" kern="100" dirty="0">
                        <a:solidFill>
                          <a:schemeClr val="tx1"/>
                        </a:solidFill>
                        <a:effectLst/>
                        <a:latin typeface="MS Mincho" panose="02020609040205080304" pitchFamily="49" charset="-128"/>
                        <a:ea typeface="HY견고딕" panose="02030600000101010101" pitchFamily="18" charset="-127"/>
                        <a:cs typeface="Times New Roman"/>
                      </a:endParaRPr>
                    </a:p>
                  </a:txBody>
                  <a:tcPr marL="64770" marR="64770" marT="17780" marB="1778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684180">
                <a:tc>
                  <a:txBody>
                    <a:bodyPr/>
                    <a:lstStyle>
                      <a:lvl1pPr marL="0" algn="l" defTabSz="914400" rtl="0" eaLnBrk="1" latinLnBrk="1" hangingPunct="1">
                        <a:defRPr lang="ko-KR" sz="1800" kern="1200">
                          <a:solidFill>
                            <a:schemeClr val="dk1"/>
                          </a:solidFill>
                          <a:latin typeface="맑은 고딕"/>
                          <a:ea typeface="맑은 고딕" panose="020B0503020000020004" pitchFamily="50" charset="-127"/>
                        </a:defRPr>
                      </a:lvl1pPr>
                      <a:lvl2pPr marL="457200" algn="l" defTabSz="914400" rtl="0" eaLnBrk="1" latinLnBrk="1" hangingPunct="1">
                        <a:defRPr lang="ko-KR" sz="1800" kern="1200">
                          <a:solidFill>
                            <a:schemeClr val="dk1"/>
                          </a:solidFill>
                          <a:latin typeface="맑은 고딕"/>
                          <a:ea typeface="맑은 고딕" panose="020B0503020000020004" pitchFamily="50" charset="-127"/>
                        </a:defRPr>
                      </a:lvl2pPr>
                      <a:lvl3pPr marL="914400" algn="l" defTabSz="914400" rtl="0" eaLnBrk="1" latinLnBrk="1" hangingPunct="1">
                        <a:defRPr lang="ko-KR" sz="1800" kern="1200">
                          <a:solidFill>
                            <a:schemeClr val="dk1"/>
                          </a:solidFill>
                          <a:latin typeface="맑은 고딕"/>
                          <a:ea typeface="맑은 고딕" panose="020B0503020000020004" pitchFamily="50" charset="-127"/>
                        </a:defRPr>
                      </a:lvl3pPr>
                      <a:lvl4pPr marL="1371600" algn="l" defTabSz="914400" rtl="0" eaLnBrk="1" latinLnBrk="1" hangingPunct="1">
                        <a:defRPr lang="ko-KR" sz="1800" kern="1200">
                          <a:solidFill>
                            <a:schemeClr val="dk1"/>
                          </a:solidFill>
                          <a:latin typeface="맑은 고딕"/>
                          <a:ea typeface="맑은 고딕" panose="020B0503020000020004" pitchFamily="50" charset="-127"/>
                        </a:defRPr>
                      </a:lvl4pPr>
                      <a:lvl5pPr marL="1828800" algn="l" defTabSz="914400" rtl="0" eaLnBrk="1" latinLnBrk="1" hangingPunct="1">
                        <a:defRPr lang="ko-KR" sz="1800" kern="1200">
                          <a:solidFill>
                            <a:schemeClr val="dk1"/>
                          </a:solidFill>
                          <a:latin typeface="맑은 고딕"/>
                          <a:ea typeface="맑은 고딕" panose="020B0503020000020004" pitchFamily="50" charset="-127"/>
                        </a:defRPr>
                      </a:lvl5pPr>
                      <a:lvl6pPr marL="2286000" algn="l" defTabSz="914400" rtl="0" eaLnBrk="1" latinLnBrk="1" hangingPunct="1">
                        <a:defRPr lang="ko-KR" sz="1800" kern="1200">
                          <a:solidFill>
                            <a:schemeClr val="dk1"/>
                          </a:solidFill>
                          <a:latin typeface="맑은 고딕"/>
                          <a:ea typeface="맑은 고딕" panose="020B0503020000020004" pitchFamily="50" charset="-127"/>
                        </a:defRPr>
                      </a:lvl6pPr>
                      <a:lvl7pPr marL="2743200" algn="l" defTabSz="914400" rtl="0" eaLnBrk="1" latinLnBrk="1" hangingPunct="1">
                        <a:defRPr lang="ko-KR" sz="1800" kern="1200">
                          <a:solidFill>
                            <a:schemeClr val="dk1"/>
                          </a:solidFill>
                          <a:latin typeface="맑은 고딕"/>
                          <a:ea typeface="맑은 고딕" panose="020B0503020000020004" pitchFamily="50" charset="-127"/>
                        </a:defRPr>
                      </a:lvl7pPr>
                      <a:lvl8pPr marL="3200400" algn="l" defTabSz="914400" rtl="0" eaLnBrk="1" latinLnBrk="1" hangingPunct="1">
                        <a:defRPr lang="ko-KR" sz="1800" kern="1200">
                          <a:solidFill>
                            <a:schemeClr val="dk1"/>
                          </a:solidFill>
                          <a:latin typeface="맑은 고딕"/>
                          <a:ea typeface="맑은 고딕" panose="020B0503020000020004" pitchFamily="50" charset="-127"/>
                        </a:defRPr>
                      </a:lvl8pPr>
                      <a:lvl9pPr marL="3657600" algn="l" defTabSz="914400" rtl="0" eaLnBrk="1" latinLnBrk="1" hangingPunct="1">
                        <a:defRPr lang="ko-KR" sz="1800" kern="1200">
                          <a:solidFill>
                            <a:schemeClr val="dk1"/>
                          </a:solidFill>
                          <a:latin typeface="맑은 고딕"/>
                          <a:ea typeface="맑은 고딕" panose="020B0503020000020004" pitchFamily="50" charset="-127"/>
                        </a:defRPr>
                      </a:lvl9pPr>
                    </a:lstStyle>
                    <a:p>
                      <a:pPr algn="ctr" latinLnBrk="1"/>
                      <a:r>
                        <a:rPr lang="ja-JP" altLang="en-US" sz="1800" kern="1200" baseline="0" dirty="0">
                          <a:solidFill>
                            <a:schemeClr val="tx1"/>
                          </a:solidFill>
                          <a:effectLst/>
                          <a:latin typeface="MS Mincho" panose="02020609040205080304" pitchFamily="49" charset="-128"/>
                          <a:ea typeface="MS Mincho" panose="02020609040205080304" pitchFamily="49" charset="-128"/>
                          <a:cs typeface="+mn-cs"/>
                        </a:rPr>
                        <a:t>開発言語</a:t>
                      </a:r>
                      <a:endParaRPr lang="ko-KR" altLang="ko-KR" sz="1800" kern="1200" baseline="0" dirty="0">
                        <a:solidFill>
                          <a:schemeClr val="tx1"/>
                        </a:solidFill>
                        <a:effectLst/>
                        <a:latin typeface="MS Mincho" panose="02020609040205080304" pitchFamily="49" charset="-128"/>
                        <a:ea typeface="맑은 고딕" panose="020B0503020000020004" pitchFamily="50" charset="-127"/>
                        <a:cs typeface="+mn-cs"/>
                      </a:endParaRPr>
                    </a:p>
                  </a:txBody>
                  <a:tcPr marL="64770" marR="64770" marT="17780" marB="1778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1" hangingPunct="1">
                        <a:defRPr lang="ko-KR" sz="1800" kern="1200">
                          <a:solidFill>
                            <a:schemeClr val="dk1"/>
                          </a:solidFill>
                          <a:latin typeface="맑은 고딕"/>
                          <a:ea typeface="맑은 고딕" panose="020B0503020000020004" pitchFamily="50" charset="-127"/>
                        </a:defRPr>
                      </a:lvl1pPr>
                      <a:lvl2pPr marL="457200" algn="l" defTabSz="914400" rtl="0" eaLnBrk="1" latinLnBrk="1" hangingPunct="1">
                        <a:defRPr lang="ko-KR" sz="1800" kern="1200">
                          <a:solidFill>
                            <a:schemeClr val="dk1"/>
                          </a:solidFill>
                          <a:latin typeface="맑은 고딕"/>
                          <a:ea typeface="맑은 고딕" panose="020B0503020000020004" pitchFamily="50" charset="-127"/>
                        </a:defRPr>
                      </a:lvl2pPr>
                      <a:lvl3pPr marL="914400" algn="l" defTabSz="914400" rtl="0" eaLnBrk="1" latinLnBrk="1" hangingPunct="1">
                        <a:defRPr lang="ko-KR" sz="1800" kern="1200">
                          <a:solidFill>
                            <a:schemeClr val="dk1"/>
                          </a:solidFill>
                          <a:latin typeface="맑은 고딕"/>
                          <a:ea typeface="맑은 고딕" panose="020B0503020000020004" pitchFamily="50" charset="-127"/>
                        </a:defRPr>
                      </a:lvl3pPr>
                      <a:lvl4pPr marL="1371600" algn="l" defTabSz="914400" rtl="0" eaLnBrk="1" latinLnBrk="1" hangingPunct="1">
                        <a:defRPr lang="ko-KR" sz="1800" kern="1200">
                          <a:solidFill>
                            <a:schemeClr val="dk1"/>
                          </a:solidFill>
                          <a:latin typeface="맑은 고딕"/>
                          <a:ea typeface="맑은 고딕" panose="020B0503020000020004" pitchFamily="50" charset="-127"/>
                        </a:defRPr>
                      </a:lvl4pPr>
                      <a:lvl5pPr marL="1828800" algn="l" defTabSz="914400" rtl="0" eaLnBrk="1" latinLnBrk="1" hangingPunct="1">
                        <a:defRPr lang="ko-KR" sz="1800" kern="1200">
                          <a:solidFill>
                            <a:schemeClr val="dk1"/>
                          </a:solidFill>
                          <a:latin typeface="맑은 고딕"/>
                          <a:ea typeface="맑은 고딕" panose="020B0503020000020004" pitchFamily="50" charset="-127"/>
                        </a:defRPr>
                      </a:lvl5pPr>
                      <a:lvl6pPr marL="2286000" algn="l" defTabSz="914400" rtl="0" eaLnBrk="1" latinLnBrk="1" hangingPunct="1">
                        <a:defRPr lang="ko-KR" sz="1800" kern="1200">
                          <a:solidFill>
                            <a:schemeClr val="dk1"/>
                          </a:solidFill>
                          <a:latin typeface="맑은 고딕"/>
                          <a:ea typeface="맑은 고딕" panose="020B0503020000020004" pitchFamily="50" charset="-127"/>
                        </a:defRPr>
                      </a:lvl6pPr>
                      <a:lvl7pPr marL="2743200" algn="l" defTabSz="914400" rtl="0" eaLnBrk="1" latinLnBrk="1" hangingPunct="1">
                        <a:defRPr lang="ko-KR" sz="1800" kern="1200">
                          <a:solidFill>
                            <a:schemeClr val="dk1"/>
                          </a:solidFill>
                          <a:latin typeface="맑은 고딕"/>
                          <a:ea typeface="맑은 고딕" panose="020B0503020000020004" pitchFamily="50" charset="-127"/>
                        </a:defRPr>
                      </a:lvl7pPr>
                      <a:lvl8pPr marL="3200400" algn="l" defTabSz="914400" rtl="0" eaLnBrk="1" latinLnBrk="1" hangingPunct="1">
                        <a:defRPr lang="ko-KR" sz="1800" kern="1200">
                          <a:solidFill>
                            <a:schemeClr val="dk1"/>
                          </a:solidFill>
                          <a:latin typeface="맑은 고딕"/>
                          <a:ea typeface="맑은 고딕" panose="020B0503020000020004" pitchFamily="50" charset="-127"/>
                        </a:defRPr>
                      </a:lvl8pPr>
                      <a:lvl9pPr marL="3657600" algn="l" defTabSz="914400" rtl="0" eaLnBrk="1" latinLnBrk="1" hangingPunct="1">
                        <a:defRPr lang="ko-KR" sz="1800" kern="1200">
                          <a:solidFill>
                            <a:schemeClr val="dk1"/>
                          </a:solidFill>
                          <a:latin typeface="맑은 고딕"/>
                          <a:ea typeface="맑은 고딕" panose="020B0503020000020004" pitchFamily="50" charset="-127"/>
                        </a:defRPr>
                      </a:lvl9pPr>
                    </a:lstStyle>
                    <a:p>
                      <a:pPr lvl="1" algn="just" latinLnBrk="1">
                        <a:lnSpc>
                          <a:spcPct val="115000"/>
                        </a:lnSpc>
                        <a:spcAft>
                          <a:spcPts val="1000"/>
                        </a:spcAft>
                      </a:pPr>
                      <a:r>
                        <a:rPr lang="en-US" altLang="ko-KR" sz="1800" kern="100" dirty="0">
                          <a:solidFill>
                            <a:schemeClr val="tx1"/>
                          </a:solidFill>
                          <a:effectLst/>
                          <a:latin typeface="MS Mincho" panose="02020609040205080304" pitchFamily="49" charset="-128"/>
                          <a:ea typeface="MS Mincho" panose="02020609040205080304" pitchFamily="49" charset="-128"/>
                        </a:rPr>
                        <a:t>JAVA </a:t>
                      </a:r>
                      <a:r>
                        <a:rPr lang="en-US" altLang="ko-KR" sz="1800" kern="100" dirty="0" err="1">
                          <a:solidFill>
                            <a:schemeClr val="tx1"/>
                          </a:solidFill>
                          <a:effectLst/>
                          <a:latin typeface="MS Mincho" panose="02020609040205080304" pitchFamily="49" charset="-128"/>
                          <a:ea typeface="MS Mincho" panose="02020609040205080304" pitchFamily="49" charset="-128"/>
                        </a:rPr>
                        <a:t>jdk</a:t>
                      </a:r>
                      <a:r>
                        <a:rPr lang="en-US" altLang="ko-KR" sz="1800" kern="100" dirty="0">
                          <a:solidFill>
                            <a:schemeClr val="tx1"/>
                          </a:solidFill>
                          <a:effectLst/>
                          <a:latin typeface="MS Mincho" panose="02020609040205080304" pitchFamily="49" charset="-128"/>
                          <a:ea typeface="MS Mincho" panose="02020609040205080304" pitchFamily="49" charset="-128"/>
                        </a:rPr>
                        <a:t> 1.8</a:t>
                      </a:r>
                      <a:endParaRPr lang="ko-KR" sz="1800" kern="100" dirty="0">
                        <a:solidFill>
                          <a:schemeClr val="tx1"/>
                        </a:solidFill>
                        <a:effectLst/>
                        <a:latin typeface="MS Mincho" panose="02020609040205080304" pitchFamily="49" charset="-128"/>
                        <a:ea typeface="HY견고딕" panose="02030600000101010101" pitchFamily="18" charset="-127"/>
                        <a:cs typeface="Times New Roman"/>
                      </a:endParaRPr>
                    </a:p>
                  </a:txBody>
                  <a:tcPr marL="64770" marR="64770" marT="17780" marB="1778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598658">
                <a:tc>
                  <a:txBody>
                    <a:bodyPr/>
                    <a:lstStyle>
                      <a:lvl1pPr marL="0" algn="l" defTabSz="914400" rtl="0" eaLnBrk="1" latinLnBrk="1" hangingPunct="1">
                        <a:defRPr lang="ko-KR" sz="1800" kern="1200">
                          <a:solidFill>
                            <a:schemeClr val="dk1"/>
                          </a:solidFill>
                          <a:latin typeface="맑은 고딕"/>
                          <a:ea typeface="맑은 고딕" panose="020B0503020000020004" pitchFamily="50" charset="-127"/>
                        </a:defRPr>
                      </a:lvl1pPr>
                      <a:lvl2pPr marL="457200" algn="l" defTabSz="914400" rtl="0" eaLnBrk="1" latinLnBrk="1" hangingPunct="1">
                        <a:defRPr lang="ko-KR" sz="1800" kern="1200">
                          <a:solidFill>
                            <a:schemeClr val="dk1"/>
                          </a:solidFill>
                          <a:latin typeface="맑은 고딕"/>
                          <a:ea typeface="맑은 고딕" panose="020B0503020000020004" pitchFamily="50" charset="-127"/>
                        </a:defRPr>
                      </a:lvl2pPr>
                      <a:lvl3pPr marL="914400" algn="l" defTabSz="914400" rtl="0" eaLnBrk="1" latinLnBrk="1" hangingPunct="1">
                        <a:defRPr lang="ko-KR" sz="1800" kern="1200">
                          <a:solidFill>
                            <a:schemeClr val="dk1"/>
                          </a:solidFill>
                          <a:latin typeface="맑은 고딕"/>
                          <a:ea typeface="맑은 고딕" panose="020B0503020000020004" pitchFamily="50" charset="-127"/>
                        </a:defRPr>
                      </a:lvl3pPr>
                      <a:lvl4pPr marL="1371600" algn="l" defTabSz="914400" rtl="0" eaLnBrk="1" latinLnBrk="1" hangingPunct="1">
                        <a:defRPr lang="ko-KR" sz="1800" kern="1200">
                          <a:solidFill>
                            <a:schemeClr val="dk1"/>
                          </a:solidFill>
                          <a:latin typeface="맑은 고딕"/>
                          <a:ea typeface="맑은 고딕" panose="020B0503020000020004" pitchFamily="50" charset="-127"/>
                        </a:defRPr>
                      </a:lvl4pPr>
                      <a:lvl5pPr marL="1828800" algn="l" defTabSz="914400" rtl="0" eaLnBrk="1" latinLnBrk="1" hangingPunct="1">
                        <a:defRPr lang="ko-KR" sz="1800" kern="1200">
                          <a:solidFill>
                            <a:schemeClr val="dk1"/>
                          </a:solidFill>
                          <a:latin typeface="맑은 고딕"/>
                          <a:ea typeface="맑은 고딕" panose="020B0503020000020004" pitchFamily="50" charset="-127"/>
                        </a:defRPr>
                      </a:lvl5pPr>
                      <a:lvl6pPr marL="2286000" algn="l" defTabSz="914400" rtl="0" eaLnBrk="1" latinLnBrk="1" hangingPunct="1">
                        <a:defRPr lang="ko-KR" sz="1800" kern="1200">
                          <a:solidFill>
                            <a:schemeClr val="dk1"/>
                          </a:solidFill>
                          <a:latin typeface="맑은 고딕"/>
                          <a:ea typeface="맑은 고딕" panose="020B0503020000020004" pitchFamily="50" charset="-127"/>
                        </a:defRPr>
                      </a:lvl6pPr>
                      <a:lvl7pPr marL="2743200" algn="l" defTabSz="914400" rtl="0" eaLnBrk="1" latinLnBrk="1" hangingPunct="1">
                        <a:defRPr lang="ko-KR" sz="1800" kern="1200">
                          <a:solidFill>
                            <a:schemeClr val="dk1"/>
                          </a:solidFill>
                          <a:latin typeface="맑은 고딕"/>
                          <a:ea typeface="맑은 고딕" panose="020B0503020000020004" pitchFamily="50" charset="-127"/>
                        </a:defRPr>
                      </a:lvl7pPr>
                      <a:lvl8pPr marL="3200400" algn="l" defTabSz="914400" rtl="0" eaLnBrk="1" latinLnBrk="1" hangingPunct="1">
                        <a:defRPr lang="ko-KR" sz="1800" kern="1200">
                          <a:solidFill>
                            <a:schemeClr val="dk1"/>
                          </a:solidFill>
                          <a:latin typeface="맑은 고딕"/>
                          <a:ea typeface="맑은 고딕" panose="020B0503020000020004" pitchFamily="50" charset="-127"/>
                        </a:defRPr>
                      </a:lvl8pPr>
                      <a:lvl9pPr marL="3657600" algn="l" defTabSz="914400" rtl="0" eaLnBrk="1" latinLnBrk="1" hangingPunct="1">
                        <a:defRPr lang="ko-KR" sz="1800" kern="1200">
                          <a:solidFill>
                            <a:schemeClr val="dk1"/>
                          </a:solidFill>
                          <a:latin typeface="맑은 고딕"/>
                          <a:ea typeface="맑은 고딕" panose="020B0503020000020004" pitchFamily="50" charset="-127"/>
                        </a:defRPr>
                      </a:lvl9pPr>
                    </a:lstStyle>
                    <a:p>
                      <a:pPr algn="ctr" latinLnBrk="1"/>
                      <a:r>
                        <a:rPr lang="ja-JP" altLang="en-US" sz="1800" kern="1200" dirty="0">
                          <a:solidFill>
                            <a:schemeClr val="tx1"/>
                          </a:solidFill>
                          <a:effectLst/>
                          <a:latin typeface="MS Mincho" panose="02020609040205080304" pitchFamily="49" charset="-128"/>
                          <a:ea typeface="MS Mincho" panose="02020609040205080304" pitchFamily="49" charset="-128"/>
                          <a:cs typeface="+mn-cs"/>
                        </a:rPr>
                        <a:t>開発ツール</a:t>
                      </a:r>
                      <a:endParaRPr lang="ko-KR" altLang="ko-KR" sz="1800" kern="1200" dirty="0">
                        <a:solidFill>
                          <a:schemeClr val="tx1"/>
                        </a:solidFill>
                        <a:effectLst/>
                        <a:latin typeface="MS Mincho" panose="02020609040205080304" pitchFamily="49" charset="-128"/>
                        <a:ea typeface="맑은 고딕" panose="020B0503020000020004" pitchFamily="50" charset="-127"/>
                        <a:cs typeface="+mn-cs"/>
                      </a:endParaRPr>
                    </a:p>
                  </a:txBody>
                  <a:tcPr marL="64770" marR="64770" marT="17780" marB="1778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1" hangingPunct="1">
                        <a:defRPr lang="ko-KR" sz="1800" kern="1200">
                          <a:solidFill>
                            <a:schemeClr val="dk1"/>
                          </a:solidFill>
                          <a:latin typeface="맑은 고딕"/>
                          <a:ea typeface="맑은 고딕" panose="020B0503020000020004" pitchFamily="50" charset="-127"/>
                        </a:defRPr>
                      </a:lvl1pPr>
                      <a:lvl2pPr marL="457200" algn="l" defTabSz="914400" rtl="0" eaLnBrk="1" latinLnBrk="1" hangingPunct="1">
                        <a:defRPr lang="ko-KR" sz="1800" kern="1200">
                          <a:solidFill>
                            <a:schemeClr val="dk1"/>
                          </a:solidFill>
                          <a:latin typeface="맑은 고딕"/>
                          <a:ea typeface="맑은 고딕" panose="020B0503020000020004" pitchFamily="50" charset="-127"/>
                        </a:defRPr>
                      </a:lvl2pPr>
                      <a:lvl3pPr marL="914400" algn="l" defTabSz="914400" rtl="0" eaLnBrk="1" latinLnBrk="1" hangingPunct="1">
                        <a:defRPr lang="ko-KR" sz="1800" kern="1200">
                          <a:solidFill>
                            <a:schemeClr val="dk1"/>
                          </a:solidFill>
                          <a:latin typeface="맑은 고딕"/>
                          <a:ea typeface="맑은 고딕" panose="020B0503020000020004" pitchFamily="50" charset="-127"/>
                        </a:defRPr>
                      </a:lvl3pPr>
                      <a:lvl4pPr marL="1371600" algn="l" defTabSz="914400" rtl="0" eaLnBrk="1" latinLnBrk="1" hangingPunct="1">
                        <a:defRPr lang="ko-KR" sz="1800" kern="1200">
                          <a:solidFill>
                            <a:schemeClr val="dk1"/>
                          </a:solidFill>
                          <a:latin typeface="맑은 고딕"/>
                          <a:ea typeface="맑은 고딕" panose="020B0503020000020004" pitchFamily="50" charset="-127"/>
                        </a:defRPr>
                      </a:lvl4pPr>
                      <a:lvl5pPr marL="1828800" algn="l" defTabSz="914400" rtl="0" eaLnBrk="1" latinLnBrk="1" hangingPunct="1">
                        <a:defRPr lang="ko-KR" sz="1800" kern="1200">
                          <a:solidFill>
                            <a:schemeClr val="dk1"/>
                          </a:solidFill>
                          <a:latin typeface="맑은 고딕"/>
                          <a:ea typeface="맑은 고딕" panose="020B0503020000020004" pitchFamily="50" charset="-127"/>
                        </a:defRPr>
                      </a:lvl5pPr>
                      <a:lvl6pPr marL="2286000" algn="l" defTabSz="914400" rtl="0" eaLnBrk="1" latinLnBrk="1" hangingPunct="1">
                        <a:defRPr lang="ko-KR" sz="1800" kern="1200">
                          <a:solidFill>
                            <a:schemeClr val="dk1"/>
                          </a:solidFill>
                          <a:latin typeface="맑은 고딕"/>
                          <a:ea typeface="맑은 고딕" panose="020B0503020000020004" pitchFamily="50" charset="-127"/>
                        </a:defRPr>
                      </a:lvl6pPr>
                      <a:lvl7pPr marL="2743200" algn="l" defTabSz="914400" rtl="0" eaLnBrk="1" latinLnBrk="1" hangingPunct="1">
                        <a:defRPr lang="ko-KR" sz="1800" kern="1200">
                          <a:solidFill>
                            <a:schemeClr val="dk1"/>
                          </a:solidFill>
                          <a:latin typeface="맑은 고딕"/>
                          <a:ea typeface="맑은 고딕" panose="020B0503020000020004" pitchFamily="50" charset="-127"/>
                        </a:defRPr>
                      </a:lvl7pPr>
                      <a:lvl8pPr marL="3200400" algn="l" defTabSz="914400" rtl="0" eaLnBrk="1" latinLnBrk="1" hangingPunct="1">
                        <a:defRPr lang="ko-KR" sz="1800" kern="1200">
                          <a:solidFill>
                            <a:schemeClr val="dk1"/>
                          </a:solidFill>
                          <a:latin typeface="맑은 고딕"/>
                          <a:ea typeface="맑은 고딕" panose="020B0503020000020004" pitchFamily="50" charset="-127"/>
                        </a:defRPr>
                      </a:lvl8pPr>
                      <a:lvl9pPr marL="3657600" algn="l" defTabSz="914400" rtl="0" eaLnBrk="1" latinLnBrk="1" hangingPunct="1">
                        <a:defRPr lang="ko-KR" sz="1800" kern="1200">
                          <a:solidFill>
                            <a:schemeClr val="dk1"/>
                          </a:solidFill>
                          <a:latin typeface="맑은 고딕"/>
                          <a:ea typeface="맑은 고딕" panose="020B0503020000020004" pitchFamily="50" charset="-127"/>
                        </a:defRPr>
                      </a:lvl9pPr>
                    </a:lstStyle>
                    <a:p>
                      <a:pPr lvl="1" algn="just" latinLnBrk="1">
                        <a:lnSpc>
                          <a:spcPct val="115000"/>
                        </a:lnSpc>
                        <a:spcAft>
                          <a:spcPts val="1000"/>
                        </a:spcAft>
                      </a:pPr>
                      <a:r>
                        <a:rPr lang="en-US" altLang="ja-JP" sz="1800" kern="100" dirty="0" err="1">
                          <a:solidFill>
                            <a:schemeClr val="tx1"/>
                          </a:solidFill>
                          <a:effectLst/>
                          <a:latin typeface="MS Mincho" panose="02020609040205080304" pitchFamily="49" charset="-128"/>
                          <a:ea typeface="MS Mincho" panose="02020609040205080304" pitchFamily="49" charset="-128"/>
                        </a:rPr>
                        <a:t>E</a:t>
                      </a:r>
                      <a:r>
                        <a:rPr lang="en-US" altLang="ko-KR" sz="1800" kern="100" dirty="0" err="1">
                          <a:solidFill>
                            <a:schemeClr val="tx1"/>
                          </a:solidFill>
                          <a:effectLst/>
                          <a:latin typeface="MS Mincho" panose="02020609040205080304" pitchFamily="49" charset="-128"/>
                          <a:ea typeface="MS Mincho" panose="02020609040205080304" pitchFamily="49" charset="-128"/>
                        </a:rPr>
                        <a:t>cliplse</a:t>
                      </a:r>
                      <a:r>
                        <a:rPr lang="en-US" altLang="ko-KR" sz="1800" kern="100" dirty="0">
                          <a:solidFill>
                            <a:schemeClr val="tx1"/>
                          </a:solidFill>
                          <a:effectLst/>
                          <a:latin typeface="MS Mincho" panose="02020609040205080304" pitchFamily="49" charset="-128"/>
                          <a:ea typeface="MS Mincho" panose="02020609040205080304" pitchFamily="49" charset="-128"/>
                        </a:rPr>
                        <a:t> NEON</a:t>
                      </a:r>
                      <a:r>
                        <a:rPr lang="ko-KR" altLang="en-US" sz="1800" kern="0" spc="0" dirty="0">
                          <a:solidFill>
                            <a:schemeClr val="tx1"/>
                          </a:solidFill>
                          <a:effectLst/>
                          <a:latin typeface="MS Mincho" panose="02020609040205080304" pitchFamily="49" charset="-128"/>
                        </a:rPr>
                        <a:t>・</a:t>
                      </a:r>
                      <a:r>
                        <a:rPr lang="en-US" altLang="ko-KR" sz="1800" kern="100" dirty="0">
                          <a:solidFill>
                            <a:schemeClr val="tx1"/>
                          </a:solidFill>
                          <a:effectLst/>
                          <a:latin typeface="MS Mincho" panose="02020609040205080304" pitchFamily="49" charset="-128"/>
                          <a:ea typeface="MS Mincho" panose="02020609040205080304" pitchFamily="49" charset="-128"/>
                        </a:rPr>
                        <a:t> Atom 1.1.8</a:t>
                      </a:r>
                      <a:endParaRPr lang="ko-KR" sz="1800" kern="100" dirty="0">
                        <a:solidFill>
                          <a:schemeClr val="tx1"/>
                        </a:solidFill>
                        <a:effectLst/>
                        <a:latin typeface="MS Mincho" panose="02020609040205080304" pitchFamily="49" charset="-128"/>
                        <a:ea typeface="HY견고딕" panose="02030600000101010101" pitchFamily="18" charset="-127"/>
                        <a:cs typeface="Times New Roman"/>
                      </a:endParaRPr>
                    </a:p>
                  </a:txBody>
                  <a:tcPr marL="64770" marR="64770" marT="17780" marB="1778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598658">
                <a:tc>
                  <a:txBody>
                    <a:bodyPr/>
                    <a:lstStyle/>
                    <a:p>
                      <a:pPr algn="ctr" latinLnBrk="1"/>
                      <a:r>
                        <a:rPr lang="en-US" altLang="ko-KR" sz="1800" kern="1200" baseline="0" dirty="0" err="1">
                          <a:solidFill>
                            <a:schemeClr val="tx1"/>
                          </a:solidFill>
                          <a:effectLst/>
                          <a:latin typeface="MS Mincho" panose="02020609040205080304" pitchFamily="49" charset="-128"/>
                          <a:ea typeface="MS Mincho" panose="02020609040205080304" pitchFamily="49" charset="-128"/>
                          <a:cs typeface="+mn-cs"/>
                        </a:rPr>
                        <a:t>DataBase</a:t>
                      </a:r>
                      <a:endParaRPr lang="ko-KR" altLang="ko-KR" sz="1800" kern="1200" baseline="0" dirty="0">
                        <a:solidFill>
                          <a:schemeClr val="tx1"/>
                        </a:solidFill>
                        <a:effectLst/>
                        <a:latin typeface="MS Mincho" panose="02020609040205080304" pitchFamily="49" charset="-128"/>
                        <a:ea typeface="+mn-ea"/>
                        <a:cs typeface="+mn-cs"/>
                      </a:endParaRPr>
                    </a:p>
                  </a:txBody>
                  <a:tcPr marL="64770" marR="64770" marT="17780" marB="1778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1" algn="just" latinLnBrk="1">
                        <a:lnSpc>
                          <a:spcPct val="115000"/>
                        </a:lnSpc>
                        <a:spcAft>
                          <a:spcPts val="1000"/>
                        </a:spcAft>
                      </a:pPr>
                      <a:r>
                        <a:rPr lang="en-US" altLang="ko-KR" sz="1800" kern="100" dirty="0">
                          <a:solidFill>
                            <a:schemeClr val="tx1"/>
                          </a:solidFill>
                          <a:effectLst/>
                          <a:latin typeface="MS Mincho" panose="02020609040205080304" pitchFamily="49" charset="-128"/>
                          <a:ea typeface="MS Mincho" panose="02020609040205080304" pitchFamily="49" charset="-128"/>
                          <a:cs typeface="Times New Roman"/>
                        </a:rPr>
                        <a:t>Oracle 11g</a:t>
                      </a:r>
                      <a:endParaRPr lang="ko-KR" sz="1800" kern="100" dirty="0">
                        <a:solidFill>
                          <a:schemeClr val="tx1"/>
                        </a:solidFill>
                        <a:effectLst/>
                        <a:latin typeface="MS Mincho" panose="02020609040205080304" pitchFamily="49" charset="-128"/>
                        <a:ea typeface="HY견고딕" panose="02030600000101010101" pitchFamily="18" charset="-127"/>
                        <a:cs typeface="Times New Roman"/>
                      </a:endParaRPr>
                    </a:p>
                  </a:txBody>
                  <a:tcPr marL="64770" marR="64770" marT="17780" marB="1778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81194194"/>
                  </a:ext>
                </a:extLst>
              </a:tr>
              <a:tr h="598658">
                <a:tc>
                  <a:txBody>
                    <a:bodyPr/>
                    <a:lstStyle/>
                    <a:p>
                      <a:pPr algn="ctr" latinLnBrk="1"/>
                      <a:r>
                        <a:rPr lang="ja-JP" altLang="en-US" sz="1800" kern="1200" baseline="0" dirty="0">
                          <a:solidFill>
                            <a:schemeClr val="tx1"/>
                          </a:solidFill>
                          <a:effectLst/>
                          <a:latin typeface="MS Mincho" panose="02020609040205080304" pitchFamily="49" charset="-128"/>
                          <a:ea typeface="MS Mincho" panose="02020609040205080304" pitchFamily="49" charset="-128"/>
                          <a:cs typeface="+mn-cs"/>
                        </a:rPr>
                        <a:t>構築</a:t>
                      </a:r>
                      <a:r>
                        <a:rPr lang="en-US" altLang="ko-KR" sz="1800" kern="1200" baseline="0" dirty="0">
                          <a:solidFill>
                            <a:schemeClr val="tx1"/>
                          </a:solidFill>
                          <a:effectLst/>
                          <a:latin typeface="MS Mincho" panose="02020609040205080304" pitchFamily="49" charset="-128"/>
                          <a:ea typeface="MS Mincho" panose="02020609040205080304" pitchFamily="49" charset="-128"/>
                          <a:cs typeface="+mn-cs"/>
                        </a:rPr>
                        <a:t> Server</a:t>
                      </a:r>
                      <a:endParaRPr lang="ko-KR" altLang="ko-KR" sz="1800" kern="1200" baseline="0" dirty="0">
                        <a:solidFill>
                          <a:schemeClr val="tx1"/>
                        </a:solidFill>
                        <a:effectLst/>
                        <a:latin typeface="MS Mincho" panose="02020609040205080304" pitchFamily="49" charset="-128"/>
                        <a:ea typeface="+mn-ea"/>
                        <a:cs typeface="+mn-cs"/>
                      </a:endParaRPr>
                    </a:p>
                  </a:txBody>
                  <a:tcPr marL="64770" marR="64770" marT="17780" marB="1778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1" algn="just" latinLnBrk="1">
                        <a:lnSpc>
                          <a:spcPct val="115000"/>
                        </a:lnSpc>
                        <a:spcAft>
                          <a:spcPts val="1000"/>
                        </a:spcAft>
                      </a:pPr>
                      <a:r>
                        <a:rPr lang="en-US" altLang="ko-KR" sz="1800" kern="100" dirty="0">
                          <a:solidFill>
                            <a:schemeClr val="tx1"/>
                          </a:solidFill>
                          <a:effectLst/>
                          <a:latin typeface="MS Mincho" panose="02020609040205080304" pitchFamily="49" charset="-128"/>
                          <a:ea typeface="MS Mincho" panose="02020609040205080304" pitchFamily="49" charset="-128"/>
                          <a:cs typeface="Times New Roman"/>
                        </a:rPr>
                        <a:t>Apache Tomcat 7.0</a:t>
                      </a:r>
                      <a:endParaRPr lang="ko-KR" sz="1800" kern="100" dirty="0">
                        <a:solidFill>
                          <a:schemeClr val="tx1"/>
                        </a:solidFill>
                        <a:effectLst/>
                        <a:latin typeface="MS Mincho" panose="02020609040205080304" pitchFamily="49" charset="-128"/>
                        <a:ea typeface="HY견고딕" panose="02030600000101010101" pitchFamily="18" charset="-127"/>
                        <a:cs typeface="Times New Roman"/>
                      </a:endParaRPr>
                    </a:p>
                  </a:txBody>
                  <a:tcPr marL="64770" marR="64770" marT="17780" marB="1778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71275480"/>
                  </a:ext>
                </a:extLst>
              </a:tr>
              <a:tr h="598658">
                <a:tc>
                  <a:txBody>
                    <a:bodyPr/>
                    <a:lstStyle/>
                    <a:p>
                      <a:pPr algn="ctr" latinLnBrk="1"/>
                      <a:r>
                        <a:rPr lang="ja-JP" altLang="en-US" sz="1800" kern="1200" baseline="0" dirty="0">
                          <a:solidFill>
                            <a:schemeClr val="tx1"/>
                          </a:solidFill>
                          <a:effectLst/>
                          <a:latin typeface="MS Mincho" panose="02020609040205080304" pitchFamily="49" charset="-128"/>
                          <a:ea typeface="MS Mincho" panose="02020609040205080304" pitchFamily="49" charset="-128"/>
                          <a:cs typeface="+mn-cs"/>
                        </a:rPr>
                        <a:t>デザインツール</a:t>
                      </a:r>
                      <a:endParaRPr lang="ko-KR" altLang="ko-KR" sz="1800" kern="1200" baseline="0" dirty="0">
                        <a:solidFill>
                          <a:schemeClr val="tx1"/>
                        </a:solidFill>
                        <a:effectLst/>
                        <a:latin typeface="MS Mincho" panose="02020609040205080304" pitchFamily="49" charset="-128"/>
                        <a:ea typeface="+mn-ea"/>
                        <a:cs typeface="+mn-cs"/>
                      </a:endParaRPr>
                    </a:p>
                  </a:txBody>
                  <a:tcPr marL="64770" marR="64770" marT="17780" marB="1778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1" algn="just" latinLnBrk="1">
                        <a:lnSpc>
                          <a:spcPct val="115000"/>
                        </a:lnSpc>
                        <a:spcAft>
                          <a:spcPts val="1000"/>
                        </a:spcAft>
                      </a:pPr>
                      <a:r>
                        <a:rPr lang="en-US" altLang="ko-KR" sz="1800" kern="100" dirty="0" err="1">
                          <a:solidFill>
                            <a:schemeClr val="tx1"/>
                          </a:solidFill>
                          <a:effectLst/>
                          <a:latin typeface="MS Mincho" panose="02020609040205080304" pitchFamily="49" charset="-128"/>
                          <a:ea typeface="MS Mincho" panose="02020609040205080304" pitchFamily="49" charset="-128"/>
                          <a:cs typeface="Times New Roman"/>
                        </a:rPr>
                        <a:t>Pixlr</a:t>
                      </a:r>
                      <a:endParaRPr lang="ko-KR" sz="1800" kern="100" dirty="0">
                        <a:solidFill>
                          <a:schemeClr val="tx1"/>
                        </a:solidFill>
                        <a:effectLst/>
                        <a:latin typeface="MS Mincho" panose="02020609040205080304" pitchFamily="49" charset="-128"/>
                        <a:ea typeface="HY견고딕" panose="02030600000101010101" pitchFamily="18" charset="-127"/>
                        <a:cs typeface="Times New Roman"/>
                      </a:endParaRPr>
                    </a:p>
                  </a:txBody>
                  <a:tcPr marL="64770" marR="64770" marT="17780" marB="1778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6250879"/>
                  </a:ext>
                </a:extLst>
              </a:tr>
            </a:tbl>
          </a:graphicData>
        </a:graphic>
      </p:graphicFrame>
    </p:spTree>
    <p:extLst>
      <p:ext uri="{BB962C8B-B14F-4D97-AF65-F5344CB8AC3E}">
        <p14:creationId xmlns:p14="http://schemas.microsoft.com/office/powerpoint/2010/main" val="247135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8398668" y="208012"/>
            <a:ext cx="3456385" cy="630188"/>
          </a:xfrm>
          <a:ln>
            <a:solidFill>
              <a:schemeClr val="accent1"/>
            </a:solidFill>
          </a:ln>
        </p:spPr>
        <p:txBody>
          <a:bodyPr>
            <a:noAutofit/>
          </a:bodyPr>
          <a:lstStyle/>
          <a:p>
            <a:r>
              <a:rPr lang="en-US" altLang="ko-KR" sz="4000" b="1" dirty="0">
                <a:solidFill>
                  <a:schemeClr val="accent1"/>
                </a:solidFill>
                <a:latin typeface="MS Mincho" panose="02020609040205080304" pitchFamily="49" charset="-128"/>
                <a:ea typeface="MS Mincho" panose="02020609040205080304" pitchFamily="49" charset="-128"/>
              </a:rPr>
              <a:t>03</a:t>
            </a:r>
            <a:r>
              <a:rPr lang="en-US" altLang="ko-KR" sz="4000" b="1" dirty="0">
                <a:solidFill>
                  <a:schemeClr val="accent1"/>
                </a:solidFill>
              </a:rPr>
              <a:t> </a:t>
            </a:r>
            <a:r>
              <a:rPr lang="ja-JP" altLang="ko-KR" sz="4000" b="1" dirty="0">
                <a:solidFill>
                  <a:schemeClr val="accent1"/>
                </a:solidFill>
                <a:latin typeface="MS Mincho" panose="02020609040205080304" pitchFamily="49" charset="-128"/>
                <a:ea typeface="MS Mincho" panose="02020609040205080304" pitchFamily="49" charset="-128"/>
              </a:rPr>
              <a:t>今後の展開</a:t>
            </a:r>
            <a:endParaRPr lang="ko-KR" altLang="ko-KR" sz="4000" b="1" dirty="0">
              <a:solidFill>
                <a:schemeClr val="accent1"/>
              </a:solidFill>
              <a:latin typeface="MS Mincho" panose="02020609040205080304" pitchFamily="49" charset="-128"/>
            </a:endParaRPr>
          </a:p>
        </p:txBody>
      </p:sp>
      <p:sp>
        <p:nvSpPr>
          <p:cNvPr id="4" name="텍스트 개체 틀 3"/>
          <p:cNvSpPr>
            <a:spLocks noGrp="1"/>
          </p:cNvSpPr>
          <p:nvPr>
            <p:ph type="body" sz="half" idx="2"/>
          </p:nvPr>
        </p:nvSpPr>
        <p:spPr>
          <a:xfrm>
            <a:off x="261763" y="1124744"/>
            <a:ext cx="5616625" cy="5256584"/>
          </a:xfrm>
          <a:ln>
            <a:solidFill>
              <a:schemeClr val="accent1"/>
            </a:solidFill>
          </a:ln>
        </p:spPr>
        <p:txBody>
          <a:bodyPr>
            <a:normAutofit/>
          </a:bodyPr>
          <a:lstStyle/>
          <a:p>
            <a:pPr fontAlgn="base"/>
            <a:r>
              <a:rPr lang="ko-KR" altLang="en-US" sz="2000" dirty="0"/>
              <a:t> </a:t>
            </a:r>
            <a:endParaRPr lang="en-US" altLang="ko-KR" sz="2000" dirty="0"/>
          </a:p>
          <a:p>
            <a:pPr fontAlgn="base"/>
            <a:endParaRPr lang="en-US" altLang="ko-KR" sz="2000" dirty="0">
              <a:latin typeface="HY견고딕" panose="02030600000101010101" pitchFamily="18" charset="-127"/>
              <a:ea typeface="HY견고딕" panose="02030600000101010101" pitchFamily="18" charset="-127"/>
            </a:endParaRPr>
          </a:p>
          <a:p>
            <a:r>
              <a:rPr lang="en-US" altLang="ja-JP" dirty="0"/>
              <a:t>  </a:t>
            </a:r>
            <a:r>
              <a:rPr lang="ja-JP" altLang="en-US" dirty="0">
                <a:latin typeface="MS Mincho" panose="02020609040205080304" pitchFamily="49" charset="-128"/>
                <a:ea typeface="MS Mincho" panose="02020609040205080304" pitchFamily="49" charset="-128"/>
              </a:rPr>
              <a:t>１．</a:t>
            </a:r>
            <a:r>
              <a:rPr lang="ja-JP" altLang="ko-KR" dirty="0">
                <a:latin typeface="MS Mincho" panose="02020609040205080304" pitchFamily="49" charset="-128"/>
                <a:ea typeface="MS Mincho" panose="02020609040205080304" pitchFamily="49" charset="-128"/>
              </a:rPr>
              <a:t>現在はウェブページだけで作成しましたが</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　　　</a:t>
            </a:r>
            <a:r>
              <a:rPr lang="ja-JP" altLang="ko-KR" dirty="0">
                <a:latin typeface="MS Mincho" panose="02020609040205080304" pitchFamily="49" charset="-128"/>
                <a:ea typeface="MS Mincho" panose="02020609040205080304" pitchFamily="49" charset="-128"/>
              </a:rPr>
              <a:t>将来的にモバイルアプリケーションで</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　　　</a:t>
            </a:r>
            <a:r>
              <a:rPr lang="ja-JP" altLang="ko-KR" dirty="0">
                <a:latin typeface="MS Mincho" panose="02020609040205080304" pitchFamily="49" charset="-128"/>
                <a:ea typeface="MS Mincho" panose="02020609040205080304" pitchFamily="49" charset="-128"/>
              </a:rPr>
              <a:t>開発して便宜性を高められます</a:t>
            </a:r>
            <a:r>
              <a:rPr lang="ja-JP" altLang="en-US" dirty="0">
                <a:latin typeface="MS Mincho" panose="02020609040205080304" pitchFamily="49" charset="-128"/>
                <a:ea typeface="MS Mincho" panose="02020609040205080304" pitchFamily="49" charset="-128"/>
              </a:rPr>
              <a:t>。</a:t>
            </a:r>
            <a:endParaRPr lang="ko-KR" altLang="ko-KR" dirty="0">
              <a:latin typeface="MS Mincho" panose="02020609040205080304" pitchFamily="49" charset="-128"/>
            </a:endParaRPr>
          </a:p>
          <a:p>
            <a:pPr fontAlgn="base"/>
            <a:endParaRPr lang="en-US" altLang="ko-KR" sz="2000" dirty="0">
              <a:latin typeface="HY견고딕" panose="02030600000101010101" pitchFamily="18" charset="-127"/>
              <a:ea typeface="HY견고딕" panose="02030600000101010101" pitchFamily="18" charset="-127"/>
            </a:endParaRPr>
          </a:p>
          <a:p>
            <a:r>
              <a:rPr lang="en-US" altLang="ja-JP" dirty="0"/>
              <a:t>  </a:t>
            </a:r>
            <a:r>
              <a:rPr lang="ja-JP" altLang="en-US" dirty="0">
                <a:latin typeface="MS Mincho" panose="02020609040205080304" pitchFamily="49" charset="-128"/>
                <a:ea typeface="MS Mincho" panose="02020609040205080304" pitchFamily="49" charset="-128"/>
              </a:rPr>
              <a:t>２</a:t>
            </a:r>
            <a:r>
              <a:rPr lang="en-US" altLang="ko-KR" dirty="0"/>
              <a:t>. </a:t>
            </a:r>
            <a:r>
              <a:rPr lang="ja-JP" altLang="en-US" dirty="0"/>
              <a:t>　</a:t>
            </a:r>
            <a:r>
              <a:rPr lang="ja-JP" altLang="ko-KR" dirty="0">
                <a:latin typeface="MS Mincho" panose="02020609040205080304" pitchFamily="49" charset="-128"/>
                <a:ea typeface="MS Mincho" panose="02020609040205080304" pitchFamily="49" charset="-128"/>
              </a:rPr>
              <a:t>出前サイトであるだけあって、</a:t>
            </a:r>
            <a:endParaRPr lang="ko-KR" altLang="ko-KR" dirty="0">
              <a:latin typeface="MS Mincho" panose="02020609040205080304" pitchFamily="49" charset="-128"/>
            </a:endParaRPr>
          </a:p>
          <a:p>
            <a:r>
              <a:rPr lang="ja-JP" altLang="ko-KR" dirty="0">
                <a:latin typeface="MS Mincho" panose="02020609040205080304" pitchFamily="49" charset="-128"/>
                <a:ea typeface="MS Mincho" panose="02020609040205080304" pitchFamily="49" charset="-128"/>
              </a:rPr>
              <a:t>　　　</a:t>
            </a:r>
            <a:r>
              <a:rPr lang="en-US" altLang="ja-JP" dirty="0">
                <a:latin typeface="MS Mincho" panose="02020609040205080304" pitchFamily="49" charset="-128"/>
                <a:ea typeface="MS Mincho" panose="02020609040205080304" pitchFamily="49" charset="-128"/>
              </a:rPr>
              <a:t> </a:t>
            </a:r>
            <a:r>
              <a:rPr lang="ja-JP" altLang="ko-KR" dirty="0">
                <a:latin typeface="MS Mincho" panose="02020609040205080304" pitchFamily="49" charset="-128"/>
                <a:ea typeface="MS Mincho" panose="02020609040205080304" pitchFamily="49" charset="-128"/>
              </a:rPr>
              <a:t>店主がお店を登録して販売できる</a:t>
            </a:r>
            <a:endParaRPr lang="ko-KR" altLang="ko-KR" dirty="0">
              <a:latin typeface="MS Mincho" panose="02020609040205080304" pitchFamily="49" charset="-128"/>
            </a:endParaRPr>
          </a:p>
          <a:p>
            <a:r>
              <a:rPr lang="ja-JP" altLang="ko-KR" dirty="0">
                <a:latin typeface="MS Mincho" panose="02020609040205080304" pitchFamily="49" charset="-128"/>
                <a:ea typeface="MS Mincho" panose="02020609040205080304" pitchFamily="49" charset="-128"/>
              </a:rPr>
              <a:t>　　　</a:t>
            </a:r>
            <a:r>
              <a:rPr lang="en-US" altLang="ja-JP" dirty="0">
                <a:latin typeface="MS Mincho" panose="02020609040205080304" pitchFamily="49" charset="-128"/>
                <a:ea typeface="MS Mincho" panose="02020609040205080304" pitchFamily="49" charset="-128"/>
              </a:rPr>
              <a:t> </a:t>
            </a:r>
            <a:r>
              <a:rPr lang="ja-JP" altLang="ko-KR" dirty="0">
                <a:latin typeface="MS Mincho" panose="02020609040205080304" pitchFamily="49" charset="-128"/>
                <a:ea typeface="MS Mincho" panose="02020609040205080304" pitchFamily="49" charset="-128"/>
              </a:rPr>
              <a:t>ように開発するつもりです</a:t>
            </a:r>
            <a:r>
              <a:rPr lang="ja-JP" altLang="en-US" dirty="0">
                <a:latin typeface="MS Mincho" panose="02020609040205080304" pitchFamily="49" charset="-128"/>
                <a:ea typeface="MS Mincho" panose="02020609040205080304" pitchFamily="49" charset="-128"/>
              </a:rPr>
              <a:t>。</a:t>
            </a:r>
            <a:endParaRPr lang="ko-KR" altLang="ko-KR" dirty="0">
              <a:latin typeface="MS Mincho" panose="02020609040205080304" pitchFamily="49" charset="-128"/>
            </a:endParaRPr>
          </a:p>
        </p:txBody>
      </p:sp>
      <p:pic>
        <p:nvPicPr>
          <p:cNvPr id="1026" name="Picture 2" descr="http://res.heraldm.com/phpwas/restmb_idxmake.php?idx=93&amp;simg=%2Fcontent%2Fimage%2F2017%2F01%2F02%2F20170102000345_0.jpg">
            <a:extLst>
              <a:ext uri="{FF2B5EF4-FFF2-40B4-BE49-F238E27FC236}">
                <a16:creationId xmlns:a16="http://schemas.microsoft.com/office/drawing/2014/main" id="{939890F0-4703-4BF1-A113-84F258AE30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4412" y="1988840"/>
            <a:ext cx="5883161" cy="3384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4140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GraduationAlbum_16x9">
  <a:themeElements>
    <a:clrScheme name="GraduationAlbum_16x9">
      <a:dk1>
        <a:sysClr val="windowText" lastClr="000000"/>
      </a:dk1>
      <a:lt1>
        <a:sysClr val="window" lastClr="FFFFFF"/>
      </a:lt1>
      <a:dk2>
        <a:srgbClr val="292929"/>
      </a:dk2>
      <a:lt2>
        <a:srgbClr val="DDDDDD"/>
      </a:lt2>
      <a:accent1>
        <a:srgbClr val="E1AC16"/>
      </a:accent1>
      <a:accent2>
        <a:srgbClr val="1E83DE"/>
      </a:accent2>
      <a:accent3>
        <a:srgbClr val="BA1010"/>
      </a:accent3>
      <a:accent4>
        <a:srgbClr val="DC7106"/>
      </a:accent4>
      <a:accent5>
        <a:srgbClr val="407F21"/>
      </a:accent5>
      <a:accent6>
        <a:srgbClr val="6C4576"/>
      </a:accent6>
      <a:hlink>
        <a:srgbClr val="E1AC16"/>
      </a:hlink>
      <a:folHlink>
        <a:srgbClr val="969696"/>
      </a:folHlink>
    </a:clrScheme>
    <a:fontScheme name="GraduationAlbum_16x9">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2">
            <a:shade val="50000"/>
          </a:schemeClr>
        </a:lnRef>
        <a:fillRef idx="1">
          <a:schemeClr val="accent2"/>
        </a:fillRef>
        <a:effectRef idx="0">
          <a:schemeClr val="accent2"/>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110000"/>
          </a:lnSpc>
          <a:defRPr/>
        </a:defPPr>
      </a:lstStyle>
    </a:txDef>
  </a:objectDefaults>
  <a:extraClrSchemeLst/>
</a:theme>
</file>

<file path=ppt/theme/theme2.xml><?xml version="1.0" encoding="utf-8"?>
<a:theme xmlns:a="http://schemas.openxmlformats.org/drawingml/2006/main" name="Office Theme">
  <a:themeElements>
    <a:clrScheme name="GraduationAlbum_16x9">
      <a:dk1>
        <a:sysClr val="windowText" lastClr="000000"/>
      </a:dk1>
      <a:lt1>
        <a:sysClr val="window" lastClr="FFFFFF"/>
      </a:lt1>
      <a:dk2>
        <a:srgbClr val="292929"/>
      </a:dk2>
      <a:lt2>
        <a:srgbClr val="DDDDDD"/>
      </a:lt2>
      <a:accent1>
        <a:srgbClr val="E1AC16"/>
      </a:accent1>
      <a:accent2>
        <a:srgbClr val="1E83DE"/>
      </a:accent2>
      <a:accent3>
        <a:srgbClr val="BA1010"/>
      </a:accent3>
      <a:accent4>
        <a:srgbClr val="DC7106"/>
      </a:accent4>
      <a:accent5>
        <a:srgbClr val="407F21"/>
      </a:accent5>
      <a:accent6>
        <a:srgbClr val="6C4576"/>
      </a:accent6>
      <a:hlink>
        <a:srgbClr val="E1AC16"/>
      </a:hlink>
      <a:folHlink>
        <a:srgbClr val="969696"/>
      </a:folHlink>
    </a:clrScheme>
    <a:fontScheme name="GraduationAlbum_16x9">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GraduationAlbum_16x9">
      <a:dk1>
        <a:sysClr val="windowText" lastClr="000000"/>
      </a:dk1>
      <a:lt1>
        <a:sysClr val="window" lastClr="FFFFFF"/>
      </a:lt1>
      <a:dk2>
        <a:srgbClr val="292929"/>
      </a:dk2>
      <a:lt2>
        <a:srgbClr val="DDDDDD"/>
      </a:lt2>
      <a:accent1>
        <a:srgbClr val="E1AC16"/>
      </a:accent1>
      <a:accent2>
        <a:srgbClr val="1E83DE"/>
      </a:accent2>
      <a:accent3>
        <a:srgbClr val="BA1010"/>
      </a:accent3>
      <a:accent4>
        <a:srgbClr val="DC7106"/>
      </a:accent4>
      <a:accent5>
        <a:srgbClr val="407F21"/>
      </a:accent5>
      <a:accent6>
        <a:srgbClr val="6C4576"/>
      </a:accent6>
      <a:hlink>
        <a:srgbClr val="E1AC16"/>
      </a:hlink>
      <a:folHlink>
        <a:srgbClr val="969696"/>
      </a:folHlink>
    </a:clrScheme>
    <a:fontScheme name="GraduationAlbum_16x9">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267C575-4926-4555-BB3A-4F8A097BA29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졸업 사진 앨범, 검은색(와이드스크린)</Template>
  <TotalTime>0</TotalTime>
  <Words>749</Words>
  <Application>Microsoft Office PowerPoint</Application>
  <PresentationFormat>사용자 지정</PresentationFormat>
  <Paragraphs>144</Paragraphs>
  <Slides>18</Slides>
  <Notes>18</Notes>
  <HiddenSlides>0</HiddenSlides>
  <MMClips>0</MMClips>
  <ScaleCrop>false</ScaleCrop>
  <HeadingPairs>
    <vt:vector size="6" baseType="variant">
      <vt:variant>
        <vt:lpstr>사용한 글꼴</vt:lpstr>
      </vt:variant>
      <vt:variant>
        <vt:i4>11</vt:i4>
      </vt:variant>
      <vt:variant>
        <vt:lpstr>테마</vt:lpstr>
      </vt:variant>
      <vt:variant>
        <vt:i4>1</vt:i4>
      </vt:variant>
      <vt:variant>
        <vt:lpstr>슬라이드 제목</vt:lpstr>
      </vt:variant>
      <vt:variant>
        <vt:i4>18</vt:i4>
      </vt:variant>
    </vt:vector>
  </HeadingPairs>
  <TitlesOfParts>
    <vt:vector size="30" baseType="lpstr">
      <vt:lpstr>HY견고딕</vt:lpstr>
      <vt:lpstr>HY헤드라인M</vt:lpstr>
      <vt:lpstr>ＭＳ ゴシック</vt:lpstr>
      <vt:lpstr>MS Mincho</vt:lpstr>
      <vt:lpstr>맑은 고딕</vt:lpstr>
      <vt:lpstr>함초롬바탕</vt:lpstr>
      <vt:lpstr>Arial</vt:lpstr>
      <vt:lpstr>Cambria</vt:lpstr>
      <vt:lpstr>Impact</vt:lpstr>
      <vt:lpstr>Times New Roman</vt:lpstr>
      <vt:lpstr>Wingdings</vt:lpstr>
      <vt:lpstr>GraduationAlbum_16x9</vt:lpstr>
      <vt:lpstr>Hot Delivery</vt:lpstr>
      <vt:lpstr>01 チーム紹介</vt:lpstr>
      <vt:lpstr>01 役割　メンバー紹介</vt:lpstr>
      <vt:lpstr>INDEX</vt:lpstr>
      <vt:lpstr>01 企画案</vt:lpstr>
      <vt:lpstr>02 システム概要</vt:lpstr>
      <vt:lpstr>02 開発日程</vt:lpstr>
      <vt:lpstr>03 構築環境</vt:lpstr>
      <vt:lpstr>03 今後の展開</vt:lpstr>
      <vt:lpstr>04 主要機能</vt:lpstr>
      <vt:lpstr>PowerPoint 프레젠테이션</vt:lpstr>
      <vt:lpstr>PowerPoint 프레젠테이션</vt:lpstr>
      <vt:lpstr>PowerPoint 프레젠테이션</vt:lpstr>
      <vt:lpstr>04 主要ロジック</vt:lpstr>
      <vt:lpstr>05 試演</vt:lpstr>
      <vt:lpstr>05 問題点・改善案</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2017-11-29T18:51:37Z</dcterms:created>
  <dcterms:modified xsi:type="dcterms:W3CDTF">2018-02-04T07:39:57Z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TC028133329991</vt:lpwstr>
  </property>
</Properties>
</file>