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E2CFC3-CC19-4D78-BE03-05879D219673}">
          <p14:sldIdLst>
            <p14:sldId id="256"/>
            <p14:sldId id="257"/>
            <p14:sldId id="258"/>
            <p14:sldId id="259"/>
          </p14:sldIdLst>
        </p14:section>
        <p14:section name="Appendix" id="{0547C302-21AA-4BA0-BE75-302C49564918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9F234-20F8-45D3-A094-E399EA9B6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AE4A-EE05-4067-AD01-15555BA6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1C33CB-9396-453D-A3F7-6C738A15A200}"/>
              </a:ext>
            </a:extLst>
          </p:cNvPr>
          <p:cNvCxnSpPr/>
          <p:nvPr/>
        </p:nvCxnSpPr>
        <p:spPr>
          <a:xfrm>
            <a:off x="2108308" y="2636912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349CC6-F2FE-4DFF-9D90-444860B099E0}"/>
              </a:ext>
            </a:extLst>
          </p:cNvPr>
          <p:cNvCxnSpPr/>
          <p:nvPr/>
        </p:nvCxnSpPr>
        <p:spPr>
          <a:xfrm>
            <a:off x="2108308" y="3429000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5587B190-62E0-E182-A532-BA338A27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96"/>
            <a:ext cx="10515600" cy="980900"/>
          </a:xfrm>
          <a:prstGeom prst="rect">
            <a:avLst/>
          </a:prstGeom>
        </p:spPr>
        <p:txBody>
          <a:bodyPr anchor="ctr"/>
          <a:lstStyle>
            <a:lvl1pPr marL="0" algn="ctr" defTabSz="457200" rtl="0" eaLnBrk="1" latinLnBrk="0" hangingPunct="1">
              <a:defRPr lang="ko-KR" altLang="en-US" sz="36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8E6426-3999-4DF1-0EDC-806FE01E5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934" y="2796003"/>
            <a:ext cx="4472132" cy="4705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buNone/>
              <a:defRPr lang="ko-KR" altLang="en-US" sz="1800" b="1" kern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33267-0A6F-3C7D-1B1B-358BB1580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3924" y="5872163"/>
            <a:ext cx="2063115" cy="731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1" lang="en-US" altLang="ko-KR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2pPr>
            <a:lvl3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3pPr>
            <a:lvl4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4pPr>
            <a:lvl5pPr marL="0" indent="0" algn="r" defTabSz="457200" rtl="0" eaLnBrk="1" latinLnBrk="0" hangingPunct="1">
              <a:buNone/>
              <a:defRPr kumimoji="1" lang="ko-KR" altLang="en-US" sz="12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ko-KR"/>
              <a:t>Date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r>
              <a:rPr lang="ko-KR" altLang="en-US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/>
              <a:t>Team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 </a:t>
            </a:r>
            <a:r>
              <a:rPr lang="en-US" altLang="ko-KR"/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1704-B926-D314-D9C9-3957CEBB6D3C}"/>
              </a:ext>
            </a:extLst>
          </p:cNvPr>
          <p:cNvSpPr txBox="1"/>
          <p:nvPr/>
        </p:nvSpPr>
        <p:spPr>
          <a:xfrm>
            <a:off x="966001" y="4751339"/>
            <a:ext cx="102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WARNING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This document is released only to Autosilicon.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No one is permitted to reproduce and duplicate, in any form, the whole or part of this document without written approval from Autosilicon.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E0DAC-E3F0-DFA4-7A5A-1234E6876D15}"/>
              </a:ext>
            </a:extLst>
          </p:cNvPr>
          <p:cNvSpPr txBox="1"/>
          <p:nvPr/>
        </p:nvSpPr>
        <p:spPr>
          <a:xfrm>
            <a:off x="69484" y="44625"/>
            <a:ext cx="274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F5DA8-37CD-8DB4-0BEF-C4E7AE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524832"/>
            <a:ext cx="1728192" cy="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Editable Contents (type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58C2-9AA8-1F32-EDE6-D01913C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A02DFB-F21D-EBFB-81C0-129711504E1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B925E8F-E1DF-F7DA-67D0-E0D6350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4B9202DC-5D47-18FD-DFF1-EFCACB4CF1C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A566CC07-5622-EFFD-34E3-6B27393F043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1EDC40D-0DDE-BB0B-6135-3F8388A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2532-8E1D-A015-C0CC-FA207B40461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8909A40A-6AF5-68AC-B4BF-6F86989CC2E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D4D0A80A-8B27-7ECE-E7CC-1BCD2FC6B23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7248B0E-5AC6-C6AF-8269-C2551613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E96B3A-26E4-79F6-1974-46A51968F691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8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75F8D21-13BE-E818-1F29-8410E4B7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AEEFE-1076-4215-C459-A9AC12D1743D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5224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(Mandatory) 1. Objective, 2. Summary, … , Conclusion</a:t>
            </a:r>
          </a:p>
          <a:p>
            <a:pPr lvl="0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87BF5-BE18-E1F9-C857-A154AAE215B6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Table of Contents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D3301CFF-D3D4-6582-049C-F641F26422A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7380B380-157E-642C-12A9-0FDC17459442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78DF908-C530-3B34-4B2D-502B8CF7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1A9B5-5CE8-B519-35B8-F0AEDC9565C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26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There may be multiple objectives, and make sure to include the expected results.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A3CF10-9C38-E90C-B513-DE82C96B7482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1. Objectives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3CCF7D18-7253-3075-A06C-C98A71F2D49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FC4F701A-7012-41F5-AE5F-28011B6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BF1F8319-D054-97CD-747A-202AFCBAA33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C2CEBA2-6F7F-C2BC-D41D-DE772BE9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F7436-5225-CDCF-B4B3-7462AC34A0A7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20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FE21E-0F27-2214-9887-63726D5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A4445-8F62-3960-F5A7-4961A1745A63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2. Summary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EF6DA0F2-F834-0F74-73CF-3C462A4798A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C7241164-38D3-7729-A671-AAF49CBECC0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D42D537-4C5C-1D4F-C0EF-591FBE2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870ECB-F636-A647-0B75-ABE478BD3DEE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0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ditable Contents (type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1968580C-CEAB-FB13-62AA-DF5129F2474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0DAC74D-4F63-7985-3B26-1CA81D6A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21944EB0-FF38-D06F-7A63-60A28F9D419B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139788E-E986-B171-75F7-D063B7C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EB108-9E0D-5DED-F506-3CC9B410480C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ditable Contents (type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25662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6000" y="3543342"/>
            <a:ext cx="5604000" cy="2813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62552" y="3543300"/>
            <a:ext cx="5603448" cy="281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5254F81-F178-C00E-835D-ABB2331C67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B5D6465-1552-B16A-8BB0-E763D0C09ED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3491204-C369-719E-107E-5C141374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01BC-DE12-F43A-98E7-16B444F86636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1C3C0220-B5FD-75C7-DA1D-74446E96F9B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BCD3D9-95BC-F7C6-CF9E-EDED0E35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AE980-6D59-BBD3-4245-8E482F96697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CF268-B7DE-7D66-32F7-D874C7CBDBB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0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ditable Contents (typ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800" y="862731"/>
            <a:ext cx="5652229" cy="54936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860892"/>
            <a:ext cx="5671200" cy="2949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14972" y="3828161"/>
            <a:ext cx="5671200" cy="2542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B7B4D-F06F-7362-6E03-376A976C61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D68D7C30-8D33-1400-71E9-79745F6B32AE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A0295-A112-3960-4215-EDB5D2EFCC9D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13" name="직선 연결선 9">
            <a:extLst>
              <a:ext uri="{FF2B5EF4-FFF2-40B4-BE49-F238E27FC236}">
                <a16:creationId xmlns:a16="http://schemas.microsoft.com/office/drawing/2014/main" id="{BB79D134-81BD-4538-DB31-B28C4C99F00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45043-1C7A-8957-E37B-8E671F323AF0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1599B-86A3-6A8C-FC78-C65AE8024755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88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ditable Contents (type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2CA3-5729-3BB1-D2E9-3560229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6A285-94EA-F029-9DC7-0B645D243289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7A574CB-187F-C83F-D388-E8FA4A63362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83084" y="860892"/>
            <a:ext cx="5584116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C6A04A3-2714-03DB-9C35-BA02D589FE9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4800" y="860892"/>
            <a:ext cx="5736000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B1-B428-28F0-4E99-F13AD6E74391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2ADA193-494A-153E-990B-7587A71B4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7">
            <a:extLst>
              <a:ext uri="{FF2B5EF4-FFF2-40B4-BE49-F238E27FC236}">
                <a16:creationId xmlns:a16="http://schemas.microsoft.com/office/drawing/2014/main" id="{ED3AE4C7-FB8A-F0F9-E4AC-387560892AB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0E587C-C190-0335-9DED-36E6589A89A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68F68AC4-3769-655A-AD3B-7058C866D6B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545D0-D777-CA59-8E41-A78B3ACF113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609A2BC-EB9C-DCE0-2937-1D7C49B2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25CD73-FA91-8F1F-02D7-9CC22364B204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ditable Contents (type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23C-3D5F-028D-2156-42F8CB9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886-A479-3CA9-7DF3-AB5F290F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0" y="921368"/>
            <a:ext cx="5584298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D42B-8AD1-C80C-263F-9DCEA582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115" y="921368"/>
            <a:ext cx="5611800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0D6D1E-9C9D-DB04-AD85-1CE07EDD4BDC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4FB077-5061-A897-6802-EE0494FEF5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800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8E1B3C-4B57-0417-AF4F-43E9789DDE6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33116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AC592244-ABBE-D088-1131-7341D43F05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1632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0F4DD79-7CA0-50AD-F376-775FC2659B2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29431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F52A-C8AA-E153-07EA-8BF94205FE6B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F30E911-8E20-A245-32F0-5016C88F4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3EBE78D-57F0-6520-BF8E-377FB62EE00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418D4-C3AA-0E79-7291-0296C3F5AC88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8395AFB6-15C1-95E7-0D82-98F30451216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8E897A-9F2A-ECDB-9EDC-6ADFAF312CC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8B73D04-7C41-6803-2AFF-12E6EB6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3FEFF4-56D3-32BF-9224-3A2155991BAB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60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DCEA-E3F2-CD0F-84C7-C78885DA9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1573F-F516-487A-9C58-0775337C6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67A7-43AE-60CA-2F12-269AA48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BE106-E72B-D2F1-AF3C-468942C5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9787" y="2796003"/>
            <a:ext cx="7972425" cy="470590"/>
          </a:xfrm>
        </p:spPr>
        <p:txBody>
          <a:bodyPr>
            <a:noAutofit/>
          </a:bodyPr>
          <a:lstStyle/>
          <a:p>
            <a:r>
              <a:rPr lang="en-US" altLang="ko-KR" dirty="0"/>
              <a:t>-Accelerated SoH estimation of second life LIB via EIS and ML-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398E-80BE-4DA7-D86C-7FFF0FD03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2024.11.04</a:t>
            </a:r>
          </a:p>
          <a:p>
            <a:r>
              <a:rPr lang="en-US" altLang="ko-KR" dirty="0"/>
              <a:t>FD Team</a:t>
            </a:r>
          </a:p>
          <a:p>
            <a:r>
              <a:rPr lang="en-US" altLang="ko-KR" dirty="0"/>
              <a:t>ByeongSeong 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1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AF5C3-9989-AFDE-C795-920AD7C2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SoH Estimation Process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Further Review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4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C3FF-5777-835C-ABCF-CFEB52FE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SoH estimation of NMC LIB cells through machine learning modeling approach based on EIS 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CDF52F-6ABF-27BA-AD06-F303ECC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B3CC-F4AE-E620-FD8E-41E5738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76D-8F53-F377-80C6-0E6422D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Retired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CD757-1040-6CCC-0727-280E6B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892E-B243-AFDA-BB16-A325A75C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58D6-5B70-29E7-9DA1-9793A51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75934-76B2-2393-3762-24F64018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Fundam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35EBE-8365-FB69-D402-9B9D51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5269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7C96BF2-CEBD-40BF-8DBD-ED22993A2ACA}" vid="{D14BB40D-F7F0-4A7F-9ED1-7C43439532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3012</TotalTime>
  <Words>56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</vt:lpstr>
      <vt:lpstr>맑은 고딕</vt:lpstr>
      <vt:lpstr>Arial</vt:lpstr>
      <vt:lpstr>Wingdings</vt:lpstr>
      <vt:lpstr>테마1</vt:lpstr>
      <vt:lpstr>Paper Review</vt:lpstr>
      <vt:lpstr>PowerPoint 프레젠테이션</vt:lpstr>
      <vt:lpstr>PowerPoint 프레젠테이션</vt:lpstr>
      <vt:lpstr>2. Overview 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정병성</dc:creator>
  <cp:lastModifiedBy>정병성</cp:lastModifiedBy>
  <cp:revision>427</cp:revision>
  <dcterms:created xsi:type="dcterms:W3CDTF">2024-10-31T00:07:41Z</dcterms:created>
  <dcterms:modified xsi:type="dcterms:W3CDTF">2024-11-11T03:19:48Z</dcterms:modified>
</cp:coreProperties>
</file>