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71" r:id="rId4"/>
    <p:sldId id="267" r:id="rId5"/>
    <p:sldId id="272" r:id="rId6"/>
    <p:sldId id="270" r:id="rId7"/>
    <p:sldId id="268" r:id="rId8"/>
    <p:sldId id="273" r:id="rId9"/>
    <p:sldId id="281" r:id="rId10"/>
    <p:sldId id="282" r:id="rId11"/>
    <p:sldId id="278" r:id="rId12"/>
    <p:sldId id="279" r:id="rId13"/>
    <p:sldId id="280" r:id="rId14"/>
    <p:sldId id="275" r:id="rId15"/>
    <p:sldId id="277" r:id="rId16"/>
  </p:sldIdLst>
  <p:sldSz cx="12192000" cy="6858000"/>
  <p:notesSz cx="6858000" cy="9144000"/>
  <p:embeddedFontLst>
    <p:embeddedFont>
      <p:font typeface="G마켓 산스 TTF Bold" panose="02000000000000000000" pitchFamily="2" charset="-127"/>
      <p:bold r:id="rId18"/>
    </p:embeddedFont>
    <p:embeddedFont>
      <p:font typeface="G마켓 산스 TTF Medium" panose="02000000000000000000" pitchFamily="2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배달의민족 도현" panose="020B0600000101010101" pitchFamily="50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66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5216" autoAdjust="0"/>
  </p:normalViewPr>
  <p:slideViewPr>
    <p:cSldViewPr snapToGrid="0">
      <p:cViewPr>
        <p:scale>
          <a:sx n="66" d="100"/>
          <a:sy n="66" d="100"/>
        </p:scale>
        <p:origin x="975" y="4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05139@naver.com" userId="6b11629fb0e93151" providerId="LiveId" clId="{B58F5358-EE56-4BFA-B98D-827A4134C62D}"/>
    <pc:docChg chg="custSel addSld delSld modSld">
      <pc:chgData name="dun05139@naver.com" userId="6b11629fb0e93151" providerId="LiveId" clId="{B58F5358-EE56-4BFA-B98D-827A4134C62D}" dt="2023-04-16T13:02:00.164" v="2" actId="47"/>
      <pc:docMkLst>
        <pc:docMk/>
      </pc:docMkLst>
      <pc:sldChg chg="delSp mod">
        <pc:chgData name="dun05139@naver.com" userId="6b11629fb0e93151" providerId="LiveId" clId="{B58F5358-EE56-4BFA-B98D-827A4134C62D}" dt="2023-04-16T12:26:20.217" v="0" actId="478"/>
        <pc:sldMkLst>
          <pc:docMk/>
          <pc:sldMk cId="3221225209" sldId="278"/>
        </pc:sldMkLst>
        <pc:cxnChg chg="del">
          <ac:chgData name="dun05139@naver.com" userId="6b11629fb0e93151" providerId="LiveId" clId="{B58F5358-EE56-4BFA-B98D-827A4134C62D}" dt="2023-04-16T12:26:20.217" v="0" actId="478"/>
          <ac:cxnSpMkLst>
            <pc:docMk/>
            <pc:sldMk cId="3221225209" sldId="278"/>
            <ac:cxnSpMk id="30" creationId="{16DCBC32-5CD7-235F-14C4-0BC2974223CE}"/>
          </ac:cxnSpMkLst>
        </pc:cxnChg>
      </pc:sldChg>
      <pc:sldChg chg="new del">
        <pc:chgData name="dun05139@naver.com" userId="6b11629fb0e93151" providerId="LiveId" clId="{B58F5358-EE56-4BFA-B98D-827A4134C62D}" dt="2023-04-16T13:02:00.164" v="2" actId="47"/>
        <pc:sldMkLst>
          <pc:docMk/>
          <pc:sldMk cId="2597125166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A505E-714A-46B3-94DA-05557B22CED2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397C-6575-48C8-9480-6B288344C6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7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74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38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2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78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05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23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73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5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7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68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88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8F974E8-4832-02F0-3536-5AEE3B6F8A99}"/>
              </a:ext>
            </a:extLst>
          </p:cNvPr>
          <p:cNvSpPr/>
          <p:nvPr/>
        </p:nvSpPr>
        <p:spPr>
          <a:xfrm>
            <a:off x="2857067" y="2870199"/>
            <a:ext cx="6549950" cy="1218399"/>
          </a:xfrm>
          <a:prstGeom prst="roundRect">
            <a:avLst/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A4018C-AA68-09E5-2526-2894230FD2C0}"/>
              </a:ext>
            </a:extLst>
          </p:cNvPr>
          <p:cNvSpPr/>
          <p:nvPr/>
        </p:nvSpPr>
        <p:spPr>
          <a:xfrm>
            <a:off x="2768600" y="2632074"/>
            <a:ext cx="6592697" cy="1470026"/>
          </a:xfrm>
          <a:prstGeom prst="roundRect">
            <a:avLst/>
          </a:prstGeom>
          <a:solidFill>
            <a:schemeClr val="bg1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3600" kern="0" dirty="0">
              <a:ln w="254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681FD6-802E-9476-2BAE-B7B36A5AE521}"/>
              </a:ext>
            </a:extLst>
          </p:cNvPr>
          <p:cNvSpPr/>
          <p:nvPr/>
        </p:nvSpPr>
        <p:spPr>
          <a:xfrm>
            <a:off x="3029042" y="2834695"/>
            <a:ext cx="116011" cy="11601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08D738-B9FE-2B58-37B8-A8DAA02716A8}"/>
              </a:ext>
            </a:extLst>
          </p:cNvPr>
          <p:cNvSpPr/>
          <p:nvPr/>
        </p:nvSpPr>
        <p:spPr>
          <a:xfrm>
            <a:off x="8986932" y="2830385"/>
            <a:ext cx="116011" cy="11601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681FD6-802E-9476-2BAE-B7B36A5AE521}"/>
              </a:ext>
            </a:extLst>
          </p:cNvPr>
          <p:cNvSpPr/>
          <p:nvPr/>
        </p:nvSpPr>
        <p:spPr>
          <a:xfrm>
            <a:off x="3028909" y="3802485"/>
            <a:ext cx="116011" cy="11601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508D738-B9FE-2B58-37B8-A8DAA02716A8}"/>
              </a:ext>
            </a:extLst>
          </p:cNvPr>
          <p:cNvSpPr/>
          <p:nvPr/>
        </p:nvSpPr>
        <p:spPr>
          <a:xfrm>
            <a:off x="8986932" y="3800352"/>
            <a:ext cx="116011" cy="11601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5711" y="3715928"/>
            <a:ext cx="2848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TTF Medium" pitchFamily="2" charset="-127"/>
                <a:ea typeface="G마켓 산스 TTF Medium" pitchFamily="2" charset="-127"/>
              </a:rPr>
              <a:t>대덕인재개발원 초급 프로젝트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69325" y="2976880"/>
            <a:ext cx="6059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도현" pitchFamily="50" charset="-127"/>
                <a:ea typeface="배달의민족 도현" pitchFamily="50" charset="-127"/>
              </a:rPr>
              <a:t>기사 시험 신청 시스템</a:t>
            </a:r>
          </a:p>
        </p:txBody>
      </p:sp>
      <p:sp>
        <p:nvSpPr>
          <p:cNvPr id="21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6128160" y="2427732"/>
            <a:ext cx="209703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8452260" y="2427732"/>
            <a:ext cx="36000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8993233" y="2433445"/>
            <a:ext cx="10800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F54FE-D6F0-F6A0-310E-5FACBCFD753F}"/>
              </a:ext>
            </a:extLst>
          </p:cNvPr>
          <p:cNvSpPr txBox="1"/>
          <p:nvPr/>
        </p:nvSpPr>
        <p:spPr>
          <a:xfrm>
            <a:off x="2945922" y="2312570"/>
            <a:ext cx="3081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기사 시험 접수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취소를 편리하게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0201" y="6137875"/>
            <a:ext cx="25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kern="0" dirty="0">
                <a:ln w="25400">
                  <a:noFill/>
                </a:ln>
                <a:latin typeface="G마켓 산스 TTF Medium" pitchFamily="2" charset="-127"/>
                <a:ea typeface="G마켓 산스 TTF Medium" pitchFamily="2" charset="-127"/>
              </a:rPr>
              <a:t>4</a:t>
            </a:r>
            <a:r>
              <a:rPr lang="ko-KR" altLang="en-US" kern="0" dirty="0">
                <a:ln w="25400">
                  <a:noFill/>
                </a:ln>
                <a:latin typeface="G마켓 산스 TTF Medium" pitchFamily="2" charset="-127"/>
                <a:ea typeface="G마켓 산스 TTF Medium" pitchFamily="2" charset="-127"/>
              </a:rPr>
              <a:t>조 </a:t>
            </a:r>
            <a:r>
              <a:rPr lang="ko-KR" altLang="en-US" kern="0" dirty="0" err="1">
                <a:ln w="25400">
                  <a:noFill/>
                </a:ln>
                <a:latin typeface="G마켓 산스 TTF Medium" pitchFamily="2" charset="-127"/>
                <a:ea typeface="G마켓 산스 TTF Medium" pitchFamily="2" charset="-127"/>
              </a:rPr>
              <a:t>만두네</a:t>
            </a:r>
            <a:endParaRPr lang="en-US" altLang="ko-KR" kern="0" dirty="0">
              <a:ln w="25400">
                <a:noFill/>
              </a:ln>
              <a:latin typeface="G마켓 산스 TTF Medium" pitchFamily="2" charset="-127"/>
              <a:ea typeface="G마켓 산스 TTF Medium" pitchFamily="2" charset="-127"/>
            </a:endParaRPr>
          </a:p>
          <a:p>
            <a:r>
              <a:rPr lang="en-US" altLang="ko-KR" kern="0" dirty="0">
                <a:ln w="25400">
                  <a:noFill/>
                </a:ln>
                <a:latin typeface="G마켓 산스 TTF Medium" pitchFamily="2" charset="-127"/>
                <a:ea typeface="G마켓 산스 TTF Medium" pitchFamily="2" charset="-127"/>
              </a:rPr>
              <a:t>(</a:t>
            </a:r>
            <a:r>
              <a:rPr lang="ko-KR" altLang="en-US" kern="0" dirty="0">
                <a:ln w="25400">
                  <a:noFill/>
                </a:ln>
                <a:latin typeface="G마켓 산스 TTF Medium" pitchFamily="2" charset="-127"/>
                <a:ea typeface="G마켓 산스 TTF Medium" pitchFamily="2" charset="-127"/>
              </a:rPr>
              <a:t>이혜진</a:t>
            </a:r>
            <a:r>
              <a:rPr lang="en-US" altLang="ko-KR" kern="0" dirty="0">
                <a:ln w="25400">
                  <a:noFill/>
                </a:ln>
                <a:latin typeface="G마켓 산스 TTF Medium" pitchFamily="2" charset="-127"/>
                <a:ea typeface="G마켓 산스 TTF Medium" pitchFamily="2" charset="-127"/>
              </a:rPr>
              <a:t>, </a:t>
            </a:r>
            <a:r>
              <a:rPr lang="ko-KR" altLang="en-US" kern="0" dirty="0">
                <a:ln w="25400">
                  <a:noFill/>
                </a:ln>
                <a:latin typeface="G마켓 산스 TTF Medium" pitchFamily="2" charset="-127"/>
                <a:ea typeface="G마켓 산스 TTF Medium" pitchFamily="2" charset="-127"/>
              </a:rPr>
              <a:t>김선민</a:t>
            </a:r>
            <a:r>
              <a:rPr lang="en-US" altLang="ko-KR" kern="0" dirty="0">
                <a:ln w="25400">
                  <a:noFill/>
                </a:ln>
                <a:latin typeface="G마켓 산스 TTF Medium" pitchFamily="2" charset="-127"/>
                <a:ea typeface="G마켓 산스 TTF Medium" pitchFamily="2" charset="-127"/>
              </a:rPr>
              <a:t>, </a:t>
            </a:r>
            <a:r>
              <a:rPr lang="ko-KR" altLang="en-US" kern="0" dirty="0">
                <a:ln w="25400">
                  <a:noFill/>
                </a:ln>
                <a:latin typeface="G마켓 산스 TTF Medium" pitchFamily="2" charset="-127"/>
                <a:ea typeface="G마켓 산스 TTF Medium" pitchFamily="2" charset="-127"/>
              </a:rPr>
              <a:t>정은비</a:t>
            </a:r>
            <a:r>
              <a:rPr lang="en-US" altLang="ko-KR" kern="0" dirty="0">
                <a:ln w="25400">
                  <a:noFill/>
                </a:ln>
                <a:latin typeface="G마켓 산스 TTF Medium" pitchFamily="2" charset="-127"/>
                <a:ea typeface="G마켓 산스 TTF Medium" pitchFamily="2" charset="-127"/>
              </a:rPr>
              <a:t>)</a:t>
            </a:r>
            <a:endParaRPr lang="ko-KR" altLang="en-US" sz="4800" dirty="0">
              <a:latin typeface="G마켓 산스 TTF Medium" pitchFamily="2" charset="-127"/>
              <a:ea typeface="G마켓 산스 TTF Medium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2DEF9AD-A7C3-03DA-24CB-3EB40BB162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8" y="6082094"/>
            <a:ext cx="683062" cy="68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7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6225" y="247650"/>
            <a:ext cx="11679174" cy="6397753"/>
            <a:chOff x="279273" y="88643"/>
            <a:chExt cx="11679174" cy="6426458"/>
          </a:xfrm>
        </p:grpSpPr>
        <p:grpSp>
          <p:nvGrpSpPr>
            <p:cNvPr id="5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97003"/>
              <a:ext cx="11679174" cy="6118098"/>
              <a:chOff x="279273" y="397003"/>
              <a:chExt cx="11679174" cy="6118098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454153"/>
                <a:ext cx="11622024" cy="6060948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97003"/>
                <a:ext cx="11622024" cy="6060948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prstClr val="white"/>
                    </a:solidFill>
                  </a:rPr>
                  <a:t>이혜진</a:t>
                </a: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88643"/>
              <a:ext cx="6594348" cy="701803"/>
              <a:chOff x="2915412" y="88643"/>
              <a:chExt cx="6594348" cy="701803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37411"/>
                <a:ext cx="6548628" cy="653035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88643"/>
                <a:ext cx="6548628" cy="653035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800" dirty="0">
                  <a:solidFill>
                    <a:prstClr val="black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41A14C61-DF57-6682-1F6C-468176131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11" y="980372"/>
            <a:ext cx="5280489" cy="54769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CF853D-DFCF-E6F6-26BC-6FB9124B9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613" y="2737480"/>
            <a:ext cx="5796644" cy="18326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A8F5C4-F646-C439-A89F-2EE5A509BB5C}"/>
              </a:ext>
            </a:extLst>
          </p:cNvPr>
          <p:cNvSpPr txBox="1"/>
          <p:nvPr/>
        </p:nvSpPr>
        <p:spPr>
          <a:xfrm>
            <a:off x="5253921" y="321471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도현" pitchFamily="50" charset="-127"/>
                <a:ea typeface="배달의민족 도현" pitchFamily="50" charset="-127"/>
              </a:rPr>
              <a:t>구현 예시</a:t>
            </a:r>
          </a:p>
        </p:txBody>
      </p:sp>
    </p:spTree>
    <p:extLst>
      <p:ext uri="{BB962C8B-B14F-4D97-AF65-F5344CB8AC3E}">
        <p14:creationId xmlns:p14="http://schemas.microsoft.com/office/powerpoint/2010/main" val="88222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5176" y="311313"/>
            <a:ext cx="11679174" cy="6397753"/>
            <a:chOff x="279273" y="88643"/>
            <a:chExt cx="11679174" cy="6426458"/>
          </a:xfrm>
        </p:grpSpPr>
        <p:grpSp>
          <p:nvGrpSpPr>
            <p:cNvPr id="5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97003"/>
              <a:ext cx="11679174" cy="6118098"/>
              <a:chOff x="279273" y="397003"/>
              <a:chExt cx="11679174" cy="6118098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454153"/>
                <a:ext cx="11622024" cy="6060948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97003"/>
                <a:ext cx="11622024" cy="6060948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prstClr val="white"/>
                    </a:solidFill>
                  </a:rPr>
                  <a:t>이혜진</a:t>
                </a: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88643"/>
              <a:ext cx="6594348" cy="701803"/>
              <a:chOff x="2915412" y="88643"/>
              <a:chExt cx="6594348" cy="701803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37411"/>
                <a:ext cx="6548628" cy="653035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88643"/>
                <a:ext cx="6548628" cy="653035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800" dirty="0">
                  <a:solidFill>
                    <a:prstClr val="black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4101651" y="392112"/>
            <a:ext cx="3996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itchFamily="50" charset="-127"/>
                <a:ea typeface="배달의민족 도현" pitchFamily="50" charset="-127"/>
              </a:rPr>
              <a:t>전체 프로세스 흐름도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4E9DC77F-86AA-6143-C546-B1925BD44A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53" y="3154343"/>
            <a:ext cx="1739341" cy="1739341"/>
          </a:xfrm>
          <a:prstGeom prst="rect">
            <a:avLst/>
          </a:prstGeom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87FAA48-4559-D5DF-6729-38068EA70025}"/>
              </a:ext>
            </a:extLst>
          </p:cNvPr>
          <p:cNvSpPr/>
          <p:nvPr/>
        </p:nvSpPr>
        <p:spPr>
          <a:xfrm>
            <a:off x="2923211" y="2755839"/>
            <a:ext cx="1343025" cy="80212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6D7C9A6-0574-5219-D721-488E744DF1C3}"/>
              </a:ext>
            </a:extLst>
          </p:cNvPr>
          <p:cNvSpPr/>
          <p:nvPr/>
        </p:nvSpPr>
        <p:spPr>
          <a:xfrm>
            <a:off x="2923210" y="4475010"/>
            <a:ext cx="1343025" cy="80212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9FB758-662D-D742-8FEE-8CC9B7661F07}"/>
              </a:ext>
            </a:extLst>
          </p:cNvPr>
          <p:cNvSpPr txBox="1"/>
          <p:nvPr/>
        </p:nvSpPr>
        <p:spPr>
          <a:xfrm>
            <a:off x="2920810" y="2961459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회원가입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E840DB-6348-D73D-233B-0F3C51767927}"/>
              </a:ext>
            </a:extLst>
          </p:cNvPr>
          <p:cNvSpPr txBox="1"/>
          <p:nvPr/>
        </p:nvSpPr>
        <p:spPr>
          <a:xfrm>
            <a:off x="3077789" y="4654763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24E7CDF9-2FBC-963E-7543-176867E16568}"/>
              </a:ext>
            </a:extLst>
          </p:cNvPr>
          <p:cNvCxnSpPr>
            <a:cxnSpLocks/>
            <a:stCxn id="62" idx="0"/>
            <a:endCxn id="47" idx="0"/>
          </p:cNvCxnSpPr>
          <p:nvPr/>
        </p:nvCxnSpPr>
        <p:spPr>
          <a:xfrm rot="16200000" flipH="1" flipV="1">
            <a:off x="5937189" y="-1334626"/>
            <a:ext cx="377604" cy="8600333"/>
          </a:xfrm>
          <a:prstGeom prst="bentConnector3">
            <a:avLst>
              <a:gd name="adj1" fmla="val -143181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67AAAA8E-09B7-7348-ABE5-EA6475CBD023}"/>
              </a:ext>
            </a:extLst>
          </p:cNvPr>
          <p:cNvCxnSpPr>
            <a:cxnSpLocks/>
            <a:stCxn id="74" idx="3"/>
            <a:endCxn id="47" idx="2"/>
          </p:cNvCxnSpPr>
          <p:nvPr/>
        </p:nvCxnSpPr>
        <p:spPr>
          <a:xfrm flipH="1" flipV="1">
            <a:off x="1825824" y="4893684"/>
            <a:ext cx="6430532" cy="255131"/>
          </a:xfrm>
          <a:prstGeom prst="bentConnector4">
            <a:avLst>
              <a:gd name="adj1" fmla="val -33800"/>
              <a:gd name="adj2" fmla="val -350864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7A538925-AD45-38EE-2E90-B3ED1ABB030A}"/>
              </a:ext>
            </a:extLst>
          </p:cNvPr>
          <p:cNvSpPr/>
          <p:nvPr/>
        </p:nvSpPr>
        <p:spPr>
          <a:xfrm>
            <a:off x="10012414" y="4336853"/>
            <a:ext cx="830151" cy="4665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A442B13-E594-4D04-8844-D00FDEF1584F}"/>
              </a:ext>
            </a:extLst>
          </p:cNvPr>
          <p:cNvSpPr txBox="1"/>
          <p:nvPr/>
        </p:nvSpPr>
        <p:spPr>
          <a:xfrm>
            <a:off x="10139036" y="4411723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다음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7192D2A-65CA-B5E6-650A-28E02E68DD13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8256358" y="4559067"/>
            <a:ext cx="1756056" cy="1107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C4AE409-8989-9C2E-0F1A-C78ADE25E592}"/>
              </a:ext>
            </a:extLst>
          </p:cNvPr>
          <p:cNvSpPr txBox="1"/>
          <p:nvPr/>
        </p:nvSpPr>
        <p:spPr>
          <a:xfrm>
            <a:off x="961567" y="1191640"/>
            <a:ext cx="2730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회원가입 및 로그인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6E6F284-7E90-36A6-2CA6-031667651E6E}"/>
              </a:ext>
            </a:extLst>
          </p:cNvPr>
          <p:cNvSpPr txBox="1"/>
          <p:nvPr/>
        </p:nvSpPr>
        <p:spPr>
          <a:xfrm>
            <a:off x="5410173" y="1890685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로그인 진행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90583D3-0736-C590-2AEB-529DA1418224}"/>
              </a:ext>
            </a:extLst>
          </p:cNvPr>
          <p:cNvSpPr txBox="1"/>
          <p:nvPr/>
        </p:nvSpPr>
        <p:spPr>
          <a:xfrm>
            <a:off x="5308821" y="5693480"/>
            <a:ext cx="158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로그인 재시도</a:t>
            </a:r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E30847E9-CECE-E712-B489-25AD033AFF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88" y="851912"/>
            <a:ext cx="736121" cy="736121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D170AA9-30EC-A693-CF5E-86780513E0CB}"/>
              </a:ext>
            </a:extLst>
          </p:cNvPr>
          <p:cNvSpPr/>
          <p:nvPr/>
        </p:nvSpPr>
        <p:spPr>
          <a:xfrm>
            <a:off x="4340987" y="2755449"/>
            <a:ext cx="1006170" cy="802122"/>
          </a:xfrm>
          <a:prstGeom prst="round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71347A-87A5-74D2-2B10-D7A596A44FBC}"/>
              </a:ext>
            </a:extLst>
          </p:cNvPr>
          <p:cNvSpPr txBox="1"/>
          <p:nvPr/>
        </p:nvSpPr>
        <p:spPr>
          <a:xfrm>
            <a:off x="4408103" y="286912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아이디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4AC0655-10B6-DF0F-EED2-7484540B2A0D}"/>
              </a:ext>
            </a:extLst>
          </p:cNvPr>
          <p:cNvSpPr/>
          <p:nvPr/>
        </p:nvSpPr>
        <p:spPr>
          <a:xfrm>
            <a:off x="5420695" y="2755448"/>
            <a:ext cx="1006170" cy="809533"/>
          </a:xfrm>
          <a:prstGeom prst="round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851D1C3-21A6-8E3E-4206-1AF9D01C26F1}"/>
              </a:ext>
            </a:extLst>
          </p:cNvPr>
          <p:cNvSpPr/>
          <p:nvPr/>
        </p:nvSpPr>
        <p:spPr>
          <a:xfrm>
            <a:off x="8651265" y="2762859"/>
            <a:ext cx="1006170" cy="802122"/>
          </a:xfrm>
          <a:prstGeom prst="round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FABA94B-3BFA-C328-BF40-D0557C0A55B7}"/>
              </a:ext>
            </a:extLst>
          </p:cNvPr>
          <p:cNvSpPr/>
          <p:nvPr/>
        </p:nvSpPr>
        <p:spPr>
          <a:xfrm>
            <a:off x="7575687" y="2759575"/>
            <a:ext cx="1006170" cy="802122"/>
          </a:xfrm>
          <a:prstGeom prst="round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8BF7AB7-4463-EC82-6069-DEAE909597EC}"/>
              </a:ext>
            </a:extLst>
          </p:cNvPr>
          <p:cNvSpPr/>
          <p:nvPr/>
        </p:nvSpPr>
        <p:spPr>
          <a:xfrm>
            <a:off x="6497675" y="2755449"/>
            <a:ext cx="1006170" cy="802122"/>
          </a:xfrm>
          <a:prstGeom prst="round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9AC74B-329D-FC38-1E83-5821CC83B9AB}"/>
              </a:ext>
            </a:extLst>
          </p:cNvPr>
          <p:cNvSpPr txBox="1"/>
          <p:nvPr/>
        </p:nvSpPr>
        <p:spPr>
          <a:xfrm>
            <a:off x="5600051" y="2860049"/>
            <a:ext cx="6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이름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2BED7-3CFD-9141-8BC6-ED765FB5B40C}"/>
              </a:ext>
            </a:extLst>
          </p:cNvPr>
          <p:cNvSpPr txBox="1"/>
          <p:nvPr/>
        </p:nvSpPr>
        <p:spPr>
          <a:xfrm>
            <a:off x="6467169" y="2866014"/>
            <a:ext cx="1075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비밀번호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B5FA38-84FB-0477-F4BD-A3C87FA439ED}"/>
              </a:ext>
            </a:extLst>
          </p:cNvPr>
          <p:cNvSpPr txBox="1"/>
          <p:nvPr/>
        </p:nvSpPr>
        <p:spPr>
          <a:xfrm>
            <a:off x="7544517" y="2864465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전화번호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B59697-0B27-EF1D-4CED-E456AC54D63E}"/>
              </a:ext>
            </a:extLst>
          </p:cNvPr>
          <p:cNvSpPr txBox="1"/>
          <p:nvPr/>
        </p:nvSpPr>
        <p:spPr>
          <a:xfrm>
            <a:off x="8726252" y="2868010"/>
            <a:ext cx="853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이메일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025D402-0222-ECF5-DC45-9CCCF9F5B7A4}"/>
              </a:ext>
            </a:extLst>
          </p:cNvPr>
          <p:cNvGrpSpPr/>
          <p:nvPr/>
        </p:nvGrpSpPr>
        <p:grpSpPr>
          <a:xfrm>
            <a:off x="4340987" y="4477408"/>
            <a:ext cx="1006170" cy="816374"/>
            <a:chOff x="4677033" y="4549766"/>
            <a:chExt cx="1006170" cy="802122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017F4585-F9CB-2375-929B-EEACBF3A2AF7}"/>
                </a:ext>
              </a:extLst>
            </p:cNvPr>
            <p:cNvSpPr/>
            <p:nvPr/>
          </p:nvSpPr>
          <p:spPr>
            <a:xfrm>
              <a:off x="4677033" y="4549766"/>
              <a:ext cx="1006170" cy="802122"/>
            </a:xfrm>
            <a:prstGeom prst="round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4FCF6E3-5316-98B7-7373-6DCE7940D9DF}"/>
                </a:ext>
              </a:extLst>
            </p:cNvPr>
            <p:cNvSpPr txBox="1"/>
            <p:nvPr/>
          </p:nvSpPr>
          <p:spPr>
            <a:xfrm>
              <a:off x="4744149" y="4663052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아이디</a:t>
              </a:r>
              <a:endPara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입력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8A79BC9-148B-D974-F3DA-025F66A6A436}"/>
              </a:ext>
            </a:extLst>
          </p:cNvPr>
          <p:cNvGrpSpPr/>
          <p:nvPr/>
        </p:nvGrpSpPr>
        <p:grpSpPr>
          <a:xfrm>
            <a:off x="9695027" y="2755448"/>
            <a:ext cx="1462260" cy="852288"/>
            <a:chOff x="9695027" y="2329092"/>
            <a:chExt cx="1462260" cy="852288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A0F94367-9641-9445-9A11-94831A965D7F}"/>
                </a:ext>
              </a:extLst>
            </p:cNvPr>
            <p:cNvSpPr/>
            <p:nvPr/>
          </p:nvSpPr>
          <p:spPr>
            <a:xfrm>
              <a:off x="9746804" y="2329092"/>
              <a:ext cx="1343025" cy="80212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9B8C393-7906-7782-F0E0-5E3C7FF4EA9F}"/>
                </a:ext>
              </a:extLst>
            </p:cNvPr>
            <p:cNvSpPr txBox="1"/>
            <p:nvPr/>
          </p:nvSpPr>
          <p:spPr>
            <a:xfrm>
              <a:off x="9695027" y="2350383"/>
              <a:ext cx="14622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회원가입 </a:t>
              </a:r>
              <a:endPara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완료</a:t>
              </a:r>
              <a:endPara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ACC557F0-DB40-2FCF-ECD9-028790AF3932}"/>
              </a:ext>
            </a:extLst>
          </p:cNvPr>
          <p:cNvCxnSpPr>
            <a:cxnSpLocks/>
          </p:cNvCxnSpPr>
          <p:nvPr/>
        </p:nvCxnSpPr>
        <p:spPr>
          <a:xfrm flipV="1">
            <a:off x="6350798" y="4596648"/>
            <a:ext cx="401792" cy="33170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3372B74E-6503-D26F-F6D4-4DC97595599C}"/>
              </a:ext>
            </a:extLst>
          </p:cNvPr>
          <p:cNvCxnSpPr>
            <a:cxnSpLocks/>
          </p:cNvCxnSpPr>
          <p:nvPr/>
        </p:nvCxnSpPr>
        <p:spPr>
          <a:xfrm>
            <a:off x="6369846" y="4842827"/>
            <a:ext cx="376788" cy="31313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C0D6490-E8FD-E237-E5B7-D662B3FE6B46}"/>
              </a:ext>
            </a:extLst>
          </p:cNvPr>
          <p:cNvGrpSpPr/>
          <p:nvPr/>
        </p:nvGrpSpPr>
        <p:grpSpPr>
          <a:xfrm>
            <a:off x="6738298" y="4374078"/>
            <a:ext cx="1518059" cy="466578"/>
            <a:chOff x="6738299" y="3319830"/>
            <a:chExt cx="1518059" cy="466578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FCB87E2C-C4A2-20DF-0250-8F80CD795A0D}"/>
                </a:ext>
              </a:extLst>
            </p:cNvPr>
            <p:cNvSpPr/>
            <p:nvPr/>
          </p:nvSpPr>
          <p:spPr>
            <a:xfrm>
              <a:off x="6738299" y="3319830"/>
              <a:ext cx="1518059" cy="46657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9681457-2E71-4A7C-3247-B7F59B9BAE00}"/>
                </a:ext>
              </a:extLst>
            </p:cNvPr>
            <p:cNvSpPr txBox="1"/>
            <p:nvPr/>
          </p:nvSpPr>
          <p:spPr>
            <a:xfrm>
              <a:off x="6879210" y="3394700"/>
              <a:ext cx="12362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로그인 성공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D4D814B-8EB0-4D7B-0D09-25D27EA9A1AC}"/>
              </a:ext>
            </a:extLst>
          </p:cNvPr>
          <p:cNvGrpSpPr/>
          <p:nvPr/>
        </p:nvGrpSpPr>
        <p:grpSpPr>
          <a:xfrm>
            <a:off x="6738297" y="4915526"/>
            <a:ext cx="1518059" cy="466578"/>
            <a:chOff x="6738299" y="3918806"/>
            <a:chExt cx="1518059" cy="466578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887344E3-6F9D-00FD-F63B-32984E34E8AB}"/>
                </a:ext>
              </a:extLst>
            </p:cNvPr>
            <p:cNvSpPr/>
            <p:nvPr/>
          </p:nvSpPr>
          <p:spPr>
            <a:xfrm>
              <a:off x="6738299" y="3918806"/>
              <a:ext cx="1518059" cy="46657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6D2C6A6-2C86-62D1-D585-C75F14783811}"/>
                </a:ext>
              </a:extLst>
            </p:cNvPr>
            <p:cNvSpPr txBox="1"/>
            <p:nvPr/>
          </p:nvSpPr>
          <p:spPr>
            <a:xfrm>
              <a:off x="6879210" y="3993676"/>
              <a:ext cx="12362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로그인 실패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7B1178E-19FA-781C-BDA7-39B4A8F5DC9C}"/>
              </a:ext>
            </a:extLst>
          </p:cNvPr>
          <p:cNvGrpSpPr/>
          <p:nvPr/>
        </p:nvGrpSpPr>
        <p:grpSpPr>
          <a:xfrm>
            <a:off x="5385811" y="4479805"/>
            <a:ext cx="1075937" cy="802122"/>
            <a:chOff x="6803215" y="4549376"/>
            <a:chExt cx="1075937" cy="802122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97FABFD6-35A0-CD8C-ACE1-DE16727B76FD}"/>
                </a:ext>
              </a:extLst>
            </p:cNvPr>
            <p:cNvSpPr/>
            <p:nvPr/>
          </p:nvSpPr>
          <p:spPr>
            <a:xfrm>
              <a:off x="6833721" y="4549376"/>
              <a:ext cx="1006170" cy="802122"/>
            </a:xfrm>
            <a:prstGeom prst="round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0600C9A-087D-01BB-4373-9F5E653680B9}"/>
                </a:ext>
              </a:extLst>
            </p:cNvPr>
            <p:cNvSpPr txBox="1"/>
            <p:nvPr/>
          </p:nvSpPr>
          <p:spPr>
            <a:xfrm>
              <a:off x="6803215" y="4659941"/>
              <a:ext cx="10759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비밀번호</a:t>
              </a:r>
              <a:endPara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입력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122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5176" y="311313"/>
            <a:ext cx="11679174" cy="6397753"/>
            <a:chOff x="279273" y="88643"/>
            <a:chExt cx="11679174" cy="6426458"/>
          </a:xfrm>
        </p:grpSpPr>
        <p:grpSp>
          <p:nvGrpSpPr>
            <p:cNvPr id="5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97003"/>
              <a:ext cx="11679174" cy="6118098"/>
              <a:chOff x="279273" y="397003"/>
              <a:chExt cx="11679174" cy="6118098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454153"/>
                <a:ext cx="11622024" cy="6060948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97003"/>
                <a:ext cx="11622024" cy="6060948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prstClr val="white"/>
                    </a:solidFill>
                  </a:rPr>
                  <a:t>이혜진</a:t>
                </a: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88643"/>
              <a:ext cx="6594348" cy="701803"/>
              <a:chOff x="2915412" y="88643"/>
              <a:chExt cx="6594348" cy="701803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37411"/>
                <a:ext cx="6548628" cy="653035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88643"/>
                <a:ext cx="6548628" cy="653035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800" dirty="0">
                  <a:solidFill>
                    <a:prstClr val="black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87FAA48-4559-D5DF-6729-38068EA70025}"/>
              </a:ext>
            </a:extLst>
          </p:cNvPr>
          <p:cNvSpPr/>
          <p:nvPr/>
        </p:nvSpPr>
        <p:spPr>
          <a:xfrm>
            <a:off x="2949436" y="2639583"/>
            <a:ext cx="1343025" cy="80212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6D7C9A6-0574-5219-D721-488E744DF1C3}"/>
              </a:ext>
            </a:extLst>
          </p:cNvPr>
          <p:cNvSpPr/>
          <p:nvPr/>
        </p:nvSpPr>
        <p:spPr>
          <a:xfrm>
            <a:off x="2948922" y="4382279"/>
            <a:ext cx="1343025" cy="80212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9FB758-662D-D742-8FEE-8CC9B7661F07}"/>
              </a:ext>
            </a:extLst>
          </p:cNvPr>
          <p:cNvSpPr txBox="1"/>
          <p:nvPr/>
        </p:nvSpPr>
        <p:spPr>
          <a:xfrm>
            <a:off x="2947035" y="2824226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접수하기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E840DB-6348-D73D-233B-0F3C51767927}"/>
              </a:ext>
            </a:extLst>
          </p:cNvPr>
          <p:cNvSpPr txBox="1"/>
          <p:nvPr/>
        </p:nvSpPr>
        <p:spPr>
          <a:xfrm>
            <a:off x="2956046" y="4412938"/>
            <a:ext cx="136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접수내역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조회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24E7CDF9-2FBC-963E-7543-176867E16568}"/>
              </a:ext>
            </a:extLst>
          </p:cNvPr>
          <p:cNvCxnSpPr>
            <a:cxnSpLocks/>
            <a:stCxn id="62" idx="0"/>
            <a:endCxn id="12" idx="0"/>
          </p:cNvCxnSpPr>
          <p:nvPr/>
        </p:nvCxnSpPr>
        <p:spPr>
          <a:xfrm rot="16200000" flipH="1" flipV="1">
            <a:off x="5657077" y="-1232922"/>
            <a:ext cx="1033671" cy="8772807"/>
          </a:xfrm>
          <a:prstGeom prst="bentConnector3">
            <a:avLst>
              <a:gd name="adj1" fmla="val -40369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CB87E2C-C4A2-20DF-0250-8F80CD795A0D}"/>
              </a:ext>
            </a:extLst>
          </p:cNvPr>
          <p:cNvSpPr/>
          <p:nvPr/>
        </p:nvSpPr>
        <p:spPr>
          <a:xfrm>
            <a:off x="4398028" y="4298779"/>
            <a:ext cx="1518059" cy="4665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681457-2E71-4A7C-3247-B7F59B9BAE00}"/>
              </a:ext>
            </a:extLst>
          </p:cNvPr>
          <p:cNvSpPr txBox="1"/>
          <p:nvPr/>
        </p:nvSpPr>
        <p:spPr>
          <a:xfrm>
            <a:off x="4451532" y="437364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접수내역 확인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471C799E-4B9B-FBF6-9BFD-4CDA638AF819}"/>
              </a:ext>
            </a:extLst>
          </p:cNvPr>
          <p:cNvGrpSpPr/>
          <p:nvPr/>
        </p:nvGrpSpPr>
        <p:grpSpPr>
          <a:xfrm>
            <a:off x="8405061" y="4858711"/>
            <a:ext cx="830151" cy="466578"/>
            <a:chOff x="8405803" y="3986546"/>
            <a:chExt cx="830151" cy="466578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7A538925-AD45-38EE-2E90-B3ED1ABB030A}"/>
                </a:ext>
              </a:extLst>
            </p:cNvPr>
            <p:cNvSpPr/>
            <p:nvPr/>
          </p:nvSpPr>
          <p:spPr>
            <a:xfrm>
              <a:off x="8405803" y="3986546"/>
              <a:ext cx="830151" cy="46657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A442B13-E594-4D04-8844-D00FDEF1584F}"/>
                </a:ext>
              </a:extLst>
            </p:cNvPr>
            <p:cNvSpPr txBox="1"/>
            <p:nvPr/>
          </p:nvSpPr>
          <p:spPr>
            <a:xfrm>
              <a:off x="8531857" y="4058153"/>
              <a:ext cx="579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다음</a:t>
              </a:r>
            </a:p>
          </p:txBody>
        </p: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7192D2A-65CA-B5E6-650A-28E02E68DD13}"/>
              </a:ext>
            </a:extLst>
          </p:cNvPr>
          <p:cNvCxnSpPr>
            <a:cxnSpLocks/>
          </p:cNvCxnSpPr>
          <p:nvPr/>
        </p:nvCxnSpPr>
        <p:spPr>
          <a:xfrm>
            <a:off x="7113779" y="5092000"/>
            <a:ext cx="1274771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E228D39-E95F-8430-A70F-A6B9807F8979}"/>
              </a:ext>
            </a:extLst>
          </p:cNvPr>
          <p:cNvGrpSpPr/>
          <p:nvPr/>
        </p:nvGrpSpPr>
        <p:grpSpPr>
          <a:xfrm>
            <a:off x="1028479" y="3670318"/>
            <a:ext cx="1518059" cy="466578"/>
            <a:chOff x="1185246" y="3155592"/>
            <a:chExt cx="1518059" cy="4665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4F2BE45-FE1D-AF56-3C67-37E199DEC173}"/>
                </a:ext>
              </a:extLst>
            </p:cNvPr>
            <p:cNvSpPr/>
            <p:nvPr/>
          </p:nvSpPr>
          <p:spPr>
            <a:xfrm>
              <a:off x="1185246" y="3155592"/>
              <a:ext cx="1518059" cy="46657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386E83-D3C2-D269-9CC7-C8FD1A62884D}"/>
                </a:ext>
              </a:extLst>
            </p:cNvPr>
            <p:cNvSpPr txBox="1"/>
            <p:nvPr/>
          </p:nvSpPr>
          <p:spPr>
            <a:xfrm>
              <a:off x="1270347" y="3218960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로그인 성공</a:t>
              </a:r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152D657-A723-E61C-5375-22E3DE4C8FC8}"/>
              </a:ext>
            </a:extLst>
          </p:cNvPr>
          <p:cNvCxnSpPr>
            <a:cxnSpLocks/>
            <a:stCxn id="18" idx="3"/>
            <a:endCxn id="12" idx="2"/>
          </p:cNvCxnSpPr>
          <p:nvPr/>
        </p:nvCxnSpPr>
        <p:spPr>
          <a:xfrm flipH="1" flipV="1">
            <a:off x="1787509" y="4136896"/>
            <a:ext cx="5795123" cy="407618"/>
          </a:xfrm>
          <a:prstGeom prst="bentConnector4">
            <a:avLst>
              <a:gd name="adj1" fmla="val -51407"/>
              <a:gd name="adj2" fmla="val -385013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080E1AF4-BB66-8016-D50D-3EF1E147BD94}"/>
              </a:ext>
            </a:extLst>
          </p:cNvPr>
          <p:cNvGrpSpPr/>
          <p:nvPr/>
        </p:nvGrpSpPr>
        <p:grpSpPr>
          <a:xfrm>
            <a:off x="9780295" y="2608626"/>
            <a:ext cx="1560042" cy="859018"/>
            <a:chOff x="9853940" y="2269706"/>
            <a:chExt cx="1560042" cy="859018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A0F94367-9641-9445-9A11-94831A965D7F}"/>
                </a:ext>
              </a:extLst>
            </p:cNvPr>
            <p:cNvSpPr/>
            <p:nvPr/>
          </p:nvSpPr>
          <p:spPr>
            <a:xfrm>
              <a:off x="9908646" y="2269706"/>
              <a:ext cx="1343025" cy="80212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9B8C393-7906-7782-F0E0-5E3C7FF4EA9F}"/>
                </a:ext>
              </a:extLst>
            </p:cNvPr>
            <p:cNvSpPr txBox="1"/>
            <p:nvPr/>
          </p:nvSpPr>
          <p:spPr>
            <a:xfrm>
              <a:off x="9853940" y="2297727"/>
              <a:ext cx="15600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시험 접수 </a:t>
              </a:r>
              <a:endPara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완료</a:t>
              </a:r>
              <a:endPara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103DBCE-4480-6B3D-247B-20788B323178}"/>
              </a:ext>
            </a:extLst>
          </p:cNvPr>
          <p:cNvSpPr txBox="1"/>
          <p:nvPr/>
        </p:nvSpPr>
        <p:spPr>
          <a:xfrm>
            <a:off x="5296804" y="1886434"/>
            <a:ext cx="158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접수내역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59980D-FC80-D65D-A3E1-A7AC2E257AA9}"/>
              </a:ext>
            </a:extLst>
          </p:cNvPr>
          <p:cNvSpPr txBox="1"/>
          <p:nvPr/>
        </p:nvSpPr>
        <p:spPr>
          <a:xfrm>
            <a:off x="4641031" y="5744293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회원정보 수정 및 접수 취소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5D12FC0C-5E65-9747-61C1-97F9D545C9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16" y="941722"/>
            <a:ext cx="736121" cy="7361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BDDA7F5-8CE5-D67E-3D08-E695D4AFD888}"/>
              </a:ext>
            </a:extLst>
          </p:cNvPr>
          <p:cNvSpPr txBox="1"/>
          <p:nvPr/>
        </p:nvSpPr>
        <p:spPr>
          <a:xfrm>
            <a:off x="1188574" y="1244253"/>
            <a:ext cx="137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접수하기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2D689BC-2CE5-AB16-056F-3374FEC5DDF2}"/>
              </a:ext>
            </a:extLst>
          </p:cNvPr>
          <p:cNvGrpSpPr/>
          <p:nvPr/>
        </p:nvGrpSpPr>
        <p:grpSpPr>
          <a:xfrm>
            <a:off x="4392227" y="2637591"/>
            <a:ext cx="1006170" cy="802122"/>
            <a:chOff x="4393411" y="2324554"/>
            <a:chExt cx="1006170" cy="802122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DC3625A8-BF3C-43AB-EAA0-ED951DE032D5}"/>
                </a:ext>
              </a:extLst>
            </p:cNvPr>
            <p:cNvSpPr/>
            <p:nvPr/>
          </p:nvSpPr>
          <p:spPr>
            <a:xfrm>
              <a:off x="4393411" y="2324554"/>
              <a:ext cx="1006170" cy="802122"/>
            </a:xfrm>
            <a:prstGeom prst="round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371347A-87A5-74D2-2B10-D7A596A44FBC}"/>
                </a:ext>
              </a:extLst>
            </p:cNvPr>
            <p:cNvSpPr txBox="1"/>
            <p:nvPr/>
          </p:nvSpPr>
          <p:spPr>
            <a:xfrm>
              <a:off x="4469139" y="2440952"/>
              <a:ext cx="8531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수험장</a:t>
              </a:r>
              <a:endPara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선택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5F173A3-E7E7-5D4E-3607-685FCA2999EF}"/>
              </a:ext>
            </a:extLst>
          </p:cNvPr>
          <p:cNvGrpSpPr/>
          <p:nvPr/>
        </p:nvGrpSpPr>
        <p:grpSpPr>
          <a:xfrm>
            <a:off x="5458784" y="2644233"/>
            <a:ext cx="1075936" cy="809533"/>
            <a:chOff x="5442899" y="2323825"/>
            <a:chExt cx="1075936" cy="80953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DC97162E-15F3-57E3-B29B-15753CDA9EAF}"/>
                </a:ext>
              </a:extLst>
            </p:cNvPr>
            <p:cNvSpPr/>
            <p:nvPr/>
          </p:nvSpPr>
          <p:spPr>
            <a:xfrm>
              <a:off x="5477350" y="2323825"/>
              <a:ext cx="1006170" cy="809533"/>
            </a:xfrm>
            <a:prstGeom prst="round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49AC74B-329D-FC38-1E83-5821CC83B9AB}"/>
                </a:ext>
              </a:extLst>
            </p:cNvPr>
            <p:cNvSpPr txBox="1"/>
            <p:nvPr/>
          </p:nvSpPr>
          <p:spPr>
            <a:xfrm>
              <a:off x="5442899" y="2443373"/>
              <a:ext cx="10759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시험과목</a:t>
              </a:r>
              <a:endPara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선택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6BFABFC-61BA-9F1A-46EB-7231635B2624}"/>
              </a:ext>
            </a:extLst>
          </p:cNvPr>
          <p:cNvGrpSpPr/>
          <p:nvPr/>
        </p:nvGrpSpPr>
        <p:grpSpPr>
          <a:xfrm>
            <a:off x="6577258" y="2635895"/>
            <a:ext cx="2087431" cy="802122"/>
            <a:chOff x="6553532" y="2319221"/>
            <a:chExt cx="2087431" cy="802122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0C97CF7-892C-3E9F-39B1-6F8B28729B89}"/>
                </a:ext>
              </a:extLst>
            </p:cNvPr>
            <p:cNvSpPr/>
            <p:nvPr/>
          </p:nvSpPr>
          <p:spPr>
            <a:xfrm>
              <a:off x="6568168" y="2319221"/>
              <a:ext cx="2058149" cy="802122"/>
            </a:xfrm>
            <a:prstGeom prst="round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192BED7-3CFD-9141-8BC6-ED765FB5B40C}"/>
                </a:ext>
              </a:extLst>
            </p:cNvPr>
            <p:cNvSpPr txBox="1"/>
            <p:nvPr/>
          </p:nvSpPr>
          <p:spPr>
            <a:xfrm>
              <a:off x="6553532" y="2431703"/>
              <a:ext cx="20874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응시일시</a:t>
              </a:r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 </a:t>
              </a:r>
              <a:r>
                <a:rPr lang="ko-KR" altLang="en-US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응시회차</a:t>
              </a:r>
              <a:endPara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선택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6E3F89F-C7B7-9341-5C00-2827A5F79891}"/>
              </a:ext>
            </a:extLst>
          </p:cNvPr>
          <p:cNvGrpSpPr/>
          <p:nvPr/>
        </p:nvGrpSpPr>
        <p:grpSpPr>
          <a:xfrm>
            <a:off x="8732127" y="2605794"/>
            <a:ext cx="1006170" cy="802122"/>
            <a:chOff x="8707860" y="2292569"/>
            <a:chExt cx="1006170" cy="802122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21324DC-1AFD-0AAB-DCF4-80F5A89CD155}"/>
                </a:ext>
              </a:extLst>
            </p:cNvPr>
            <p:cNvSpPr/>
            <p:nvPr/>
          </p:nvSpPr>
          <p:spPr>
            <a:xfrm>
              <a:off x="8707860" y="2292569"/>
              <a:ext cx="1006170" cy="802122"/>
            </a:xfrm>
            <a:prstGeom prst="round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8B5FA38-84FB-0477-F4BD-A3C87FA439ED}"/>
                </a:ext>
              </a:extLst>
            </p:cNvPr>
            <p:cNvSpPr txBox="1"/>
            <p:nvPr/>
          </p:nvSpPr>
          <p:spPr>
            <a:xfrm>
              <a:off x="8793911" y="2402847"/>
              <a:ext cx="8531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응시료</a:t>
              </a:r>
              <a:endPara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결제</a:t>
              </a:r>
            </a:p>
          </p:txBody>
        </p:sp>
      </p:grp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36F6548D-8934-6BA8-4273-DDBA364E4167}"/>
              </a:ext>
            </a:extLst>
          </p:cNvPr>
          <p:cNvSpPr/>
          <p:nvPr/>
        </p:nvSpPr>
        <p:spPr>
          <a:xfrm>
            <a:off x="6030747" y="4298342"/>
            <a:ext cx="1542360" cy="4665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6765F6-9EB6-DA19-8A23-A49787530127}"/>
              </a:ext>
            </a:extLst>
          </p:cNvPr>
          <p:cNvSpPr txBox="1"/>
          <p:nvPr/>
        </p:nvSpPr>
        <p:spPr>
          <a:xfrm>
            <a:off x="6083504" y="4375237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접수내역 출력 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C9BFAC1-FAB2-ABB7-7847-4C9D75C7973D}"/>
              </a:ext>
            </a:extLst>
          </p:cNvPr>
          <p:cNvGrpSpPr/>
          <p:nvPr/>
        </p:nvGrpSpPr>
        <p:grpSpPr>
          <a:xfrm>
            <a:off x="4393411" y="4866832"/>
            <a:ext cx="2730235" cy="466578"/>
            <a:chOff x="4393411" y="3937918"/>
            <a:chExt cx="2730235" cy="466578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887344E3-6F9D-00FD-F63B-32984E34E8AB}"/>
                </a:ext>
              </a:extLst>
            </p:cNvPr>
            <p:cNvSpPr/>
            <p:nvPr/>
          </p:nvSpPr>
          <p:spPr>
            <a:xfrm>
              <a:off x="4393411" y="3937918"/>
              <a:ext cx="2730235" cy="46657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6D2C6A6-2C86-62D1-D585-C75F14783811}"/>
                </a:ext>
              </a:extLst>
            </p:cNvPr>
            <p:cNvSpPr txBox="1"/>
            <p:nvPr/>
          </p:nvSpPr>
          <p:spPr>
            <a:xfrm>
              <a:off x="4500702" y="4012788"/>
              <a:ext cx="2616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회원정보 수정 및 접수 취소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B8D7BF9-8CB7-4B0C-3FA5-098F01340419}"/>
              </a:ext>
            </a:extLst>
          </p:cNvPr>
          <p:cNvSpPr txBox="1"/>
          <p:nvPr/>
        </p:nvSpPr>
        <p:spPr>
          <a:xfrm>
            <a:off x="4101651" y="392112"/>
            <a:ext cx="3996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itchFamily="50" charset="-127"/>
                <a:ea typeface="배달의민족 도현" pitchFamily="50" charset="-127"/>
              </a:rPr>
              <a:t>전체 프로세스 흐름도</a:t>
            </a:r>
          </a:p>
        </p:txBody>
      </p:sp>
    </p:spTree>
    <p:extLst>
      <p:ext uri="{BB962C8B-B14F-4D97-AF65-F5344CB8AC3E}">
        <p14:creationId xmlns:p14="http://schemas.microsoft.com/office/powerpoint/2010/main" val="290124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524438D7-8A04-8F0D-0BDE-1E8E8B56D053}"/>
              </a:ext>
            </a:extLst>
          </p:cNvPr>
          <p:cNvGrpSpPr/>
          <p:nvPr/>
        </p:nvGrpSpPr>
        <p:grpSpPr>
          <a:xfrm>
            <a:off x="256413" y="315584"/>
            <a:ext cx="11679174" cy="6397753"/>
            <a:chOff x="279273" y="88643"/>
            <a:chExt cx="11679174" cy="6426458"/>
          </a:xfrm>
        </p:grpSpPr>
        <p:grpSp>
          <p:nvGrpSpPr>
            <p:cNvPr id="88" name="그룹 11">
              <a:extLst>
                <a:ext uri="{FF2B5EF4-FFF2-40B4-BE49-F238E27FC236}">
                  <a16:creationId xmlns:a16="http://schemas.microsoft.com/office/drawing/2014/main" id="{2F0B21D4-90CB-C27B-E6A3-759D79F5B3FC}"/>
                </a:ext>
              </a:extLst>
            </p:cNvPr>
            <p:cNvGrpSpPr/>
            <p:nvPr/>
          </p:nvGrpSpPr>
          <p:grpSpPr>
            <a:xfrm>
              <a:off x="279273" y="397003"/>
              <a:ext cx="11679174" cy="6118098"/>
              <a:chOff x="279273" y="397003"/>
              <a:chExt cx="11679174" cy="6118098"/>
            </a:xfrm>
          </p:grpSpPr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35636D97-339F-DD83-2382-F6CE5F21508D}"/>
                  </a:ext>
                </a:extLst>
              </p:cNvPr>
              <p:cNvSpPr/>
              <p:nvPr/>
            </p:nvSpPr>
            <p:spPr>
              <a:xfrm>
                <a:off x="336423" y="454153"/>
                <a:ext cx="11622024" cy="6060948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2F701E27-94C4-7AC6-2B02-3362154BAD2C}"/>
                  </a:ext>
                </a:extLst>
              </p:cNvPr>
              <p:cNvSpPr/>
              <p:nvPr/>
            </p:nvSpPr>
            <p:spPr>
              <a:xfrm>
                <a:off x="279273" y="397003"/>
                <a:ext cx="11622024" cy="6060948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prstClr val="white"/>
                    </a:solidFill>
                  </a:rPr>
                  <a:t>이혜진</a:t>
                </a:r>
              </a:p>
            </p:txBody>
          </p:sp>
        </p:grpSp>
        <p:grpSp>
          <p:nvGrpSpPr>
            <p:cNvPr id="89" name="그룹 10">
              <a:extLst>
                <a:ext uri="{FF2B5EF4-FFF2-40B4-BE49-F238E27FC236}">
                  <a16:creationId xmlns:a16="http://schemas.microsoft.com/office/drawing/2014/main" id="{C47C46A3-C8C2-9719-33B3-B9FDF74E77AE}"/>
                </a:ext>
              </a:extLst>
            </p:cNvPr>
            <p:cNvGrpSpPr/>
            <p:nvPr/>
          </p:nvGrpSpPr>
          <p:grpSpPr>
            <a:xfrm>
              <a:off x="2915412" y="88643"/>
              <a:ext cx="6594348" cy="701803"/>
              <a:chOff x="2915412" y="88643"/>
              <a:chExt cx="6594348" cy="701803"/>
            </a:xfrm>
          </p:grpSpPr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EAAC7A70-5A86-B85A-61EC-31F18291A961}"/>
                  </a:ext>
                </a:extLst>
              </p:cNvPr>
              <p:cNvSpPr/>
              <p:nvPr/>
            </p:nvSpPr>
            <p:spPr>
              <a:xfrm>
                <a:off x="2961132" y="137411"/>
                <a:ext cx="6548628" cy="653035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85CBCA02-14BC-EAAD-6FBD-E3DD274AC798}"/>
                  </a:ext>
                </a:extLst>
              </p:cNvPr>
              <p:cNvSpPr/>
              <p:nvPr/>
            </p:nvSpPr>
            <p:spPr>
              <a:xfrm>
                <a:off x="2915412" y="88643"/>
                <a:ext cx="6548628" cy="653035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800" dirty="0">
                  <a:solidFill>
                    <a:prstClr val="black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BF2E68D7-5624-2A8F-559B-674F0D4E9877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4980622C-C490-6586-027D-0ED4A3E33D5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93CA1B4-3576-9D23-6D4F-F65D7353F39D}"/>
              </a:ext>
            </a:extLst>
          </p:cNvPr>
          <p:cNvGrpSpPr/>
          <p:nvPr/>
        </p:nvGrpSpPr>
        <p:grpSpPr>
          <a:xfrm>
            <a:off x="3197247" y="3091303"/>
            <a:ext cx="1462260" cy="868313"/>
            <a:chOff x="3028935" y="2208536"/>
            <a:chExt cx="1462260" cy="868313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187FAA48-4559-D5DF-6729-38068EA70025}"/>
                </a:ext>
              </a:extLst>
            </p:cNvPr>
            <p:cNvSpPr/>
            <p:nvPr/>
          </p:nvSpPr>
          <p:spPr>
            <a:xfrm>
              <a:off x="3034791" y="2208536"/>
              <a:ext cx="1343025" cy="80212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29FB758-662D-D742-8FEE-8CC9B7661F07}"/>
                </a:ext>
              </a:extLst>
            </p:cNvPr>
            <p:cNvSpPr txBox="1"/>
            <p:nvPr/>
          </p:nvSpPr>
          <p:spPr>
            <a:xfrm>
              <a:off x="3028935" y="2245852"/>
              <a:ext cx="14622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회원정보 </a:t>
              </a:r>
              <a:endPara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수정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6E91525-E806-3707-748C-F99EA1B0088E}"/>
              </a:ext>
            </a:extLst>
          </p:cNvPr>
          <p:cNvGrpSpPr/>
          <p:nvPr/>
        </p:nvGrpSpPr>
        <p:grpSpPr>
          <a:xfrm>
            <a:off x="3138163" y="4895408"/>
            <a:ext cx="1462260" cy="802123"/>
            <a:chOff x="3014065" y="4523156"/>
            <a:chExt cx="1462260" cy="802123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16D7C9A6-0574-5219-D721-488E744DF1C3}"/>
                </a:ext>
              </a:extLst>
            </p:cNvPr>
            <p:cNvSpPr/>
            <p:nvPr/>
          </p:nvSpPr>
          <p:spPr>
            <a:xfrm>
              <a:off x="3070220" y="4523156"/>
              <a:ext cx="1343025" cy="80212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8E840DB-6348-D73D-233B-0F3C51767927}"/>
                </a:ext>
              </a:extLst>
            </p:cNvPr>
            <p:cNvSpPr txBox="1"/>
            <p:nvPr/>
          </p:nvSpPr>
          <p:spPr>
            <a:xfrm>
              <a:off x="3014065" y="4710229"/>
              <a:ext cx="1462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접수 취소</a:t>
              </a:r>
              <a:endPara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2C25200-6485-C73E-1F75-7FA67179D7DB}"/>
              </a:ext>
            </a:extLst>
          </p:cNvPr>
          <p:cNvSpPr/>
          <p:nvPr/>
        </p:nvSpPr>
        <p:spPr>
          <a:xfrm>
            <a:off x="923157" y="4015059"/>
            <a:ext cx="2220093" cy="7488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CF90EE-4951-5908-1C72-7329E8C040AA}"/>
              </a:ext>
            </a:extLst>
          </p:cNvPr>
          <p:cNvSpPr txBox="1"/>
          <p:nvPr/>
        </p:nvSpPr>
        <p:spPr>
          <a:xfrm>
            <a:off x="1057957" y="4104444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회원정보 수정 및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접수 취소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97F0079-2953-9219-C6F0-30ECCB6AD8DA}"/>
              </a:ext>
            </a:extLst>
          </p:cNvPr>
          <p:cNvCxnSpPr>
            <a:cxnSpLocks/>
          </p:cNvCxnSpPr>
          <p:nvPr/>
        </p:nvCxnSpPr>
        <p:spPr>
          <a:xfrm flipH="1">
            <a:off x="6562876" y="2884455"/>
            <a:ext cx="215557" cy="733151"/>
          </a:xfrm>
          <a:prstGeom prst="bentConnector3">
            <a:avLst>
              <a:gd name="adj1" fmla="val -106051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2C768B01-7F7B-7B29-DE2C-AC8771898B87}"/>
              </a:ext>
            </a:extLst>
          </p:cNvPr>
          <p:cNvSpPr/>
          <p:nvPr/>
        </p:nvSpPr>
        <p:spPr>
          <a:xfrm>
            <a:off x="7267099" y="3731780"/>
            <a:ext cx="1648241" cy="4665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48A3DF4-DB20-9878-8E98-165D9A0AF99B}"/>
              </a:ext>
            </a:extLst>
          </p:cNvPr>
          <p:cNvSpPr txBox="1"/>
          <p:nvPr/>
        </p:nvSpPr>
        <p:spPr>
          <a:xfrm>
            <a:off x="7342697" y="3806650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 정보 삭제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A042B9C8-A288-E9B5-7C85-A83B1C195218}"/>
              </a:ext>
            </a:extLst>
          </p:cNvPr>
          <p:cNvSpPr/>
          <p:nvPr/>
        </p:nvSpPr>
        <p:spPr>
          <a:xfrm>
            <a:off x="5130986" y="5013841"/>
            <a:ext cx="1648241" cy="4665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44C4434-9DD0-9B4C-AF03-39DB4F819881}"/>
              </a:ext>
            </a:extLst>
          </p:cNvPr>
          <p:cNvSpPr txBox="1"/>
          <p:nvPr/>
        </p:nvSpPr>
        <p:spPr>
          <a:xfrm>
            <a:off x="5219284" y="5088711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접수 정보 삭제</a:t>
            </a: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A08E91C-E4DA-6825-E8A6-C1F22707B378}"/>
              </a:ext>
            </a:extLst>
          </p:cNvPr>
          <p:cNvCxnSpPr>
            <a:cxnSpLocks/>
            <a:stCxn id="27" idx="3"/>
            <a:endCxn id="13" idx="0"/>
          </p:cNvCxnSpPr>
          <p:nvPr/>
        </p:nvCxnSpPr>
        <p:spPr>
          <a:xfrm flipH="1">
            <a:off x="2033204" y="3228651"/>
            <a:ext cx="7430391" cy="786408"/>
          </a:xfrm>
          <a:prstGeom prst="bentConnector4">
            <a:avLst>
              <a:gd name="adj1" fmla="val -22732"/>
              <a:gd name="adj2" fmla="val -109613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28A9A344-2FFD-7799-B15E-61EC029B9A88}"/>
              </a:ext>
            </a:extLst>
          </p:cNvPr>
          <p:cNvSpPr/>
          <p:nvPr/>
        </p:nvSpPr>
        <p:spPr>
          <a:xfrm>
            <a:off x="9506332" y="3725971"/>
            <a:ext cx="1648241" cy="4912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45A8CEB-E400-A052-E75F-970E6A4C6DA4}"/>
              </a:ext>
            </a:extLst>
          </p:cNvPr>
          <p:cNvSpPr txBox="1"/>
          <p:nvPr/>
        </p:nvSpPr>
        <p:spPr>
          <a:xfrm>
            <a:off x="9558345" y="3800841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회원가입 화면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11AF6DB2-AC4A-3A47-668C-F334C981A45B}"/>
              </a:ext>
            </a:extLst>
          </p:cNvPr>
          <p:cNvSpPr/>
          <p:nvPr/>
        </p:nvSpPr>
        <p:spPr>
          <a:xfrm>
            <a:off x="7376321" y="5012718"/>
            <a:ext cx="1316549" cy="4665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31CD508-C1EA-3D0D-360F-4086C1E2DC9E}"/>
              </a:ext>
            </a:extLst>
          </p:cNvPr>
          <p:cNvSpPr txBox="1"/>
          <p:nvPr/>
        </p:nvSpPr>
        <p:spPr>
          <a:xfrm>
            <a:off x="7480947" y="508758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접수 화면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D02624D-949B-36DD-F564-7CA73911FAA1}"/>
              </a:ext>
            </a:extLst>
          </p:cNvPr>
          <p:cNvCxnSpPr>
            <a:cxnSpLocks/>
            <a:stCxn id="85" idx="3"/>
            <a:endCxn id="127" idx="1"/>
          </p:cNvCxnSpPr>
          <p:nvPr/>
        </p:nvCxnSpPr>
        <p:spPr>
          <a:xfrm flipV="1">
            <a:off x="6779227" y="5246007"/>
            <a:ext cx="597094" cy="112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그림 145">
            <a:extLst>
              <a:ext uri="{FF2B5EF4-FFF2-40B4-BE49-F238E27FC236}">
                <a16:creationId xmlns:a16="http://schemas.microsoft.com/office/drawing/2014/main" id="{6BEB70BF-1BD1-22DC-0FD0-853731B9C0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2197" y="1030969"/>
            <a:ext cx="771712" cy="7361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9D5187-1A31-792F-EFB9-8F0E90EED879}"/>
              </a:ext>
            </a:extLst>
          </p:cNvPr>
          <p:cNvSpPr txBox="1"/>
          <p:nvPr/>
        </p:nvSpPr>
        <p:spPr>
          <a:xfrm>
            <a:off x="1159432" y="1133582"/>
            <a:ext cx="2129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회원정보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수정 및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  <a:p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접수 취소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C71DDB-E29E-99B7-F3D5-4D448F207D0F}"/>
              </a:ext>
            </a:extLst>
          </p:cNvPr>
          <p:cNvSpPr txBox="1"/>
          <p:nvPr/>
        </p:nvSpPr>
        <p:spPr>
          <a:xfrm>
            <a:off x="4101651" y="392112"/>
            <a:ext cx="3996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itchFamily="50" charset="-127"/>
                <a:ea typeface="배달의민족 도현" pitchFamily="50" charset="-127"/>
              </a:rPr>
              <a:t>전체 프로세스 흐름도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B3F6631-B396-81BA-8CEA-CEA62154A212}"/>
              </a:ext>
            </a:extLst>
          </p:cNvPr>
          <p:cNvGrpSpPr/>
          <p:nvPr/>
        </p:nvGrpSpPr>
        <p:grpSpPr>
          <a:xfrm>
            <a:off x="4716656" y="2644073"/>
            <a:ext cx="2072139" cy="1573182"/>
            <a:chOff x="4439075" y="1882077"/>
            <a:chExt cx="2072139" cy="1573182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EAF3619-2090-A4C7-865C-4662DACA481E}"/>
                </a:ext>
              </a:extLst>
            </p:cNvPr>
            <p:cNvSpPr/>
            <p:nvPr/>
          </p:nvSpPr>
          <p:spPr>
            <a:xfrm>
              <a:off x="4439075" y="1882077"/>
              <a:ext cx="2072139" cy="1573182"/>
            </a:xfrm>
            <a:prstGeom prst="round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0C5CC17-DB6A-560C-D607-7284DFF29024}"/>
                </a:ext>
              </a:extLst>
            </p:cNvPr>
            <p:cNvGrpSpPr/>
            <p:nvPr/>
          </p:nvGrpSpPr>
          <p:grpSpPr>
            <a:xfrm>
              <a:off x="4537069" y="1952323"/>
              <a:ext cx="1884360" cy="1490115"/>
              <a:chOff x="4448169" y="1905091"/>
              <a:chExt cx="1884360" cy="1490115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71347A-87A5-74D2-2B10-D7A596A44FBC}"/>
                  </a:ext>
                </a:extLst>
              </p:cNvPr>
              <p:cNvSpPr txBox="1"/>
              <p:nvPr/>
            </p:nvSpPr>
            <p:spPr>
              <a:xfrm>
                <a:off x="4500055" y="1905091"/>
                <a:ext cx="1829347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900" b="1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1.</a:t>
                </a:r>
                <a:r>
                  <a:rPr lang="ko-KR" altLang="en-US" sz="1900" b="1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비밀번호 수정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49AC74B-329D-FC38-1E83-5821CC83B9AB}"/>
                  </a:ext>
                </a:extLst>
              </p:cNvPr>
              <p:cNvSpPr txBox="1"/>
              <p:nvPr/>
            </p:nvSpPr>
            <p:spPr>
              <a:xfrm>
                <a:off x="4458298" y="2270946"/>
                <a:ext cx="1874231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900" b="1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2. </a:t>
                </a:r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전화번호 수정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192BED7-3CFD-9141-8BC6-ED765FB5B40C}"/>
                  </a:ext>
                </a:extLst>
              </p:cNvPr>
              <p:cNvSpPr txBox="1"/>
              <p:nvPr/>
            </p:nvSpPr>
            <p:spPr>
              <a:xfrm>
                <a:off x="4457622" y="2638242"/>
                <a:ext cx="1656223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900" b="1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3. </a:t>
                </a:r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이메일 수정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4FF3B2-E78B-C171-B489-AA155378EEAC}"/>
                  </a:ext>
                </a:extLst>
              </p:cNvPr>
              <p:cNvSpPr txBox="1"/>
              <p:nvPr/>
            </p:nvSpPr>
            <p:spPr>
              <a:xfrm>
                <a:off x="4448169" y="3010485"/>
                <a:ext cx="1451038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900" b="1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4. </a:t>
                </a:r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회원 탈퇴</a:t>
                </a:r>
              </a:p>
            </p:txBody>
          </p:sp>
        </p:grp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571497F-3D73-56EC-091E-6C97B85D532F}"/>
              </a:ext>
            </a:extLst>
          </p:cNvPr>
          <p:cNvCxnSpPr>
            <a:cxnSpLocks/>
          </p:cNvCxnSpPr>
          <p:nvPr/>
        </p:nvCxnSpPr>
        <p:spPr>
          <a:xfrm>
            <a:off x="6665603" y="3232687"/>
            <a:ext cx="60053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9B4AB86-A863-6437-A439-EFD524D538FA}"/>
              </a:ext>
            </a:extLst>
          </p:cNvPr>
          <p:cNvCxnSpPr>
            <a:cxnSpLocks/>
          </p:cNvCxnSpPr>
          <p:nvPr/>
        </p:nvCxnSpPr>
        <p:spPr>
          <a:xfrm>
            <a:off x="4530450" y="5256164"/>
            <a:ext cx="60053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23C2062D-B8B9-5B46-86D4-807AA4D0EB20}"/>
              </a:ext>
            </a:extLst>
          </p:cNvPr>
          <p:cNvCxnSpPr>
            <a:cxnSpLocks/>
          </p:cNvCxnSpPr>
          <p:nvPr/>
        </p:nvCxnSpPr>
        <p:spPr>
          <a:xfrm>
            <a:off x="6663063" y="3975414"/>
            <a:ext cx="60053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ADDFAA6-501B-B2B6-652B-F23CFCAD7A2A}"/>
              </a:ext>
            </a:extLst>
          </p:cNvPr>
          <p:cNvSpPr/>
          <p:nvPr/>
        </p:nvSpPr>
        <p:spPr>
          <a:xfrm>
            <a:off x="7266143" y="2984504"/>
            <a:ext cx="2239215" cy="4665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AF8CF5-5370-94CC-2093-6EDA9179D2EC}"/>
              </a:ext>
            </a:extLst>
          </p:cNvPr>
          <p:cNvSpPr txBox="1"/>
          <p:nvPr/>
        </p:nvSpPr>
        <p:spPr>
          <a:xfrm>
            <a:off x="7307235" y="3059374"/>
            <a:ext cx="2156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선택된 항목 정보 변경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F0BF522-38CC-B8D0-BBC1-857FD43ECE28}"/>
              </a:ext>
            </a:extLst>
          </p:cNvPr>
          <p:cNvCxnSpPr>
            <a:cxnSpLocks/>
          </p:cNvCxnSpPr>
          <p:nvPr/>
        </p:nvCxnSpPr>
        <p:spPr>
          <a:xfrm>
            <a:off x="8913382" y="3973526"/>
            <a:ext cx="60053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27BD301-4512-7443-FEA3-37A463F4049B}"/>
              </a:ext>
            </a:extLst>
          </p:cNvPr>
          <p:cNvSpPr txBox="1"/>
          <p:nvPr/>
        </p:nvSpPr>
        <p:spPr>
          <a:xfrm>
            <a:off x="4313685" y="2024565"/>
            <a:ext cx="316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회원정보 재수정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or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접수 취소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BD9043-CDF1-1321-7A9C-CCF26F44BDE3}"/>
              </a:ext>
            </a:extLst>
          </p:cNvPr>
          <p:cNvSpPr txBox="1"/>
          <p:nvPr/>
        </p:nvSpPr>
        <p:spPr>
          <a:xfrm>
            <a:off x="7357534" y="5488413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재접수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진행</a:t>
            </a:r>
          </a:p>
        </p:txBody>
      </p:sp>
    </p:spTree>
    <p:extLst>
      <p:ext uri="{BB962C8B-B14F-4D97-AF65-F5344CB8AC3E}">
        <p14:creationId xmlns:p14="http://schemas.microsoft.com/office/powerpoint/2010/main" val="378175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">
            <a:extLst>
              <a:ext uri="{FF2B5EF4-FFF2-40B4-BE49-F238E27FC236}">
                <a16:creationId xmlns:a16="http://schemas.microsoft.com/office/drawing/2014/main" id="{9F591B25-6185-5A44-64E5-CEC720A4DE12}"/>
              </a:ext>
            </a:extLst>
          </p:cNvPr>
          <p:cNvGrpSpPr/>
          <p:nvPr/>
        </p:nvGrpSpPr>
        <p:grpSpPr>
          <a:xfrm>
            <a:off x="2793340" y="2510968"/>
            <a:ext cx="6594348" cy="1855579"/>
            <a:chOff x="2912500" y="2215449"/>
            <a:chExt cx="6594348" cy="166067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8F974E8-4832-02F0-3536-5AEE3B6F8A99}"/>
                </a:ext>
              </a:extLst>
            </p:cNvPr>
            <p:cNvSpPr/>
            <p:nvPr/>
          </p:nvSpPr>
          <p:spPr>
            <a:xfrm>
              <a:off x="2958220" y="2264217"/>
              <a:ext cx="6548628" cy="1611902"/>
            </a:xfrm>
            <a:prstGeom prst="roundRect">
              <a:avLst/>
            </a:prstGeom>
            <a:solidFill>
              <a:srgbClr val="00CCFF"/>
            </a:solidFill>
            <a:ln w="15875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BA4018C-AA68-09E5-2526-2894230FD2C0}"/>
                </a:ext>
              </a:extLst>
            </p:cNvPr>
            <p:cNvSpPr/>
            <p:nvPr/>
          </p:nvSpPr>
          <p:spPr>
            <a:xfrm>
              <a:off x="2912500" y="2215449"/>
              <a:ext cx="6548628" cy="1611902"/>
            </a:xfrm>
            <a:prstGeom prst="roundRect">
              <a:avLst/>
            </a:prstGeom>
            <a:solidFill>
              <a:schemeClr val="bg1"/>
            </a:solidFill>
            <a:ln w="15875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2800" b="1" dirty="0">
                <a:solidFill>
                  <a:prstClr val="black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6681FD6-802E-9476-2BAE-B7B36A5AE521}"/>
                </a:ext>
              </a:extLst>
            </p:cNvPr>
            <p:cNvSpPr/>
            <p:nvPr/>
          </p:nvSpPr>
          <p:spPr>
            <a:xfrm>
              <a:off x="3093955" y="2557040"/>
              <a:ext cx="125597" cy="1094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16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21780" y="2913463"/>
            <a:ext cx="5798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latin typeface="배달의민족 도현" pitchFamily="50" charset="-127"/>
                <a:ea typeface="배달의민족 도현" pitchFamily="50" charset="-127"/>
              </a:rPr>
              <a:t>프로젝트 시연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0376612-CF4D-8578-A3C5-EA4BF8D9AF5B}"/>
              </a:ext>
            </a:extLst>
          </p:cNvPr>
          <p:cNvSpPr/>
          <p:nvPr/>
        </p:nvSpPr>
        <p:spPr>
          <a:xfrm>
            <a:off x="9045395" y="2935289"/>
            <a:ext cx="125597" cy="1223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7597281-128B-2C01-C76B-7DFCEE90CF34}"/>
              </a:ext>
            </a:extLst>
          </p:cNvPr>
          <p:cNvSpPr/>
          <p:nvPr/>
        </p:nvSpPr>
        <p:spPr>
          <a:xfrm>
            <a:off x="2974798" y="3923164"/>
            <a:ext cx="125597" cy="1223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0B5B873-527F-1E6B-D4F0-D9AA2160D5D3}"/>
              </a:ext>
            </a:extLst>
          </p:cNvPr>
          <p:cNvSpPr/>
          <p:nvPr/>
        </p:nvSpPr>
        <p:spPr>
          <a:xfrm>
            <a:off x="9027226" y="3915910"/>
            <a:ext cx="125597" cy="1223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8" name="Picture 4" descr="C:\Users\PC-11\Downloads\mysterious.png">
            <a:extLst>
              <a:ext uri="{FF2B5EF4-FFF2-40B4-BE49-F238E27FC236}">
                <a16:creationId xmlns:a16="http://schemas.microsoft.com/office/drawing/2014/main" id="{25E20D59-4801-EF5F-1FD4-3A7950FBC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7845" y="5995697"/>
            <a:ext cx="866678" cy="866678"/>
          </a:xfrm>
          <a:prstGeom prst="rect">
            <a:avLst/>
          </a:prstGeom>
          <a:noFill/>
        </p:spPr>
      </p:pic>
      <p:pic>
        <p:nvPicPr>
          <p:cNvPr id="10" name="Picture 3" descr="C:\Users\PC-11\Downloads\personal-growth.png">
            <a:extLst>
              <a:ext uri="{FF2B5EF4-FFF2-40B4-BE49-F238E27FC236}">
                <a16:creationId xmlns:a16="http://schemas.microsoft.com/office/drawing/2014/main" id="{CE070CA2-5508-C663-038C-4D88A0C1B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16736" y="5994113"/>
            <a:ext cx="861605" cy="861605"/>
          </a:xfrm>
          <a:prstGeom prst="rect">
            <a:avLst/>
          </a:prstGeom>
          <a:noFill/>
        </p:spPr>
      </p:pic>
      <p:pic>
        <p:nvPicPr>
          <p:cNvPr id="12" name="Picture 6" descr="C:\Users\PC-11\Downloads\avatar.png">
            <a:extLst>
              <a:ext uri="{FF2B5EF4-FFF2-40B4-BE49-F238E27FC236}">
                <a16:creationId xmlns:a16="http://schemas.microsoft.com/office/drawing/2014/main" id="{5DEACC55-E046-4635-C6ED-9E3C55B9E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38825" y="5995697"/>
            <a:ext cx="866678" cy="8666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009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">
            <a:extLst>
              <a:ext uri="{FF2B5EF4-FFF2-40B4-BE49-F238E27FC236}">
                <a16:creationId xmlns:a16="http://schemas.microsoft.com/office/drawing/2014/main" id="{9F591B25-6185-5A44-64E5-CEC720A4DE12}"/>
              </a:ext>
            </a:extLst>
          </p:cNvPr>
          <p:cNvGrpSpPr/>
          <p:nvPr/>
        </p:nvGrpSpPr>
        <p:grpSpPr>
          <a:xfrm>
            <a:off x="2793340" y="2510968"/>
            <a:ext cx="6594348" cy="1855579"/>
            <a:chOff x="2912500" y="2215449"/>
            <a:chExt cx="6594348" cy="166067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8F974E8-4832-02F0-3536-5AEE3B6F8A99}"/>
                </a:ext>
              </a:extLst>
            </p:cNvPr>
            <p:cNvSpPr/>
            <p:nvPr/>
          </p:nvSpPr>
          <p:spPr>
            <a:xfrm>
              <a:off x="2958220" y="2264217"/>
              <a:ext cx="6548628" cy="1611902"/>
            </a:xfrm>
            <a:prstGeom prst="roundRect">
              <a:avLst/>
            </a:prstGeom>
            <a:solidFill>
              <a:srgbClr val="00CCFF"/>
            </a:solidFill>
            <a:ln w="15875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BA4018C-AA68-09E5-2526-2894230FD2C0}"/>
                </a:ext>
              </a:extLst>
            </p:cNvPr>
            <p:cNvSpPr/>
            <p:nvPr/>
          </p:nvSpPr>
          <p:spPr>
            <a:xfrm>
              <a:off x="2912500" y="2215449"/>
              <a:ext cx="6548628" cy="1611902"/>
            </a:xfrm>
            <a:prstGeom prst="roundRect">
              <a:avLst/>
            </a:prstGeom>
            <a:solidFill>
              <a:schemeClr val="bg1"/>
            </a:solidFill>
            <a:ln w="15875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2800" b="1" dirty="0">
                <a:solidFill>
                  <a:prstClr val="black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6681FD6-802E-9476-2BAE-B7B36A5AE521}"/>
                </a:ext>
              </a:extLst>
            </p:cNvPr>
            <p:cNvSpPr/>
            <p:nvPr/>
          </p:nvSpPr>
          <p:spPr>
            <a:xfrm>
              <a:off x="3093955" y="2557040"/>
              <a:ext cx="125597" cy="1094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16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798066" y="2751920"/>
            <a:ext cx="26068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latin typeface="배달의민족 도현" pitchFamily="50" charset="-127"/>
                <a:ea typeface="배달의민족 도현" pitchFamily="50" charset="-127"/>
              </a:rPr>
              <a:t>Q</a:t>
            </a:r>
            <a:r>
              <a:rPr lang="en-US" altLang="ko-KR" sz="7200" dirty="0">
                <a:latin typeface="배달의민족 도현" pitchFamily="50" charset="-127"/>
                <a:ea typeface="배달의민족 도현" pitchFamily="50" charset="-127"/>
              </a:rPr>
              <a:t>&amp;</a:t>
            </a:r>
            <a:r>
              <a:rPr lang="en-US" altLang="ko-KR" sz="9600" dirty="0">
                <a:latin typeface="배달의민족 도현" pitchFamily="50" charset="-127"/>
                <a:ea typeface="배달의민족 도현" pitchFamily="50" charset="-127"/>
              </a:rPr>
              <a:t>A</a:t>
            </a:r>
            <a:endParaRPr lang="ko-KR" altLang="en-US" sz="7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0376612-CF4D-8578-A3C5-EA4BF8D9AF5B}"/>
              </a:ext>
            </a:extLst>
          </p:cNvPr>
          <p:cNvSpPr/>
          <p:nvPr/>
        </p:nvSpPr>
        <p:spPr>
          <a:xfrm>
            <a:off x="9045395" y="2935289"/>
            <a:ext cx="125597" cy="1223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7597281-128B-2C01-C76B-7DFCEE90CF34}"/>
              </a:ext>
            </a:extLst>
          </p:cNvPr>
          <p:cNvSpPr/>
          <p:nvPr/>
        </p:nvSpPr>
        <p:spPr>
          <a:xfrm>
            <a:off x="2974798" y="3923164"/>
            <a:ext cx="125597" cy="1223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0B5B873-527F-1E6B-D4F0-D9AA2160D5D3}"/>
              </a:ext>
            </a:extLst>
          </p:cNvPr>
          <p:cNvSpPr/>
          <p:nvPr/>
        </p:nvSpPr>
        <p:spPr>
          <a:xfrm>
            <a:off x="9027226" y="3915910"/>
            <a:ext cx="125597" cy="1223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5" name="Picture 4" descr="C:\Users\PC-11\Downloads\mysterious.png">
            <a:extLst>
              <a:ext uri="{FF2B5EF4-FFF2-40B4-BE49-F238E27FC236}">
                <a16:creationId xmlns:a16="http://schemas.microsoft.com/office/drawing/2014/main" id="{12E7D287-3174-D706-4387-E1D123FEA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7845" y="5995697"/>
            <a:ext cx="866678" cy="866678"/>
          </a:xfrm>
          <a:prstGeom prst="rect">
            <a:avLst/>
          </a:prstGeom>
          <a:noFill/>
        </p:spPr>
      </p:pic>
      <p:pic>
        <p:nvPicPr>
          <p:cNvPr id="8" name="Picture 3" descr="C:\Users\PC-11\Downloads\personal-growth.png">
            <a:extLst>
              <a:ext uri="{FF2B5EF4-FFF2-40B4-BE49-F238E27FC236}">
                <a16:creationId xmlns:a16="http://schemas.microsoft.com/office/drawing/2014/main" id="{58A1EDE0-6A4D-3872-F654-4E75476AC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16736" y="5994113"/>
            <a:ext cx="861605" cy="861605"/>
          </a:xfrm>
          <a:prstGeom prst="rect">
            <a:avLst/>
          </a:prstGeom>
          <a:noFill/>
        </p:spPr>
      </p:pic>
      <p:pic>
        <p:nvPicPr>
          <p:cNvPr id="10" name="Picture 6" descr="C:\Users\PC-11\Downloads\avatar.png">
            <a:extLst>
              <a:ext uri="{FF2B5EF4-FFF2-40B4-BE49-F238E27FC236}">
                <a16:creationId xmlns:a16="http://schemas.microsoft.com/office/drawing/2014/main" id="{AB43DDA6-1783-7BBE-0627-8A9030327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38825" y="5995697"/>
            <a:ext cx="866678" cy="8666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919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6225" y="247650"/>
            <a:ext cx="11679174" cy="6397753"/>
            <a:chOff x="279273" y="88643"/>
            <a:chExt cx="11679174" cy="642645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97003"/>
              <a:ext cx="11679174" cy="6118098"/>
              <a:chOff x="279273" y="397003"/>
              <a:chExt cx="11679174" cy="6118098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454153"/>
                <a:ext cx="11622024" cy="6060948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97003"/>
                <a:ext cx="11622024" cy="6060948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prstClr val="white"/>
                    </a:solidFill>
                  </a:rPr>
                  <a:t>이혜진</a:t>
                </a: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88643"/>
              <a:ext cx="6594348" cy="701803"/>
              <a:chOff x="2915412" y="88643"/>
              <a:chExt cx="6594348" cy="701803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37411"/>
                <a:ext cx="6548628" cy="653035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88643"/>
                <a:ext cx="6548628" cy="653035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800" dirty="0">
                  <a:solidFill>
                    <a:prstClr val="black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6" name="TextBox 65"/>
          <p:cNvSpPr txBox="1"/>
          <p:nvPr/>
        </p:nvSpPr>
        <p:spPr>
          <a:xfrm>
            <a:off x="5543550" y="327025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itchFamily="50" charset="-127"/>
                <a:ea typeface="배달의민족 도현" pitchFamily="50" charset="-127"/>
              </a:rPr>
              <a:t>목</a:t>
            </a:r>
            <a:r>
              <a:rPr lang="en-US" altLang="ko-KR" sz="3200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3200" dirty="0">
                <a:latin typeface="배달의민족 도현" pitchFamily="50" charset="-127"/>
                <a:ea typeface="배달의민족 도현" pitchFamily="50" charset="-127"/>
              </a:rPr>
              <a:t>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7CF2A2-1C11-BD5B-30BA-23938917D8E7}"/>
              </a:ext>
            </a:extLst>
          </p:cNvPr>
          <p:cNvSpPr txBox="1"/>
          <p:nvPr/>
        </p:nvSpPr>
        <p:spPr>
          <a:xfrm>
            <a:off x="1669142" y="1141754"/>
            <a:ext cx="4137671" cy="5209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조원 소개 및 역할 분담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주제 선정 배경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개념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논리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물리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ERD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UML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다이어그램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구현 예시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전체 프로세스 흐름도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프로젝트 시연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Q&amp;A</a:t>
            </a:r>
          </a:p>
        </p:txBody>
      </p:sp>
      <p:pic>
        <p:nvPicPr>
          <p:cNvPr id="5" name="Picture 4" descr="C:\Users\PC-11\Downloads\mysterious.png">
            <a:extLst>
              <a:ext uri="{FF2B5EF4-FFF2-40B4-BE49-F238E27FC236}">
                <a16:creationId xmlns:a16="http://schemas.microsoft.com/office/drawing/2014/main" id="{0EC68690-789A-3AE8-3FD4-741C1C3FF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1161" y="4445223"/>
            <a:ext cx="1457967" cy="1457967"/>
          </a:xfrm>
          <a:prstGeom prst="rect">
            <a:avLst/>
          </a:prstGeom>
          <a:noFill/>
        </p:spPr>
      </p:pic>
      <p:pic>
        <p:nvPicPr>
          <p:cNvPr id="9" name="Picture 3" descr="C:\Users\PC-11\Downloads\personal-growth.png">
            <a:extLst>
              <a:ext uri="{FF2B5EF4-FFF2-40B4-BE49-F238E27FC236}">
                <a16:creationId xmlns:a16="http://schemas.microsoft.com/office/drawing/2014/main" id="{18504908-279A-9689-2A4A-0E4EDDC7A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31367" y="4453757"/>
            <a:ext cx="1449433" cy="1449433"/>
          </a:xfrm>
          <a:prstGeom prst="rect">
            <a:avLst/>
          </a:prstGeom>
          <a:noFill/>
        </p:spPr>
      </p:pic>
      <p:pic>
        <p:nvPicPr>
          <p:cNvPr id="14" name="Picture 6" descr="C:\Users\PC-11\Downloads\avatar.png">
            <a:extLst>
              <a:ext uri="{FF2B5EF4-FFF2-40B4-BE49-F238E27FC236}">
                <a16:creationId xmlns:a16="http://schemas.microsoft.com/office/drawing/2014/main" id="{940E928D-3125-3F47-1DBD-33CCEC1F1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30942" y="4445223"/>
            <a:ext cx="1457967" cy="14579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769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6225" y="247650"/>
            <a:ext cx="11679174" cy="6397753"/>
            <a:chOff x="279273" y="88643"/>
            <a:chExt cx="11679174" cy="642645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97003"/>
              <a:ext cx="11679174" cy="6118098"/>
              <a:chOff x="279273" y="397003"/>
              <a:chExt cx="11679174" cy="6118098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454153"/>
                <a:ext cx="11622024" cy="6060948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97003"/>
                <a:ext cx="11622024" cy="6060948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prstClr val="white"/>
                    </a:solidFill>
                  </a:rPr>
                  <a:t>이혜진</a:t>
                </a: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88643"/>
              <a:ext cx="6594348" cy="701803"/>
              <a:chOff x="2915412" y="88643"/>
              <a:chExt cx="6594348" cy="701803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37411"/>
                <a:ext cx="6548628" cy="653035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88643"/>
                <a:ext cx="6548628" cy="653035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800" dirty="0">
                  <a:solidFill>
                    <a:prstClr val="black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9" name="Picture 4" descr="C:\Users\PC-11\Downloads\mysteriou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7582" y="2671368"/>
            <a:ext cx="1964124" cy="1964124"/>
          </a:xfrm>
          <a:prstGeom prst="rect">
            <a:avLst/>
          </a:prstGeom>
          <a:noFill/>
        </p:spPr>
      </p:pic>
      <p:pic>
        <p:nvPicPr>
          <p:cNvPr id="2050" name="Picture 2" descr="C:\Users\PC-11\Downloads\crow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9020" y="2191650"/>
            <a:ext cx="757916" cy="757916"/>
          </a:xfrm>
          <a:prstGeom prst="rect">
            <a:avLst/>
          </a:prstGeom>
          <a:noFill/>
        </p:spPr>
      </p:pic>
      <p:sp>
        <p:nvSpPr>
          <p:cNvPr id="52" name="모서리가 둥근 직사각형 51"/>
          <p:cNvSpPr/>
          <p:nvPr/>
        </p:nvSpPr>
        <p:spPr>
          <a:xfrm>
            <a:off x="502557" y="4628235"/>
            <a:ext cx="3571875" cy="990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674132" y="4704435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도현" pitchFamily="50" charset="-127"/>
                <a:ea typeface="배달의민족 도현" pitchFamily="50" charset="-127"/>
              </a:rPr>
              <a:t>이혜진</a:t>
            </a:r>
            <a:endParaRPr lang="en-US" altLang="ko-KR" sz="2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1606" y="5199735"/>
            <a:ext cx="353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회원가입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로그인 기능 및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DB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구현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312557" y="4637760"/>
            <a:ext cx="3571875" cy="990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22557" y="4631410"/>
            <a:ext cx="3571875" cy="990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" descr="C:\Users\PC-11\Downloads\personal-growt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89331" y="2681960"/>
            <a:ext cx="1952626" cy="1952626"/>
          </a:xfrm>
          <a:prstGeom prst="rect">
            <a:avLst/>
          </a:prstGeom>
          <a:noFill/>
        </p:spPr>
      </p:pic>
      <p:pic>
        <p:nvPicPr>
          <p:cNvPr id="31" name="Picture 6" descr="C:\Users\PC-11\Downloads\avata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57107" y="2688150"/>
            <a:ext cx="1964124" cy="1964124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4645932" y="521878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시험 접수 기능 및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DB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구현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56171" y="5199735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콘솔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UI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기능 및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DB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84132" y="4720310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도현" pitchFamily="50" charset="-127"/>
                <a:ea typeface="배달의민족 도현" pitchFamily="50" charset="-127"/>
              </a:rPr>
              <a:t>김선민</a:t>
            </a:r>
            <a:endParaRPr lang="en-US" altLang="ko-KR" sz="2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84607" y="4713960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도현" pitchFamily="50" charset="-127"/>
                <a:ea typeface="배달의민족 도현" pitchFamily="50" charset="-127"/>
              </a:rPr>
              <a:t>정은비</a:t>
            </a:r>
            <a:endParaRPr lang="en-US" altLang="ko-KR" sz="2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67843" y="326572"/>
            <a:ext cx="4259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itchFamily="50" charset="-127"/>
                <a:ea typeface="배달의민족 도현" pitchFamily="50" charset="-127"/>
              </a:rPr>
              <a:t>조원 소개 및 역할 분담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9191B6-C1FE-EFCE-D2D9-C343D65A42E2}"/>
              </a:ext>
            </a:extLst>
          </p:cNvPr>
          <p:cNvSpPr txBox="1"/>
          <p:nvPr/>
        </p:nvSpPr>
        <p:spPr>
          <a:xfrm rot="20205173">
            <a:off x="1380218" y="25723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조장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018E4-F880-4533-591A-FC990EE131F2}"/>
              </a:ext>
            </a:extLst>
          </p:cNvPr>
          <p:cNvSpPr txBox="1"/>
          <p:nvPr/>
        </p:nvSpPr>
        <p:spPr>
          <a:xfrm>
            <a:off x="4209954" y="1659948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작지만 옹골찬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조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만두네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004B2E7-C716-5E54-B361-5599439036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772" y="1480979"/>
            <a:ext cx="680666" cy="68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2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6225" y="247650"/>
            <a:ext cx="11679174" cy="6397753"/>
            <a:chOff x="279273" y="88643"/>
            <a:chExt cx="11679174" cy="6426458"/>
          </a:xfrm>
        </p:grpSpPr>
        <p:grpSp>
          <p:nvGrpSpPr>
            <p:cNvPr id="5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97003"/>
              <a:ext cx="11679174" cy="6118098"/>
              <a:chOff x="279273" y="397003"/>
              <a:chExt cx="11679174" cy="6118098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454153"/>
                <a:ext cx="11622024" cy="6060948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97003"/>
                <a:ext cx="11622024" cy="6060948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prstClr val="white"/>
                    </a:solidFill>
                  </a:rPr>
                  <a:t>이혜진</a:t>
                </a: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88643"/>
              <a:ext cx="6594348" cy="701803"/>
              <a:chOff x="2915412" y="88643"/>
              <a:chExt cx="6594348" cy="701803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37411"/>
                <a:ext cx="6548628" cy="653035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88643"/>
                <a:ext cx="6548628" cy="653035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800" dirty="0">
                  <a:solidFill>
                    <a:prstClr val="black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4700817" y="326572"/>
            <a:ext cx="2813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itchFamily="50" charset="-127"/>
                <a:ea typeface="배달의민족 도현" pitchFamily="50" charset="-127"/>
              </a:rPr>
              <a:t>주제 선정 배경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0743" y="4867275"/>
            <a:ext cx="10724411" cy="1408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dirty="0">
                <a:latin typeface="배달의민족 도현" pitchFamily="50" charset="-127"/>
                <a:ea typeface="배달의민족 도현" pitchFamily="50" charset="-127"/>
              </a:rPr>
              <a:t> 초급 프로젝트의 취지인 </a:t>
            </a:r>
            <a:r>
              <a:rPr lang="en-US" altLang="ko-KR" sz="1900" dirty="0">
                <a:solidFill>
                  <a:srgbClr val="FF0000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900" dirty="0">
                <a:solidFill>
                  <a:srgbClr val="FFC000"/>
                </a:solidFill>
                <a:latin typeface="배달의민족 도현" pitchFamily="50" charset="-127"/>
                <a:ea typeface="배달의민족 도현" pitchFamily="50" charset="-127"/>
              </a:rPr>
              <a:t>R</a:t>
            </a:r>
            <a:r>
              <a:rPr lang="en-US" altLang="ko-KR" sz="1900" dirty="0">
                <a:solidFill>
                  <a:srgbClr val="00B050"/>
                </a:solidFill>
                <a:latin typeface="배달의민족 도현" pitchFamily="50" charset="-127"/>
                <a:ea typeface="배달의민족 도현" pitchFamily="50" charset="-127"/>
              </a:rPr>
              <a:t>U</a:t>
            </a:r>
            <a:r>
              <a:rPr lang="en-US" altLang="ko-KR" sz="1900" dirty="0">
                <a:solidFill>
                  <a:srgbClr val="0070C0"/>
                </a:solidFill>
                <a:latin typeface="배달의민족 도현" pitchFamily="50" charset="-127"/>
                <a:ea typeface="배달의민족 도현" pitchFamily="50" charset="-127"/>
              </a:rPr>
              <a:t>D</a:t>
            </a:r>
            <a:r>
              <a:rPr lang="ko-KR" altLang="en-US" sz="1900" dirty="0">
                <a:latin typeface="배달의민족 도현" pitchFamily="50" charset="-127"/>
                <a:ea typeface="배달의민족 도현" pitchFamily="50" charset="-127"/>
              </a:rPr>
              <a:t>를 사용할 수 있는 주제로 시험 접수 시스템을 선정하였고</a:t>
            </a:r>
            <a:r>
              <a:rPr lang="en-US" altLang="ko-KR" sz="1900" dirty="0">
                <a:latin typeface="배달의민족 도현" pitchFamily="50" charset="-127"/>
                <a:ea typeface="배달의민족 도현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900" dirty="0">
                <a:latin typeface="배달의민족 도현" pitchFamily="50" charset="-127"/>
                <a:ea typeface="배달의민족 도현" pitchFamily="50" charset="-127"/>
              </a:rPr>
              <a:t>사용자가 직접 회원가입을 하고 시험 과목 및 </a:t>
            </a:r>
            <a:r>
              <a:rPr lang="ko-KR" altLang="en-US" sz="1900" dirty="0" err="1">
                <a:latin typeface="배달의민족 도현" pitchFamily="50" charset="-127"/>
                <a:ea typeface="배달의민족 도현" pitchFamily="50" charset="-127"/>
              </a:rPr>
              <a:t>수험장을</a:t>
            </a:r>
            <a:r>
              <a:rPr lang="ko-KR" altLang="en-US" sz="1900" dirty="0">
                <a:latin typeface="배달의민족 도현" pitchFamily="50" charset="-127"/>
                <a:ea typeface="배달의민족 도현" pitchFamily="50" charset="-127"/>
              </a:rPr>
              <a:t> 직접 선택하여 능동적인 참여를 할 수 있도록 </a:t>
            </a:r>
            <a:endParaRPr lang="en-US" altLang="ko-KR" sz="1900" dirty="0">
              <a:latin typeface="배달의민족 도현" pitchFamily="50" charset="-127"/>
              <a:ea typeface="배달의민족 도현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900" dirty="0">
                <a:solidFill>
                  <a:srgbClr val="7030A0"/>
                </a:solidFill>
                <a:latin typeface="배달의민족 도현" pitchFamily="50" charset="-127"/>
                <a:ea typeface="배달의민족 도현" pitchFamily="50" charset="-127"/>
              </a:rPr>
              <a:t>JAVA</a:t>
            </a:r>
            <a:r>
              <a:rPr lang="en-US" altLang="ko-KR" sz="1900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900" dirty="0">
                <a:latin typeface="배달의민족 도현" pitchFamily="50" charset="-127"/>
                <a:ea typeface="배달의민족 도현" pitchFamily="50" charset="-127"/>
              </a:rPr>
              <a:t>프로젝트와 </a:t>
            </a:r>
            <a:r>
              <a:rPr lang="en-US" altLang="ko-KR" sz="1900" dirty="0">
                <a:solidFill>
                  <a:srgbClr val="FF6600"/>
                </a:solidFill>
                <a:latin typeface="배달의민족 도현" pitchFamily="50" charset="-127"/>
                <a:ea typeface="배달의민족 도현" pitchFamily="50" charset="-127"/>
              </a:rPr>
              <a:t>DB</a:t>
            </a:r>
            <a:r>
              <a:rPr lang="ko-KR" altLang="en-US" sz="1900" dirty="0">
                <a:latin typeface="배달의민족 도현" pitchFamily="50" charset="-127"/>
                <a:ea typeface="배달의민족 도현" pitchFamily="50" charset="-127"/>
              </a:rPr>
              <a:t>를 연동해 프로그램을 구현하였습니다</a:t>
            </a:r>
            <a:r>
              <a:rPr lang="en-US" altLang="ko-KR" sz="1900" dirty="0">
                <a:latin typeface="배달의민족 도현" pitchFamily="50" charset="-127"/>
                <a:ea typeface="배달의민족 도현" pitchFamily="50" charset="-127"/>
              </a:rPr>
              <a:t>.</a:t>
            </a:r>
            <a:endParaRPr lang="ko-KR" altLang="en-US" sz="19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077" name="Picture 5" descr="C:\Users\PC-11\Desktop\business-team-discussing-ideas-startup\43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6410" y="1153318"/>
            <a:ext cx="6104890" cy="38155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769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85662" y="266636"/>
            <a:ext cx="11679174" cy="6397753"/>
            <a:chOff x="279273" y="88643"/>
            <a:chExt cx="11679174" cy="6426458"/>
          </a:xfrm>
        </p:grpSpPr>
        <p:grpSp>
          <p:nvGrpSpPr>
            <p:cNvPr id="5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97003"/>
              <a:ext cx="11679174" cy="6118098"/>
              <a:chOff x="279273" y="397003"/>
              <a:chExt cx="11679174" cy="6118098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454153"/>
                <a:ext cx="11622024" cy="6060948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97003"/>
                <a:ext cx="11622024" cy="6060948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prstClr val="white"/>
                    </a:solidFill>
                  </a:rPr>
                  <a:t>이혜진</a:t>
                </a: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88643"/>
              <a:ext cx="6594348" cy="701803"/>
              <a:chOff x="2915412" y="88643"/>
              <a:chExt cx="6594348" cy="701803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37411"/>
                <a:ext cx="6548628" cy="653035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88643"/>
                <a:ext cx="6548628" cy="653035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800" dirty="0">
                  <a:solidFill>
                    <a:prstClr val="black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5111754" y="324304"/>
            <a:ext cx="1978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itchFamily="50" charset="-127"/>
                <a:ea typeface="배달의민족 도현" pitchFamily="50" charset="-127"/>
              </a:rPr>
              <a:t>개념 </a:t>
            </a:r>
            <a:r>
              <a:rPr lang="en-US" altLang="ko-KR" sz="3200" dirty="0">
                <a:latin typeface="배달의민족 도현" pitchFamily="50" charset="-127"/>
                <a:ea typeface="배달의민족 도현" pitchFamily="50" charset="-127"/>
              </a:rPr>
              <a:t>ERD</a:t>
            </a:r>
            <a:endParaRPr lang="ko-KR" altLang="en-US" sz="3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D3A0D68-BDA3-53A5-0070-F6C8447E5524}"/>
              </a:ext>
            </a:extLst>
          </p:cNvPr>
          <p:cNvGrpSpPr/>
          <p:nvPr/>
        </p:nvGrpSpPr>
        <p:grpSpPr>
          <a:xfrm>
            <a:off x="604716" y="3253158"/>
            <a:ext cx="1087870" cy="680017"/>
            <a:chOff x="1027420" y="3599474"/>
            <a:chExt cx="1087870" cy="680017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26A248F-CE37-F4DC-FAAB-DCDC9F19C61A}"/>
                </a:ext>
              </a:extLst>
            </p:cNvPr>
            <p:cNvSpPr/>
            <p:nvPr/>
          </p:nvSpPr>
          <p:spPr>
            <a:xfrm>
              <a:off x="1027420" y="3599474"/>
              <a:ext cx="1067506" cy="6800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1B72B7-64CC-D78A-1118-E7B6F6F6B531}"/>
                </a:ext>
              </a:extLst>
            </p:cNvPr>
            <p:cNvSpPr txBox="1"/>
            <p:nvPr/>
          </p:nvSpPr>
          <p:spPr>
            <a:xfrm>
              <a:off x="1039354" y="3772991"/>
              <a:ext cx="1075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전화번호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D1BC30E-1EB3-AC4F-016F-4B390430C80D}"/>
              </a:ext>
            </a:extLst>
          </p:cNvPr>
          <p:cNvGrpSpPr/>
          <p:nvPr/>
        </p:nvGrpSpPr>
        <p:grpSpPr>
          <a:xfrm>
            <a:off x="1316172" y="3787431"/>
            <a:ext cx="1067506" cy="680017"/>
            <a:chOff x="2192489" y="4056738"/>
            <a:chExt cx="1067506" cy="68001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B007AD7-EFD6-1F0F-4728-A647CAE5536A}"/>
                </a:ext>
              </a:extLst>
            </p:cNvPr>
            <p:cNvSpPr/>
            <p:nvPr/>
          </p:nvSpPr>
          <p:spPr>
            <a:xfrm>
              <a:off x="2192489" y="4056738"/>
              <a:ext cx="1067506" cy="6800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ECB6255-736D-56D6-56BA-5EE5E2318183}"/>
                </a:ext>
              </a:extLst>
            </p:cNvPr>
            <p:cNvSpPr txBox="1"/>
            <p:nvPr/>
          </p:nvSpPr>
          <p:spPr>
            <a:xfrm>
              <a:off x="2299389" y="4216225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이메일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F91875E-632B-09F4-F46A-415F15F090A7}"/>
              </a:ext>
            </a:extLst>
          </p:cNvPr>
          <p:cNvGrpSpPr/>
          <p:nvPr/>
        </p:nvGrpSpPr>
        <p:grpSpPr>
          <a:xfrm>
            <a:off x="1324835" y="1245700"/>
            <a:ext cx="1067506" cy="680017"/>
            <a:chOff x="1596767" y="1278719"/>
            <a:chExt cx="1067506" cy="680017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9B75E6F-052C-9845-108E-6AE72DEDC810}"/>
                </a:ext>
              </a:extLst>
            </p:cNvPr>
            <p:cNvSpPr/>
            <p:nvPr/>
          </p:nvSpPr>
          <p:spPr>
            <a:xfrm>
              <a:off x="1596767" y="1278719"/>
              <a:ext cx="1067506" cy="6800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8B6EC3-8E1C-34E9-E232-D5EED4FBF548}"/>
                </a:ext>
              </a:extLst>
            </p:cNvPr>
            <p:cNvSpPr txBox="1"/>
            <p:nvPr/>
          </p:nvSpPr>
          <p:spPr>
            <a:xfrm>
              <a:off x="1708189" y="1446336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u="sng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아이디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381D1C7-F0E0-3483-89B4-A8E4749FBD80}"/>
              </a:ext>
            </a:extLst>
          </p:cNvPr>
          <p:cNvGrpSpPr/>
          <p:nvPr/>
        </p:nvGrpSpPr>
        <p:grpSpPr>
          <a:xfrm>
            <a:off x="443724" y="2516454"/>
            <a:ext cx="1075936" cy="680017"/>
            <a:chOff x="497971" y="2689996"/>
            <a:chExt cx="1075936" cy="680017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6158B7A-96E5-D5BA-A78B-2BD15E986860}"/>
                </a:ext>
              </a:extLst>
            </p:cNvPr>
            <p:cNvSpPr/>
            <p:nvPr/>
          </p:nvSpPr>
          <p:spPr>
            <a:xfrm>
              <a:off x="500686" y="2689996"/>
              <a:ext cx="1067506" cy="6800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023DF6-8BF3-903F-2B1F-88159F9650F8}"/>
                </a:ext>
              </a:extLst>
            </p:cNvPr>
            <p:cNvSpPr txBox="1"/>
            <p:nvPr/>
          </p:nvSpPr>
          <p:spPr>
            <a:xfrm>
              <a:off x="497971" y="2861572"/>
              <a:ext cx="1075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비밀번호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B4B3B89-7401-A118-EE64-0831140E8EAC}"/>
              </a:ext>
            </a:extLst>
          </p:cNvPr>
          <p:cNvGrpSpPr/>
          <p:nvPr/>
        </p:nvGrpSpPr>
        <p:grpSpPr>
          <a:xfrm>
            <a:off x="560992" y="1778398"/>
            <a:ext cx="1067506" cy="680017"/>
            <a:chOff x="643716" y="1870604"/>
            <a:chExt cx="1067506" cy="68001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20E53A2-65D6-E5FE-809D-1CF7E68EBC0E}"/>
                </a:ext>
              </a:extLst>
            </p:cNvPr>
            <p:cNvSpPr/>
            <p:nvPr/>
          </p:nvSpPr>
          <p:spPr>
            <a:xfrm>
              <a:off x="643716" y="1870604"/>
              <a:ext cx="1067506" cy="6800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182C91-372D-3435-69C7-B1313152250A}"/>
                </a:ext>
              </a:extLst>
            </p:cNvPr>
            <p:cNvSpPr txBox="1"/>
            <p:nvPr/>
          </p:nvSpPr>
          <p:spPr>
            <a:xfrm>
              <a:off x="864001" y="204379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이름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137F64D-CB19-4BDE-42F0-45BCBFE77F62}"/>
              </a:ext>
            </a:extLst>
          </p:cNvPr>
          <p:cNvGrpSpPr/>
          <p:nvPr/>
        </p:nvGrpSpPr>
        <p:grpSpPr>
          <a:xfrm>
            <a:off x="10622554" y="2966852"/>
            <a:ext cx="1067506" cy="680017"/>
            <a:chOff x="9978742" y="1465934"/>
            <a:chExt cx="1067506" cy="680017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141FA4F-1421-E1A7-1795-CEB124E13F47}"/>
                </a:ext>
              </a:extLst>
            </p:cNvPr>
            <p:cNvSpPr/>
            <p:nvPr/>
          </p:nvSpPr>
          <p:spPr>
            <a:xfrm>
              <a:off x="9978742" y="1465934"/>
              <a:ext cx="1067506" cy="6800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808DA5-0913-853B-70D4-CF0E747335D3}"/>
                </a:ext>
              </a:extLst>
            </p:cNvPr>
            <p:cNvSpPr txBox="1"/>
            <p:nvPr/>
          </p:nvSpPr>
          <p:spPr>
            <a:xfrm>
              <a:off x="10200387" y="1620636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날짜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66A4715-77B7-9786-BCB5-E9E6AEA652D2}"/>
              </a:ext>
            </a:extLst>
          </p:cNvPr>
          <p:cNvGrpSpPr/>
          <p:nvPr/>
        </p:nvGrpSpPr>
        <p:grpSpPr>
          <a:xfrm>
            <a:off x="10622313" y="2126332"/>
            <a:ext cx="1067506" cy="680017"/>
            <a:chOff x="8575745" y="1503563"/>
            <a:chExt cx="1067506" cy="680017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C03F77B-F775-BBFC-FBA7-90384090BA9D}"/>
                </a:ext>
              </a:extLst>
            </p:cNvPr>
            <p:cNvSpPr/>
            <p:nvPr/>
          </p:nvSpPr>
          <p:spPr>
            <a:xfrm>
              <a:off x="8575745" y="1503563"/>
              <a:ext cx="1067506" cy="6800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BEC5540-99C8-99AB-8548-2DC370165C5F}"/>
                </a:ext>
              </a:extLst>
            </p:cNvPr>
            <p:cNvSpPr txBox="1"/>
            <p:nvPr/>
          </p:nvSpPr>
          <p:spPr>
            <a:xfrm>
              <a:off x="8794347" y="1674771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시간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12A42D4-0251-5AC5-86E8-9A1899209A12}"/>
              </a:ext>
            </a:extLst>
          </p:cNvPr>
          <p:cNvGrpSpPr/>
          <p:nvPr/>
        </p:nvGrpSpPr>
        <p:grpSpPr>
          <a:xfrm>
            <a:off x="9980569" y="3741145"/>
            <a:ext cx="1067506" cy="680017"/>
            <a:chOff x="10694702" y="2283998"/>
            <a:chExt cx="1067506" cy="680017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8CE3F80-FFCF-716A-F66A-5BC7C37D1CF5}"/>
                </a:ext>
              </a:extLst>
            </p:cNvPr>
            <p:cNvSpPr/>
            <p:nvPr/>
          </p:nvSpPr>
          <p:spPr>
            <a:xfrm>
              <a:off x="10694702" y="2283998"/>
              <a:ext cx="1067506" cy="6800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744F97A-0940-5A4C-2E28-AEEF7D46FA93}"/>
                </a:ext>
              </a:extLst>
            </p:cNvPr>
            <p:cNvSpPr txBox="1"/>
            <p:nvPr/>
          </p:nvSpPr>
          <p:spPr>
            <a:xfrm>
              <a:off x="10801386" y="2471090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수험장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11B1491-6CC5-D88D-384A-A5629054C480}"/>
              </a:ext>
            </a:extLst>
          </p:cNvPr>
          <p:cNvCxnSpPr>
            <a:cxnSpLocks/>
            <a:stCxn id="19" idx="3"/>
            <a:endCxn id="14" idx="1"/>
          </p:cNvCxnSpPr>
          <p:nvPr/>
        </p:nvCxnSpPr>
        <p:spPr>
          <a:xfrm>
            <a:off x="3760328" y="2858224"/>
            <a:ext cx="1384985" cy="45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95EBCDB-5DF3-DBAF-0A84-EBF2DB24099D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 flipV="1">
            <a:off x="7104742" y="2861385"/>
            <a:ext cx="1403558" cy="1373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86DF4E3-2377-4783-44B1-8F9000F8F615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6125028" y="3319958"/>
            <a:ext cx="0" cy="108399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6B80FE8-45A1-01DC-04B7-D8731C1A965A}"/>
              </a:ext>
            </a:extLst>
          </p:cNvPr>
          <p:cNvGrpSpPr/>
          <p:nvPr/>
        </p:nvGrpSpPr>
        <p:grpSpPr>
          <a:xfrm>
            <a:off x="2180413" y="2439562"/>
            <a:ext cx="1590826" cy="795901"/>
            <a:chOff x="2151385" y="2435457"/>
            <a:chExt cx="1590826" cy="79590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28F178F-7AAD-8FDC-163B-79A859411007}"/>
                </a:ext>
              </a:extLst>
            </p:cNvPr>
            <p:cNvSpPr/>
            <p:nvPr/>
          </p:nvSpPr>
          <p:spPr>
            <a:xfrm>
              <a:off x="2151385" y="2435457"/>
              <a:ext cx="1590826" cy="7959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1DADC3-0CBF-0F95-D8B5-3B8378B3E90E}"/>
                </a:ext>
              </a:extLst>
            </p:cNvPr>
            <p:cNvSpPr txBox="1"/>
            <p:nvPr/>
          </p:nvSpPr>
          <p:spPr>
            <a:xfrm>
              <a:off x="2161640" y="2592509"/>
              <a:ext cx="1569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회원관리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ED91996-C74B-2B61-D5F5-264B0C6220DB}"/>
              </a:ext>
            </a:extLst>
          </p:cNvPr>
          <p:cNvGrpSpPr/>
          <p:nvPr/>
        </p:nvGrpSpPr>
        <p:grpSpPr>
          <a:xfrm>
            <a:off x="5331597" y="4372678"/>
            <a:ext cx="1592025" cy="795901"/>
            <a:chOff x="5308919" y="5152430"/>
            <a:chExt cx="1592025" cy="795901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A150317-0CDE-136E-8F14-CDD432C004BC}"/>
                </a:ext>
              </a:extLst>
            </p:cNvPr>
            <p:cNvSpPr/>
            <p:nvPr/>
          </p:nvSpPr>
          <p:spPr>
            <a:xfrm>
              <a:off x="5308919" y="5152430"/>
              <a:ext cx="1590826" cy="7959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A4801E-2FC9-6B0F-63A5-B9919A24F647}"/>
                </a:ext>
              </a:extLst>
            </p:cNvPr>
            <p:cNvSpPr txBox="1"/>
            <p:nvPr/>
          </p:nvSpPr>
          <p:spPr>
            <a:xfrm>
              <a:off x="5331284" y="5324458"/>
              <a:ext cx="1569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시험정보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36C3437-CB55-F368-AE13-C36B9E92581F}"/>
              </a:ext>
            </a:extLst>
          </p:cNvPr>
          <p:cNvGrpSpPr/>
          <p:nvPr/>
        </p:nvGrpSpPr>
        <p:grpSpPr>
          <a:xfrm>
            <a:off x="8508300" y="2463434"/>
            <a:ext cx="1590826" cy="795901"/>
            <a:chOff x="8542772" y="2445564"/>
            <a:chExt cx="1590826" cy="79590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345EA9A-2D5A-7461-B3AC-9C2728B70F4B}"/>
                </a:ext>
              </a:extLst>
            </p:cNvPr>
            <p:cNvSpPr/>
            <p:nvPr/>
          </p:nvSpPr>
          <p:spPr>
            <a:xfrm>
              <a:off x="8542772" y="2445564"/>
              <a:ext cx="1590826" cy="7959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08F4F51-E3EE-D3A3-CDA8-EE5D0E2ECA8E}"/>
                </a:ext>
              </a:extLst>
            </p:cNvPr>
            <p:cNvSpPr txBox="1"/>
            <p:nvPr/>
          </p:nvSpPr>
          <p:spPr>
            <a:xfrm>
              <a:off x="8735789" y="2594545"/>
              <a:ext cx="1223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수험장</a:t>
              </a:r>
              <a:endParaRPr lang="ko-KR" altLang="en-US" sz="2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64CD5A7-7884-FBF4-CE61-7CC9C2300F1C}"/>
              </a:ext>
            </a:extLst>
          </p:cNvPr>
          <p:cNvGrpSpPr/>
          <p:nvPr/>
        </p:nvGrpSpPr>
        <p:grpSpPr>
          <a:xfrm>
            <a:off x="5145313" y="2405558"/>
            <a:ext cx="1959429" cy="914400"/>
            <a:chOff x="5115700" y="2999234"/>
            <a:chExt cx="1959429" cy="914400"/>
          </a:xfrm>
        </p:grpSpPr>
        <p:sp>
          <p:nvSpPr>
            <p:cNvPr id="14" name="다이아몬드 13">
              <a:extLst>
                <a:ext uri="{FF2B5EF4-FFF2-40B4-BE49-F238E27FC236}">
                  <a16:creationId xmlns:a16="http://schemas.microsoft.com/office/drawing/2014/main" id="{C92A0A8D-1D13-3879-02E0-C832F98BC63A}"/>
                </a:ext>
              </a:extLst>
            </p:cNvPr>
            <p:cNvSpPr/>
            <p:nvPr/>
          </p:nvSpPr>
          <p:spPr>
            <a:xfrm>
              <a:off x="5115700" y="2999234"/>
              <a:ext cx="1959429" cy="914400"/>
            </a:xfrm>
            <a:prstGeom prst="diamon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99662F-8BAB-EE89-CF22-9F3FBD8F69FA}"/>
                </a:ext>
              </a:extLst>
            </p:cNvPr>
            <p:cNvSpPr txBox="1"/>
            <p:nvPr/>
          </p:nvSpPr>
          <p:spPr>
            <a:xfrm>
              <a:off x="5657049" y="3216555"/>
              <a:ext cx="87716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접수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C41434F-9179-D614-A297-7D66EE8AB8DE}"/>
              </a:ext>
            </a:extLst>
          </p:cNvPr>
          <p:cNvSpPr txBox="1"/>
          <p:nvPr/>
        </p:nvSpPr>
        <p:spPr>
          <a:xfrm>
            <a:off x="4850049" y="2491605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</a:t>
            </a:r>
            <a:endParaRPr lang="ko-KR" altLang="en-US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6E4AB39-CD88-A258-99EC-EDE1F860C949}"/>
              </a:ext>
            </a:extLst>
          </p:cNvPr>
          <p:cNvSpPr txBox="1"/>
          <p:nvPr/>
        </p:nvSpPr>
        <p:spPr>
          <a:xfrm>
            <a:off x="6125675" y="3263898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</a:t>
            </a:r>
            <a:endParaRPr lang="ko-KR" altLang="en-US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C71D2D-67B6-5C3D-C269-6630481573C2}"/>
              </a:ext>
            </a:extLst>
          </p:cNvPr>
          <p:cNvSpPr txBox="1"/>
          <p:nvPr/>
        </p:nvSpPr>
        <p:spPr>
          <a:xfrm>
            <a:off x="3773277" y="248719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endParaRPr lang="ko-KR" altLang="en-US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AC2E9FF-3471-0F24-0410-716B64343B9D}"/>
              </a:ext>
            </a:extLst>
          </p:cNvPr>
          <p:cNvSpPr txBox="1"/>
          <p:nvPr/>
        </p:nvSpPr>
        <p:spPr>
          <a:xfrm>
            <a:off x="8233473" y="2484379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endParaRPr lang="ko-KR" altLang="en-US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1B893CE-85EA-6FDD-0803-4FED7C056922}"/>
              </a:ext>
            </a:extLst>
          </p:cNvPr>
          <p:cNvSpPr txBox="1"/>
          <p:nvPr/>
        </p:nvSpPr>
        <p:spPr>
          <a:xfrm>
            <a:off x="6993044" y="2484870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endParaRPr lang="ko-KR" altLang="en-US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3192719-C8BA-9990-8973-151EFAFC3F9D}"/>
              </a:ext>
            </a:extLst>
          </p:cNvPr>
          <p:cNvSpPr txBox="1"/>
          <p:nvPr/>
        </p:nvSpPr>
        <p:spPr>
          <a:xfrm>
            <a:off x="6172994" y="4051859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endParaRPr lang="ko-KR" altLang="en-US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5BA269A-0A0A-4CF6-044F-ABD015821CE8}"/>
              </a:ext>
            </a:extLst>
          </p:cNvPr>
          <p:cNvCxnSpPr>
            <a:cxnSpLocks/>
            <a:stCxn id="37" idx="4"/>
            <a:endCxn id="19" idx="1"/>
          </p:cNvCxnSpPr>
          <p:nvPr/>
        </p:nvCxnSpPr>
        <p:spPr>
          <a:xfrm>
            <a:off x="1858588" y="1925717"/>
            <a:ext cx="332080" cy="93250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9CDDE2CC-203F-E3BE-7517-DA5973FF1F7D}"/>
              </a:ext>
            </a:extLst>
          </p:cNvPr>
          <p:cNvCxnSpPr>
            <a:cxnSpLocks/>
            <a:stCxn id="39" idx="5"/>
            <a:endCxn id="19" idx="1"/>
          </p:cNvCxnSpPr>
          <p:nvPr/>
        </p:nvCxnSpPr>
        <p:spPr>
          <a:xfrm>
            <a:off x="1472165" y="2358829"/>
            <a:ext cx="718503" cy="49939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8FDFA43D-1335-E1BA-9C13-A2FB8916F037}"/>
              </a:ext>
            </a:extLst>
          </p:cNvPr>
          <p:cNvCxnSpPr>
            <a:cxnSpLocks/>
            <a:stCxn id="27" idx="3"/>
            <a:endCxn id="19" idx="1"/>
          </p:cNvCxnSpPr>
          <p:nvPr/>
        </p:nvCxnSpPr>
        <p:spPr>
          <a:xfrm flipV="1">
            <a:off x="1519660" y="2858224"/>
            <a:ext cx="671008" cy="1447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D8532836-AFEE-9430-BFC2-D005AED59C4D}"/>
              </a:ext>
            </a:extLst>
          </p:cNvPr>
          <p:cNvCxnSpPr>
            <a:stCxn id="19" idx="1"/>
            <a:endCxn id="13" idx="7"/>
          </p:cNvCxnSpPr>
          <p:nvPr/>
        </p:nvCxnSpPr>
        <p:spPr>
          <a:xfrm flipH="1">
            <a:off x="1515889" y="2858224"/>
            <a:ext cx="674779" cy="49452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2E11391-79F8-241D-3412-C5E553E69AE1}"/>
              </a:ext>
            </a:extLst>
          </p:cNvPr>
          <p:cNvCxnSpPr>
            <a:stCxn id="41" idx="2"/>
            <a:endCxn id="34" idx="3"/>
          </p:cNvCxnSpPr>
          <p:nvPr/>
        </p:nvCxnSpPr>
        <p:spPr>
          <a:xfrm flipH="1" flipV="1">
            <a:off x="10099126" y="2861385"/>
            <a:ext cx="523428" cy="44547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9A8C723-83AC-2303-9E72-1AC66C95C848}"/>
              </a:ext>
            </a:extLst>
          </p:cNvPr>
          <p:cNvCxnSpPr>
            <a:cxnSpLocks/>
            <a:stCxn id="40" idx="2"/>
            <a:endCxn id="34" idx="3"/>
          </p:cNvCxnSpPr>
          <p:nvPr/>
        </p:nvCxnSpPr>
        <p:spPr>
          <a:xfrm flipH="1">
            <a:off x="10099126" y="2466341"/>
            <a:ext cx="523187" cy="39504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74F1F54-0F19-FA0B-5EF4-5701F8FAD5EA}"/>
              </a:ext>
            </a:extLst>
          </p:cNvPr>
          <p:cNvCxnSpPr>
            <a:cxnSpLocks/>
            <a:stCxn id="34" idx="3"/>
            <a:endCxn id="42" idx="0"/>
          </p:cNvCxnSpPr>
          <p:nvPr/>
        </p:nvCxnSpPr>
        <p:spPr>
          <a:xfrm>
            <a:off x="10099126" y="2861385"/>
            <a:ext cx="415196" cy="8797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97B12345-2492-2BFE-C406-D3DC2AE9374C}"/>
              </a:ext>
            </a:extLst>
          </p:cNvPr>
          <p:cNvCxnSpPr>
            <a:endCxn id="19" idx="1"/>
          </p:cNvCxnSpPr>
          <p:nvPr/>
        </p:nvCxnSpPr>
        <p:spPr>
          <a:xfrm flipV="1">
            <a:off x="1893264" y="2858224"/>
            <a:ext cx="297404" cy="95799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393F07AA-37F8-9093-A4D6-55F142DF58D6}"/>
              </a:ext>
            </a:extLst>
          </p:cNvPr>
          <p:cNvCxnSpPr>
            <a:stCxn id="35" idx="2"/>
            <a:endCxn id="43" idx="0"/>
          </p:cNvCxnSpPr>
          <p:nvPr/>
        </p:nvCxnSpPr>
        <p:spPr>
          <a:xfrm flipH="1">
            <a:off x="4888343" y="5168579"/>
            <a:ext cx="1238667" cy="30700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C9789FF6-BD61-DDFA-B330-D228D64E65C2}"/>
              </a:ext>
            </a:extLst>
          </p:cNvPr>
          <p:cNvCxnSpPr>
            <a:stCxn id="35" idx="2"/>
            <a:endCxn id="44" idx="0"/>
          </p:cNvCxnSpPr>
          <p:nvPr/>
        </p:nvCxnSpPr>
        <p:spPr>
          <a:xfrm>
            <a:off x="6127010" y="5168579"/>
            <a:ext cx="1244618" cy="30664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09A07C9D-0E57-8710-30D8-3869FD1B953E}"/>
              </a:ext>
            </a:extLst>
          </p:cNvPr>
          <p:cNvCxnSpPr>
            <a:cxnSpLocks/>
          </p:cNvCxnSpPr>
          <p:nvPr/>
        </p:nvCxnSpPr>
        <p:spPr>
          <a:xfrm flipV="1">
            <a:off x="6125028" y="5158610"/>
            <a:ext cx="0" cy="45883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0D0CA91-6A99-F080-6C19-4267155FDB34}"/>
              </a:ext>
            </a:extLst>
          </p:cNvPr>
          <p:cNvGrpSpPr/>
          <p:nvPr/>
        </p:nvGrpSpPr>
        <p:grpSpPr>
          <a:xfrm>
            <a:off x="6837875" y="5475220"/>
            <a:ext cx="1067506" cy="680017"/>
            <a:chOff x="3806386" y="5611632"/>
            <a:chExt cx="1067506" cy="68001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CDC4A3CA-106E-4B6A-5C8E-387969DDCEFD}"/>
                </a:ext>
              </a:extLst>
            </p:cNvPr>
            <p:cNvSpPr/>
            <p:nvPr/>
          </p:nvSpPr>
          <p:spPr>
            <a:xfrm>
              <a:off x="3806386" y="5611632"/>
              <a:ext cx="1067506" cy="6800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C1B89B9-345F-CA59-C59D-D10B43CB2220}"/>
                </a:ext>
              </a:extLst>
            </p:cNvPr>
            <p:cNvSpPr txBox="1"/>
            <p:nvPr/>
          </p:nvSpPr>
          <p:spPr>
            <a:xfrm>
              <a:off x="3913579" y="5767288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응시료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C3AF709-D84E-D2DA-9D4B-7187A919FA66}"/>
              </a:ext>
            </a:extLst>
          </p:cNvPr>
          <p:cNvGrpSpPr/>
          <p:nvPr/>
        </p:nvGrpSpPr>
        <p:grpSpPr>
          <a:xfrm>
            <a:off x="4342133" y="5475583"/>
            <a:ext cx="1079963" cy="680017"/>
            <a:chOff x="3736104" y="4653672"/>
            <a:chExt cx="1079963" cy="680017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973C126-1285-391D-6C46-E238835245F0}"/>
                </a:ext>
              </a:extLst>
            </p:cNvPr>
            <p:cNvSpPr/>
            <p:nvPr/>
          </p:nvSpPr>
          <p:spPr>
            <a:xfrm>
              <a:off x="3748561" y="4653672"/>
              <a:ext cx="1067506" cy="6800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5C7EFD-C285-75BD-E9C1-3AD77C472A4E}"/>
                </a:ext>
              </a:extLst>
            </p:cNvPr>
            <p:cNvSpPr txBox="1"/>
            <p:nvPr/>
          </p:nvSpPr>
          <p:spPr>
            <a:xfrm>
              <a:off x="3736104" y="4826367"/>
              <a:ext cx="1075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u="sng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시험코드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EDA01A1-DE32-33A9-7377-8064D69CAFEB}"/>
              </a:ext>
            </a:extLst>
          </p:cNvPr>
          <p:cNvGrpSpPr/>
          <p:nvPr/>
        </p:nvGrpSpPr>
        <p:grpSpPr>
          <a:xfrm>
            <a:off x="5591275" y="5566470"/>
            <a:ext cx="1067506" cy="680017"/>
            <a:chOff x="5562247" y="1342181"/>
            <a:chExt cx="1067506" cy="680017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21AC0A8-6F9F-8DCF-B33F-75C7BC834546}"/>
                </a:ext>
              </a:extLst>
            </p:cNvPr>
            <p:cNvSpPr/>
            <p:nvPr/>
          </p:nvSpPr>
          <p:spPr>
            <a:xfrm>
              <a:off x="5562247" y="1342181"/>
              <a:ext cx="1067506" cy="6800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42B57B-2A72-478E-C902-B8C7B0651D81}"/>
                </a:ext>
              </a:extLst>
            </p:cNvPr>
            <p:cNvSpPr txBox="1"/>
            <p:nvPr/>
          </p:nvSpPr>
          <p:spPr>
            <a:xfrm>
              <a:off x="5674920" y="1517169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시험명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2890B91-60F7-0CA0-19C6-F023F84E4882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10099126" y="1830200"/>
            <a:ext cx="511440" cy="103118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38BD5E6-5045-0548-C231-03F1569F506A}"/>
              </a:ext>
            </a:extLst>
          </p:cNvPr>
          <p:cNvGrpSpPr/>
          <p:nvPr/>
        </p:nvGrpSpPr>
        <p:grpSpPr>
          <a:xfrm>
            <a:off x="9966368" y="1300659"/>
            <a:ext cx="1067506" cy="708684"/>
            <a:chOff x="8575745" y="1503563"/>
            <a:chExt cx="1067506" cy="70868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13A9958-CC15-BDC7-7777-857A384C7EBB}"/>
                </a:ext>
              </a:extLst>
            </p:cNvPr>
            <p:cNvSpPr/>
            <p:nvPr/>
          </p:nvSpPr>
          <p:spPr>
            <a:xfrm>
              <a:off x="8575745" y="1503563"/>
              <a:ext cx="1067506" cy="68001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702891-F573-D427-45E2-013F2E529383}"/>
                </a:ext>
              </a:extLst>
            </p:cNvPr>
            <p:cNvSpPr txBox="1"/>
            <p:nvPr/>
          </p:nvSpPr>
          <p:spPr>
            <a:xfrm>
              <a:off x="8685492" y="1565916"/>
              <a:ext cx="8531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u="sng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수험장</a:t>
              </a:r>
              <a:endParaRPr lang="en-US" altLang="ko-KR" b="1" u="sng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b="1" u="sng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번호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202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6225" y="247650"/>
            <a:ext cx="11679174" cy="6397753"/>
            <a:chOff x="279273" y="88643"/>
            <a:chExt cx="11679174" cy="6426458"/>
          </a:xfrm>
        </p:grpSpPr>
        <p:grpSp>
          <p:nvGrpSpPr>
            <p:cNvPr id="5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97003"/>
              <a:ext cx="11679174" cy="6118098"/>
              <a:chOff x="279273" y="397003"/>
              <a:chExt cx="11679174" cy="6118098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454153"/>
                <a:ext cx="11622024" cy="6060948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97003"/>
                <a:ext cx="11622024" cy="6060948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prstClr val="white"/>
                    </a:solidFill>
                  </a:rPr>
                  <a:t>이혜진</a:t>
                </a: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88643"/>
              <a:ext cx="6594348" cy="701803"/>
              <a:chOff x="2915412" y="88643"/>
              <a:chExt cx="6594348" cy="701803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37411"/>
                <a:ext cx="6548628" cy="653035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88643"/>
                <a:ext cx="6548628" cy="653035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800" dirty="0">
                  <a:solidFill>
                    <a:prstClr val="black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4737102" y="333829"/>
            <a:ext cx="262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도현" pitchFamily="50" charset="-127"/>
                <a:ea typeface="배달의민족 도현" pitchFamily="50" charset="-127"/>
              </a:rPr>
              <a:t>논리</a:t>
            </a:r>
            <a:r>
              <a:rPr lang="en-US" altLang="ko-KR" sz="2800" dirty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2800" dirty="0">
                <a:latin typeface="배달의민족 도현" pitchFamily="50" charset="-127"/>
                <a:ea typeface="배달의민족 도현" pitchFamily="50" charset="-127"/>
              </a:rPr>
              <a:t>물리 </a:t>
            </a:r>
            <a:r>
              <a:rPr lang="en-US" altLang="ko-KR" sz="2800" dirty="0">
                <a:latin typeface="배달의민족 도현" pitchFamily="50" charset="-127"/>
                <a:ea typeface="배달의민족 도현" pitchFamily="50" charset="-127"/>
              </a:rPr>
              <a:t>ERD</a:t>
            </a:r>
            <a:endParaRPr lang="ko-KR" altLang="en-US" sz="2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70254A0-FC1B-9028-F840-E214A018D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62" y="987186"/>
            <a:ext cx="9097794" cy="556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4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6225" y="247650"/>
            <a:ext cx="11679174" cy="6397753"/>
            <a:chOff x="279273" y="88643"/>
            <a:chExt cx="11679174" cy="6426458"/>
          </a:xfrm>
        </p:grpSpPr>
        <p:grpSp>
          <p:nvGrpSpPr>
            <p:cNvPr id="5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97003"/>
              <a:ext cx="11679174" cy="6118098"/>
              <a:chOff x="279273" y="397003"/>
              <a:chExt cx="11679174" cy="6118098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454153"/>
                <a:ext cx="11622024" cy="6060948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97003"/>
                <a:ext cx="11622024" cy="6060948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>
                    <a:solidFill>
                      <a:prstClr val="white"/>
                    </a:solidFill>
                  </a:rPr>
                  <a:t>이혜진</a:t>
                </a:r>
                <a:endParaRPr lang="ko-KR" altLang="en-US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88643"/>
              <a:ext cx="6594348" cy="701803"/>
              <a:chOff x="2915412" y="88643"/>
              <a:chExt cx="6594348" cy="701803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37411"/>
                <a:ext cx="6548628" cy="653035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88643"/>
                <a:ext cx="6548628" cy="653035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800" b="1" dirty="0">
                  <a:solidFill>
                    <a:prstClr val="black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4225221" y="321471"/>
            <a:ext cx="3746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배달의민족 도현" pitchFamily="50" charset="-127"/>
                <a:ea typeface="배달의민족 도현" pitchFamily="50" charset="-127"/>
              </a:rPr>
              <a:t>유스케이스</a:t>
            </a:r>
            <a:r>
              <a:rPr lang="ko-KR" altLang="en-US" sz="2800" dirty="0">
                <a:latin typeface="배달의민족 도현" pitchFamily="50" charset="-127"/>
                <a:ea typeface="배달의민족 도현" pitchFamily="50" charset="-127"/>
              </a:rPr>
              <a:t> 다이어그램</a:t>
            </a:r>
          </a:p>
        </p:txBody>
      </p:sp>
      <p:pic>
        <p:nvPicPr>
          <p:cNvPr id="4100" name="Picture 4" descr="https://file.notion.so/f/s/1628d5eb-b07a-4178-8b8e-00d6cdf1bb94/mango.jpg?id=5c2fac3f-2bfc-458b-9048-19f06982a1ae&amp;table=block&amp;spaceId=d651bcaa-84b4-44ba-b69a-d355b4691bac&amp;expirationTimestamp=1681284752901&amp;signature=fWOU2uDTH1KYHu5Dg5XYN4DwmBkvEIBxq33ri1VCbdU&amp;downloadName=man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010" y="1328577"/>
            <a:ext cx="10747375" cy="49182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769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6225" y="247650"/>
            <a:ext cx="11679174" cy="6397753"/>
            <a:chOff x="279273" y="88643"/>
            <a:chExt cx="11679174" cy="6426458"/>
          </a:xfrm>
        </p:grpSpPr>
        <p:grpSp>
          <p:nvGrpSpPr>
            <p:cNvPr id="5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97003"/>
              <a:ext cx="11679174" cy="6118098"/>
              <a:chOff x="279273" y="397003"/>
              <a:chExt cx="11679174" cy="6118098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454153"/>
                <a:ext cx="11622024" cy="6060948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97003"/>
                <a:ext cx="11622024" cy="6060948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>
                    <a:solidFill>
                      <a:prstClr val="white"/>
                    </a:solidFill>
                  </a:rPr>
                  <a:t>이혜진</a:t>
                </a:r>
                <a:endParaRPr lang="ko-KR" altLang="en-US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88643"/>
              <a:ext cx="6594348" cy="701803"/>
              <a:chOff x="2915412" y="88643"/>
              <a:chExt cx="6594348" cy="701803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37411"/>
                <a:ext cx="6548628" cy="653035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88643"/>
                <a:ext cx="6548628" cy="653035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800" b="1" dirty="0">
                  <a:solidFill>
                    <a:prstClr val="black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4558596" y="32147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도현" pitchFamily="50" charset="-127"/>
                <a:ea typeface="배달의민족 도현" pitchFamily="50" charset="-127"/>
              </a:rPr>
              <a:t>클래스 다이어그램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D6C349C-C3E3-DF3F-0F0C-B758F2908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1" y="1009629"/>
            <a:ext cx="7956550" cy="551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2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6225" y="247650"/>
            <a:ext cx="11679174" cy="6397753"/>
            <a:chOff x="279273" y="88643"/>
            <a:chExt cx="11679174" cy="6426458"/>
          </a:xfrm>
        </p:grpSpPr>
        <p:grpSp>
          <p:nvGrpSpPr>
            <p:cNvPr id="5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97003"/>
              <a:ext cx="11679174" cy="6118098"/>
              <a:chOff x="279273" y="397003"/>
              <a:chExt cx="11679174" cy="6118098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454153"/>
                <a:ext cx="11622024" cy="6060948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97003"/>
                <a:ext cx="11622024" cy="6060948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prstClr val="white"/>
                    </a:solidFill>
                  </a:rPr>
                  <a:t>이혜진</a:t>
                </a: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88643"/>
              <a:ext cx="6594348" cy="701803"/>
              <a:chOff x="2915412" y="88643"/>
              <a:chExt cx="6594348" cy="701803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37411"/>
                <a:ext cx="6548628" cy="653035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88643"/>
                <a:ext cx="6548628" cy="653035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800" dirty="0">
                  <a:solidFill>
                    <a:prstClr val="black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5253921" y="321471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도현" pitchFamily="50" charset="-127"/>
                <a:ea typeface="배달의민족 도현" pitchFamily="50" charset="-127"/>
              </a:rPr>
              <a:t>구현 예시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7AB3D4A-357F-F8D5-D21B-703090F02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928" y="1146230"/>
            <a:ext cx="3974435" cy="53357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1FA5BAF-CBF4-515B-317C-2D9F7DFF4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485" y="1023496"/>
            <a:ext cx="4986104" cy="41442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A1E807C-A4C1-DAD8-67AE-838157D66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485" y="5321281"/>
            <a:ext cx="6113706" cy="11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710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314</Words>
  <Application>Microsoft Office PowerPoint</Application>
  <PresentationFormat>와이드스크린</PresentationFormat>
  <Paragraphs>136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G마켓 산스 TTF Bold</vt:lpstr>
      <vt:lpstr>G마켓 산스 TTF Medium</vt:lpstr>
      <vt:lpstr>맑은 고딕</vt:lpstr>
      <vt:lpstr>배달의민족 도현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dun05139@naver.com</cp:lastModifiedBy>
  <cp:revision>16</cp:revision>
  <dcterms:created xsi:type="dcterms:W3CDTF">2022-05-27T02:56:36Z</dcterms:created>
  <dcterms:modified xsi:type="dcterms:W3CDTF">2023-04-16T13:02:11Z</dcterms:modified>
</cp:coreProperties>
</file>