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68" r:id="rId5"/>
    <p:sldId id="258" r:id="rId6"/>
    <p:sldId id="265" r:id="rId7"/>
    <p:sldId id="256" r:id="rId8"/>
    <p:sldId id="263" r:id="rId9"/>
    <p:sldId id="267" r:id="rId10"/>
    <p:sldId id="259" r:id="rId11"/>
    <p:sldId id="264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eongBin" initials="KJ" lastIdx="1" clrIdx="0">
    <p:extLst>
      <p:ext uri="{19B8F6BF-5375-455C-9EA6-DF929625EA0E}">
        <p15:presenceInfo xmlns:p15="http://schemas.microsoft.com/office/powerpoint/2012/main" userId="4111051318628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7269-B71C-4483-830F-2BF6CCD2E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8A2D6-ED73-48AF-AD15-90DBB8B8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72B0F-B17F-4FD5-A485-633BC7B1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485D4-5484-4905-A598-E0A71C6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38E56-2791-46EB-82D0-B2B5634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98B0-F6FA-4115-AC3D-F2BB11CD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09F7D-C56A-4B0D-99E6-6FD43D82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B1B10-3319-418F-B485-F27DD603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1EE8B-A443-43FC-B523-BB02D85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0471-B3F1-498A-B3FA-352EFF33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6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2F23E-51A9-45EE-82BB-E3812A71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AF5FA-1A66-40E6-9C65-DF894DC4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DBEC4-0C1A-4B8F-8C80-A3AF2746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2DCC8-E77C-4FBB-A0C2-B008F810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8C4E3-9382-45C2-88F3-4EDD665E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B68A-05A9-4E63-93A6-CD196C2B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AA1E9-06D4-4648-9129-475BB327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6A6F1-90D0-4F09-8F47-DD249DB8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122CC-7D42-4AB4-BB0B-7805A33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26571-80C5-48A8-9222-3B5461BC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BD2FC-6641-49ED-8A16-1CC3883C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0B7F0-F76C-4CF2-93FD-63CFFE09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4BB3C-4F44-4E57-802E-D3663435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3FC8B-262C-4F22-A275-CE8F9C14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D46BA-89C7-4C01-9275-DC2DB72F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0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8B1F-AFDA-4421-8D19-6740866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E72B-5674-4B5E-8264-1A40919C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AB9A7-E8B4-49B9-B283-D3905290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B6635-387F-4FA7-A6CE-E7DAAE45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B854F-FEF0-4899-997F-59DE661C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3A99D-D8B6-4362-8F38-D4DEC7D1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0305-9856-459D-97AC-B1B656F7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596D9-9346-42D1-B74E-ECE2F31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38DB5-C9F5-4FC3-85DD-379BB2DE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A93DE-FD85-44C6-AB26-F6BAFA1E2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2E21D-0F98-464F-A3EE-DF3602D5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1DBCE-F49F-4883-81EB-01320541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80421-D72A-402A-BC52-38F5F7CE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4158B0-71DD-4F6F-8AB3-650EE202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0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C7DB-3983-4632-ADA9-E7059602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D3E4F-369F-468E-BF49-ACE5E72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204C1-ED69-4775-B5D3-7E752D33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6C8CB-CE4E-4BE9-B9D9-A1B2629E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2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469F6B-0F86-42B1-AF51-45331E6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EE61C9-2E64-4E1B-80CE-CBF5FCB7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9C649-0F0E-4D89-87FF-42897C1D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1BB29-868D-45CA-9102-4E127311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D81D1-8A13-4797-9698-6479B0A1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BB245-2AEC-48C9-96A7-BFD48FE5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EE2B3-5FE3-4AF1-AE69-AA607474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69784-0A68-4BF3-97BB-A21CDD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7BAED-5107-4C2F-BB7E-7DB4DB60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E0E0F-80AB-4D79-80EF-F8FBB995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B2488-C7A8-4D84-B697-4BAB51CF0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695CB-7BC8-4A4E-8614-440E5BBD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5056D-8E1D-4ECA-98CB-20493287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60085-87DE-43CE-807B-D1EBD9C7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BA262-2524-48F4-8F5D-6E596DF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7E8EB8-40F9-4628-9439-477E3938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9E22C-D198-476D-A807-462F5617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92549-A67B-4702-9829-2EA87874A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79D4-D0E0-4F4B-8D7F-21845171972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276B-7827-46AF-82BB-FF969A156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F2F70-5D22-4107-9476-9BA83CEC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F5EA-ABEE-47E6-96D5-0FE167D94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zzsza/Deep_Learning_starting_with_the_latest_papers/blob/master/Lecture_Note/images/imagedetection007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zsza/Deep_Learning_starting_with_the_latest_papers/blob/master/Lecture_Note/images/imagedetection008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586C5D-3759-4758-A997-6EA01824C495}"/>
              </a:ext>
            </a:extLst>
          </p:cNvPr>
          <p:cNvSpPr/>
          <p:nvPr/>
        </p:nvSpPr>
        <p:spPr>
          <a:xfrm>
            <a:off x="157002" y="236974"/>
            <a:ext cx="11870750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000000"/>
                </a:solidFill>
                <a:latin typeface="applesdgothicneo-ultralight"/>
              </a:rPr>
              <a:t>Object Detection (image Detection) </a:t>
            </a:r>
            <a:r>
              <a:rPr lang="ko-KR" altLang="en-US" sz="3000" b="1" dirty="0">
                <a:solidFill>
                  <a:srgbClr val="000000"/>
                </a:solidFill>
                <a:latin typeface="applesdgothicneo-ultralight"/>
              </a:rPr>
              <a:t>이란</a:t>
            </a:r>
            <a:r>
              <a:rPr lang="en-US" altLang="ko-KR" sz="3000" b="1" dirty="0">
                <a:solidFill>
                  <a:srgbClr val="000000"/>
                </a:solidFill>
                <a:latin typeface="applesdgothicneo-ultralight"/>
              </a:rPr>
              <a:t>?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  - </a:t>
            </a:r>
            <a:r>
              <a:rPr lang="ko-KR" altLang="en-US" dirty="0"/>
              <a:t>여러 물체에 대해 어떤 물체인지 분류하는 </a:t>
            </a:r>
            <a:r>
              <a:rPr lang="en-US" altLang="ko-KR" b="1" dirty="0"/>
              <a:t>Classification </a:t>
            </a:r>
            <a:r>
              <a:rPr lang="ko-KR" altLang="en-US" b="1" dirty="0"/>
              <a:t>문제</a:t>
            </a:r>
            <a:r>
              <a:rPr lang="ko-KR" altLang="en-US" dirty="0"/>
              <a:t>와</a:t>
            </a:r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ko-KR" altLang="en-US" dirty="0"/>
              <a:t>   그 물체가 어디 있는지 네모 박스를 통해 </a:t>
            </a:r>
            <a:r>
              <a:rPr lang="en-US" altLang="ko-KR" dirty="0"/>
              <a:t>(Bounding box </a:t>
            </a:r>
            <a:r>
              <a:rPr lang="ko-KR" altLang="en-US" dirty="0"/>
              <a:t>라고 한다</a:t>
            </a:r>
            <a:r>
              <a:rPr lang="en-US" altLang="ko-KR" dirty="0"/>
              <a:t>) </a:t>
            </a:r>
            <a:r>
              <a:rPr lang="ko-KR" altLang="en-US" dirty="0"/>
              <a:t>위치 정보를 나타내는 </a:t>
            </a:r>
            <a:r>
              <a:rPr lang="en-US" altLang="ko-KR" b="1" dirty="0"/>
              <a:t>Localization </a:t>
            </a:r>
            <a:r>
              <a:rPr lang="ko-KR" altLang="en-US" b="1" dirty="0"/>
              <a:t>문제</a:t>
            </a:r>
            <a:r>
              <a:rPr lang="ko-KR" altLang="en-US" dirty="0"/>
              <a:t>를</a:t>
            </a:r>
          </a:p>
          <a:p>
            <a:r>
              <a:rPr lang="ko-KR" altLang="en-US" b="1" dirty="0"/>
              <a:t>  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b="1" dirty="0" err="1"/>
              <a:t>둘다</a:t>
            </a:r>
            <a:r>
              <a:rPr lang="ko-KR" altLang="en-US" b="1" dirty="0"/>
              <a:t> 해내야 하는</a:t>
            </a:r>
            <a:r>
              <a:rPr lang="ko-KR" altLang="en-US" dirty="0"/>
              <a:t> 분야를 뜻합니다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b="1" dirty="0">
              <a:solidFill>
                <a:srgbClr val="000000"/>
              </a:solidFill>
              <a:latin typeface="applesdgothicneo-ultralight"/>
            </a:endParaRPr>
          </a:p>
          <a:p>
            <a:endParaRPr lang="ko-KR" altLang="en-US" dirty="0"/>
          </a:p>
        </p:txBody>
      </p:sp>
      <p:pic>
        <p:nvPicPr>
          <p:cNvPr id="5122" name="Picture 2" descr="https://k.kakaocdn.net/dn/bv7d1Q/btqufcdcRRK/6D21FiAhjEKGKSqbTx1aE1/img.png">
            <a:extLst>
              <a:ext uri="{FF2B5EF4-FFF2-40B4-BE49-F238E27FC236}">
                <a16:creationId xmlns:a16="http://schemas.microsoft.com/office/drawing/2014/main" id="{5B94E571-BF8D-42D6-8F89-C171B6CA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0" y="2621280"/>
            <a:ext cx="10469880" cy="3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6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45205B-EE50-40AE-8F23-2115EFC6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2" y="121920"/>
            <a:ext cx="8482086" cy="52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E8C33B-FB0A-470D-8FC2-0A941350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61975"/>
            <a:ext cx="74676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689C47-DB6A-41F3-A0C3-DE5BCE0F3116}"/>
              </a:ext>
            </a:extLst>
          </p:cNvPr>
          <p:cNvSpPr/>
          <p:nvPr/>
        </p:nvSpPr>
        <p:spPr>
          <a:xfrm>
            <a:off x="1290320" y="2327255"/>
            <a:ext cx="9418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RCNN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은 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resize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해서 </a:t>
            </a:r>
            <a:r>
              <a:rPr lang="en-US" altLang="ko-KR" sz="3000" dirty="0" err="1">
                <a:solidFill>
                  <a:srgbClr val="24292E"/>
                </a:solidFill>
                <a:latin typeface="-apple-system"/>
              </a:rPr>
              <a:t>cnn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에 넣었다면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24292E"/>
                </a:solidFill>
                <a:latin typeface="-apple-system"/>
              </a:rPr>
              <a:t>SPPnet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은 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convolution feature map 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위에서 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reshape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해서 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spatial pyramid pooling 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한 후 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fully connected layer</a:t>
            </a:r>
            <a:r>
              <a:rPr lang="ko-KR" altLang="en-US" sz="3000" dirty="0">
                <a:solidFill>
                  <a:srgbClr val="24292E"/>
                </a:solidFill>
                <a:latin typeface="-apple-system"/>
              </a:rPr>
              <a:t>에 넣음</a:t>
            </a:r>
            <a:r>
              <a:rPr lang="en-US" altLang="ko-KR" sz="3000" dirty="0">
                <a:solidFill>
                  <a:srgbClr val="24292E"/>
                </a:solidFill>
                <a:latin typeface="-apple-system"/>
              </a:rPr>
              <a:t>!</a:t>
            </a:r>
            <a:endParaRPr lang="en-US" altLang="ko-KR" sz="3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968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D52A1D-813F-4334-91E2-602F7E57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609725"/>
            <a:ext cx="771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oya012.github.io/assets/img/object_detection_first/fig4_paper_trend_2019.PNG">
            <a:extLst>
              <a:ext uri="{FF2B5EF4-FFF2-40B4-BE49-F238E27FC236}">
                <a16:creationId xmlns:a16="http://schemas.microsoft.com/office/drawing/2014/main" id="{81518FC9-38CE-4C9D-A2F1-E131F48E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6" y="0"/>
            <a:ext cx="11687175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9BEF37-AB77-4821-816C-88C2A3582902}"/>
              </a:ext>
            </a:extLst>
          </p:cNvPr>
          <p:cNvSpPr/>
          <p:nvPr/>
        </p:nvSpPr>
        <p:spPr>
          <a:xfrm>
            <a:off x="438905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4. Object Detection </a:t>
            </a:r>
            <a:r>
              <a:rPr lang="ko-KR" altLang="en-US" dirty="0"/>
              <a:t>논문 흐름도</a:t>
            </a:r>
            <a:r>
              <a:rPr lang="en-US" altLang="ko-KR" dirty="0"/>
              <a:t>]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0E338B-339E-493E-A593-E0CD1AA80E0C}"/>
              </a:ext>
            </a:extLst>
          </p:cNvPr>
          <p:cNvSpPr/>
          <p:nvPr/>
        </p:nvSpPr>
        <p:spPr>
          <a:xfrm>
            <a:off x="386080" y="121920"/>
            <a:ext cx="1198880" cy="792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838C21-05EB-4499-85F2-2A8A24EFB51E}"/>
              </a:ext>
            </a:extLst>
          </p:cNvPr>
          <p:cNvSpPr/>
          <p:nvPr/>
        </p:nvSpPr>
        <p:spPr>
          <a:xfrm>
            <a:off x="4866640" y="121920"/>
            <a:ext cx="1198880" cy="792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03BD9-28D3-4E40-8F5D-2C279FAF33AD}"/>
              </a:ext>
            </a:extLst>
          </p:cNvPr>
          <p:cNvSpPr/>
          <p:nvPr/>
        </p:nvSpPr>
        <p:spPr>
          <a:xfrm>
            <a:off x="386080" y="955038"/>
            <a:ext cx="1635760" cy="6400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EBE15-3BCC-4992-B8D6-173618C0B8D8}"/>
              </a:ext>
            </a:extLst>
          </p:cNvPr>
          <p:cNvSpPr/>
          <p:nvPr/>
        </p:nvSpPr>
        <p:spPr>
          <a:xfrm>
            <a:off x="4378960" y="914400"/>
            <a:ext cx="1788160" cy="64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90A9FF-32C4-49BD-8C3D-62CDE5896927}"/>
              </a:ext>
            </a:extLst>
          </p:cNvPr>
          <p:cNvSpPr/>
          <p:nvPr/>
        </p:nvSpPr>
        <p:spPr>
          <a:xfrm>
            <a:off x="9651999" y="50797"/>
            <a:ext cx="1666115" cy="7518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F0DA92-927B-47B9-BE6D-BA461F8A34F6}"/>
              </a:ext>
            </a:extLst>
          </p:cNvPr>
          <p:cNvSpPr/>
          <p:nvPr/>
        </p:nvSpPr>
        <p:spPr>
          <a:xfrm>
            <a:off x="8839200" y="1595117"/>
            <a:ext cx="1198880" cy="792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49F7E9-E504-4C39-95FB-3814AAAA442D}"/>
              </a:ext>
            </a:extLst>
          </p:cNvPr>
          <p:cNvSpPr/>
          <p:nvPr/>
        </p:nvSpPr>
        <p:spPr>
          <a:xfrm>
            <a:off x="7559165" y="802638"/>
            <a:ext cx="1198880" cy="792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33F9B-3C97-426E-A097-63DCC5ED5F8B}"/>
              </a:ext>
            </a:extLst>
          </p:cNvPr>
          <p:cNvSpPr/>
          <p:nvPr/>
        </p:nvSpPr>
        <p:spPr>
          <a:xfrm>
            <a:off x="10119235" y="2387596"/>
            <a:ext cx="1198880" cy="7924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DCC047-0EF7-4839-8C60-3043FD2D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16" y="2605557"/>
            <a:ext cx="184731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github.com/zzsza/Deep_Learning_starting_with_the_latest_papers/raw/master/Lecture_Note/images/imagedetection007.png">
            <a:hlinkClick r:id="rId2"/>
            <a:extLst>
              <a:ext uri="{FF2B5EF4-FFF2-40B4-BE49-F238E27FC236}">
                <a16:creationId xmlns:a16="http://schemas.microsoft.com/office/drawing/2014/main" id="{C786355A-C32F-4F7D-B095-B2CC5E32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4" y="257145"/>
            <a:ext cx="9026191" cy="63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1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zzsza/Deep_Learning_starting_with_the_latest_papers/raw/master/Lecture_Note/images/imagedetection008.png">
            <a:hlinkClick r:id="rId2"/>
            <a:extLst>
              <a:ext uri="{FF2B5EF4-FFF2-40B4-BE49-F238E27FC236}">
                <a16:creationId xmlns:a16="http://schemas.microsoft.com/office/drawing/2014/main" id="{BE9F92BD-DB8A-4A89-B423-3DA549D9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5" y="132921"/>
            <a:ext cx="9645685" cy="67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74F4F2-C46E-48D7-9CED-1D30CEC0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" y="1624347"/>
            <a:ext cx="11217560" cy="25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4FEADC-0DC6-4F3F-8824-921CD23D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12490"/>
            <a:ext cx="8639175" cy="36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875/1*REPHY47zAyzgbNKC6zlvBQ.png">
            <a:extLst>
              <a:ext uri="{FF2B5EF4-FFF2-40B4-BE49-F238E27FC236}">
                <a16:creationId xmlns:a16="http://schemas.microsoft.com/office/drawing/2014/main" id="{C1A12F87-63F4-4D84-822A-AD80DF6F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6" y="1387824"/>
            <a:ext cx="9207497" cy="34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1D98E7-C6F7-445E-BCC4-A8774871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1018492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83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53D22F-11B2-486B-90E9-1E3A7151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9" y="2244407"/>
            <a:ext cx="10544811" cy="20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C23758-295A-4A58-820A-20F353D5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71" y="843280"/>
            <a:ext cx="9977257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54</Words>
  <Application>Microsoft Office PowerPoint</Application>
  <PresentationFormat>와이드스크린</PresentationFormat>
  <Paragraphs>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applesdgothicneo-ultralight</vt:lpstr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JeongBin</dc:creator>
  <cp:lastModifiedBy>Kim JeongBin</cp:lastModifiedBy>
  <cp:revision>16</cp:revision>
  <dcterms:created xsi:type="dcterms:W3CDTF">2019-07-24T18:41:25Z</dcterms:created>
  <dcterms:modified xsi:type="dcterms:W3CDTF">2019-07-25T10:04:40Z</dcterms:modified>
</cp:coreProperties>
</file>