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359" r:id="rId2"/>
    <p:sldId id="396" r:id="rId3"/>
    <p:sldId id="397" r:id="rId4"/>
    <p:sldId id="39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2E508A"/>
    <a:srgbClr val="FFC000"/>
    <a:srgbClr val="EDEDED"/>
    <a:srgbClr val="FFFFFF"/>
    <a:srgbClr val="FEFF00"/>
    <a:srgbClr val="0000FE"/>
    <a:srgbClr val="5B84CB"/>
    <a:srgbClr val="FC00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B607B-5574-4E0D-9844-FC6A395917C0}" type="datetimeFigureOut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0DD41-2C99-48EB-AC1E-37903FC9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5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3486"/>
            <a:ext cx="7772400" cy="147724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486" y="4056942"/>
            <a:ext cx="3204713" cy="11945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4D30-6BA1-4B15-9EAB-CC72CAC82550}" type="datetime1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B61C-7680-4BE0-92BC-548208E8C6E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 descr="25.png">
            <a:extLst>
              <a:ext uri="{FF2B5EF4-FFF2-40B4-BE49-F238E27FC236}">
                <a16:creationId xmlns:a16="http://schemas.microsoft.com/office/drawing/2014/main" id="{1ACC1EF1-B1F5-451D-BE31-C94A0B28EE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6512" t="23405" r="62206" b="65431"/>
          <a:stretch>
            <a:fillRect/>
          </a:stretch>
        </p:blipFill>
        <p:spPr>
          <a:xfrm>
            <a:off x="565210" y="26731"/>
            <a:ext cx="817870" cy="218910"/>
          </a:xfrm>
          <a:prstGeom prst="rect">
            <a:avLst/>
          </a:prstGeom>
        </p:spPr>
      </p:pic>
      <p:pic>
        <p:nvPicPr>
          <p:cNvPr id="12" name="그림 11" descr="25.png">
            <a:extLst>
              <a:ext uri="{FF2B5EF4-FFF2-40B4-BE49-F238E27FC236}">
                <a16:creationId xmlns:a16="http://schemas.microsoft.com/office/drawing/2014/main" id="{123AA404-AA02-43A9-91F3-50267DF8A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6620" t="34413" r="52214" b="56129"/>
          <a:stretch>
            <a:fillRect/>
          </a:stretch>
        </p:blipFill>
        <p:spPr>
          <a:xfrm>
            <a:off x="565209" y="255592"/>
            <a:ext cx="1130241" cy="194760"/>
          </a:xfrm>
          <a:prstGeom prst="rect">
            <a:avLst/>
          </a:prstGeom>
        </p:spPr>
      </p:pic>
      <p:pic>
        <p:nvPicPr>
          <p:cNvPr id="13" name="그림 12" descr="25.png">
            <a:extLst>
              <a:ext uri="{FF2B5EF4-FFF2-40B4-BE49-F238E27FC236}">
                <a16:creationId xmlns:a16="http://schemas.microsoft.com/office/drawing/2014/main" id="{C9C26749-446E-4423-B0D9-EE831BDF2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6628" t="45267" r="61276" b="49151"/>
          <a:stretch>
            <a:fillRect/>
          </a:stretch>
        </p:blipFill>
        <p:spPr>
          <a:xfrm>
            <a:off x="527109" y="459569"/>
            <a:ext cx="2301816" cy="300236"/>
          </a:xfrm>
          <a:prstGeom prst="rect">
            <a:avLst/>
          </a:prstGeom>
        </p:spPr>
      </p:pic>
      <p:pic>
        <p:nvPicPr>
          <p:cNvPr id="14" name="그림 13" descr="24.png">
            <a:extLst>
              <a:ext uri="{FF2B5EF4-FFF2-40B4-BE49-F238E27FC236}">
                <a16:creationId xmlns:a16="http://schemas.microsoft.com/office/drawing/2014/main" id="{8DACBA3C-2CD0-4AE2-89D4-D61F7AA7EE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86282" t="3252" r="3950" b="79847"/>
          <a:stretch>
            <a:fillRect/>
          </a:stretch>
        </p:blipFill>
        <p:spPr>
          <a:xfrm>
            <a:off x="-27708" y="-10213"/>
            <a:ext cx="554817" cy="6752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96E95-20E1-45E0-9ADD-46BAEB319773}"/>
              </a:ext>
            </a:extLst>
          </p:cNvPr>
          <p:cNvSpPr/>
          <p:nvPr userDrawn="1"/>
        </p:nvSpPr>
        <p:spPr>
          <a:xfrm>
            <a:off x="7753349" y="3700731"/>
            <a:ext cx="1409701" cy="73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89B80E-DDD3-4C2E-9B4F-7209468DC360}"/>
              </a:ext>
            </a:extLst>
          </p:cNvPr>
          <p:cNvSpPr/>
          <p:nvPr userDrawn="1"/>
        </p:nvSpPr>
        <p:spPr>
          <a:xfrm>
            <a:off x="7064827" y="3815917"/>
            <a:ext cx="209822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C91FD1-0746-43DE-90EE-04828C89B076}"/>
              </a:ext>
            </a:extLst>
          </p:cNvPr>
          <p:cNvCxnSpPr/>
          <p:nvPr userDrawn="1"/>
        </p:nvCxnSpPr>
        <p:spPr>
          <a:xfrm>
            <a:off x="6721927" y="3899738"/>
            <a:ext cx="24411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6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240"/>
            <a:ext cx="6695176" cy="50331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3148-6DB8-4A79-A45A-4DA30FAF288D}" type="datetime1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B61C-7680-4BE0-92BC-548208E8C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AEFC3A-F473-4AE6-AFFF-A43BE9B452D1}"/>
              </a:ext>
            </a:extLst>
          </p:cNvPr>
          <p:cNvSpPr/>
          <p:nvPr userDrawn="1"/>
        </p:nvSpPr>
        <p:spPr>
          <a:xfrm>
            <a:off x="390185" y="318344"/>
            <a:ext cx="155863" cy="373984"/>
          </a:xfrm>
          <a:prstGeom prst="rect">
            <a:avLst/>
          </a:prstGeom>
          <a:solidFill>
            <a:srgbClr val="910024"/>
          </a:solidFill>
          <a:ln>
            <a:solidFill>
              <a:srgbClr val="91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2654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97876"/>
            <a:ext cx="7886700" cy="83586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31390"/>
            <a:ext cx="7886700" cy="144001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8977-C151-499D-87CA-912C005D9C62}" type="datetime1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B61C-7680-4BE0-92BC-548208E8C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1F5CC-DEA7-4834-8945-8E89D8296109}"/>
              </a:ext>
            </a:extLst>
          </p:cNvPr>
          <p:cNvSpPr/>
          <p:nvPr userDrawn="1"/>
        </p:nvSpPr>
        <p:spPr>
          <a:xfrm>
            <a:off x="442147" y="4597876"/>
            <a:ext cx="155863" cy="373984"/>
          </a:xfrm>
          <a:prstGeom prst="rect">
            <a:avLst/>
          </a:prstGeom>
          <a:solidFill>
            <a:srgbClr val="910024"/>
          </a:solidFill>
          <a:ln>
            <a:solidFill>
              <a:srgbClr val="91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5B0E1B-B82B-4CD7-AC2B-923757CEF928}"/>
              </a:ext>
            </a:extLst>
          </p:cNvPr>
          <p:cNvSpPr/>
          <p:nvPr userDrawn="1"/>
        </p:nvSpPr>
        <p:spPr>
          <a:xfrm>
            <a:off x="7753349" y="3700731"/>
            <a:ext cx="1409701" cy="734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18E4A9-671C-43CA-AED6-788D4CD12F9C}"/>
              </a:ext>
            </a:extLst>
          </p:cNvPr>
          <p:cNvSpPr/>
          <p:nvPr userDrawn="1"/>
        </p:nvSpPr>
        <p:spPr>
          <a:xfrm>
            <a:off x="7064827" y="3815917"/>
            <a:ext cx="2098221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83272B-DF61-4D7E-AAE5-A505C01C4028}"/>
              </a:ext>
            </a:extLst>
          </p:cNvPr>
          <p:cNvCxnSpPr/>
          <p:nvPr userDrawn="1"/>
        </p:nvCxnSpPr>
        <p:spPr>
          <a:xfrm>
            <a:off x="6721927" y="3899738"/>
            <a:ext cx="24411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1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3B62-D73B-4054-80B5-D51E82194803}" type="datetime1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B61C-7680-4BE0-92BC-548208E8C6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4FCF7-535A-4466-BFA9-902EB6ED16D0}"/>
              </a:ext>
            </a:extLst>
          </p:cNvPr>
          <p:cNvSpPr/>
          <p:nvPr userDrawn="1"/>
        </p:nvSpPr>
        <p:spPr>
          <a:xfrm>
            <a:off x="347055" y="249336"/>
            <a:ext cx="155863" cy="373984"/>
          </a:xfrm>
          <a:prstGeom prst="rect">
            <a:avLst/>
          </a:prstGeom>
          <a:solidFill>
            <a:srgbClr val="910024"/>
          </a:solidFill>
          <a:ln>
            <a:solidFill>
              <a:srgbClr val="91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880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1B0C-CD79-46B5-BA31-A89C6519D223}" type="datetime1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B61C-7680-4BE0-92BC-548208E8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7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0240"/>
            <a:ext cx="7886700" cy="503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99646"/>
            <a:ext cx="7886700" cy="516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7135-1C4A-47F5-B50F-3485F58E86BB}" type="datetime1">
              <a:rPr lang="ko-KR" altLang="en-US" smtClean="0"/>
              <a:t>2024. 1. 12.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B61C-7680-4BE0-92BC-548208E8C6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ADB93-6326-49DA-80E8-C60AA4A31EFD}"/>
              </a:ext>
            </a:extLst>
          </p:cNvPr>
          <p:cNvCxnSpPr>
            <a:cxnSpLocks/>
          </p:cNvCxnSpPr>
          <p:nvPr userDrawn="1"/>
        </p:nvCxnSpPr>
        <p:spPr>
          <a:xfrm>
            <a:off x="0" y="6582444"/>
            <a:ext cx="9144000" cy="0"/>
          </a:xfrm>
          <a:prstGeom prst="line">
            <a:avLst/>
          </a:prstGeom>
          <a:ln w="28575">
            <a:solidFill>
              <a:srgbClr val="910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4EA3C8C-DF7A-48B2-B54F-F53FF30861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6797" y="144791"/>
            <a:ext cx="1591016" cy="5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4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797B3-6D78-5108-25B4-6FE57F8C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82" y="2223486"/>
            <a:ext cx="8096036" cy="1477245"/>
          </a:xfrm>
        </p:spPr>
        <p:txBody>
          <a:bodyPr/>
          <a:lstStyle/>
          <a:p>
            <a:r>
              <a:rPr lang="en-US" altLang="en-US" dirty="0" err="1"/>
              <a:t>Termux</a:t>
            </a:r>
            <a:r>
              <a:rPr lang="ko-KR" altLang="en-US" dirty="0"/>
              <a:t> 및 </a:t>
            </a:r>
            <a:r>
              <a:rPr lang="en-US" altLang="ko-KR" dirty="0" err="1"/>
              <a:t>server.js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C696B-CF21-D448-8F6E-F93C2498A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2024.01.12</a:t>
            </a:r>
          </a:p>
          <a:p>
            <a:r>
              <a:rPr lang="ko-KR" altLang="en-US" dirty="0"/>
              <a:t>정병창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27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0F5A4-34B0-4A49-A6A2-51173E89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6DB61C-7680-4BE0-92BC-548208E8C6E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71BC5F-77BC-4E40-9AF7-18213EBA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250301"/>
            <a:ext cx="7699940" cy="503313"/>
          </a:xfrm>
        </p:spPr>
        <p:txBody>
          <a:bodyPr/>
          <a:lstStyle/>
          <a:p>
            <a:r>
              <a:rPr kumimoji="1" lang="en-US" altLang="ko-KR" dirty="0" err="1"/>
              <a:t>Termux</a:t>
            </a:r>
            <a:r>
              <a:rPr kumimoji="1" lang="en-US" altLang="ko-KR" dirty="0"/>
              <a:t> </a:t>
            </a:r>
            <a:r>
              <a:rPr kumimoji="1" lang="ko-KR" altLang="en-US" dirty="0"/>
              <a:t>접근 권한 설정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60267-B5C7-1E8A-E8EC-6BFA217DD994}"/>
              </a:ext>
            </a:extLst>
          </p:cNvPr>
          <p:cNvSpPr txBox="1"/>
          <p:nvPr/>
        </p:nvSpPr>
        <p:spPr>
          <a:xfrm>
            <a:off x="295652" y="965770"/>
            <a:ext cx="8311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먼저 </a:t>
            </a:r>
            <a:r>
              <a:rPr kumimoji="1" lang="en-US" altLang="ko-KR" dirty="0" err="1"/>
              <a:t>termux</a:t>
            </a:r>
            <a:r>
              <a:rPr kumimoji="1" lang="ko-KR" altLang="en-US" dirty="0"/>
              <a:t> 어플을 실행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Termux</a:t>
            </a:r>
            <a:r>
              <a:rPr kumimoji="1" lang="ko-KR" altLang="en-US" dirty="0"/>
              <a:t> 어플은 구글</a:t>
            </a:r>
            <a:r>
              <a:rPr kumimoji="1" lang="en-US" altLang="ko-KR" dirty="0"/>
              <a:t> </a:t>
            </a:r>
            <a:r>
              <a:rPr kumimoji="1" lang="ko-KR" altLang="en-US" dirty="0"/>
              <a:t>브라우저를 연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termux</a:t>
            </a:r>
            <a:r>
              <a:rPr kumimoji="1" lang="en-US" altLang="ko-KR" dirty="0"/>
              <a:t> f-droid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검색해서 </a:t>
            </a:r>
            <a:r>
              <a:rPr kumimoji="1" lang="en-US" altLang="ko-KR" dirty="0" err="1"/>
              <a:t>apk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다운 받아서 설치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termux</a:t>
            </a:r>
            <a:r>
              <a:rPr kumimoji="1" lang="en-US" altLang="ko-KR" dirty="0"/>
              <a:t>-setup-storage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위의 명령어를 쳐서 메모리 접근 권한 허용</a:t>
            </a:r>
            <a:endParaRPr kumimoji="1" lang="en-US" altLang="ko-KR" dirty="0"/>
          </a:p>
          <a:p>
            <a:r>
              <a:rPr kumimoji="1" lang="en-US" altLang="ko-KR" dirty="0"/>
              <a:t>	-&gt; </a:t>
            </a:r>
            <a:r>
              <a:rPr kumimoji="1" lang="en-US" altLang="ko-KR" dirty="0" err="1"/>
              <a:t>termux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download</a:t>
            </a:r>
            <a:r>
              <a:rPr kumimoji="1" lang="ko-KR" altLang="en-US" dirty="0"/>
              <a:t> 폴더에 접근이 가능해짐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25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0F5A4-34B0-4A49-A6A2-51173E89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6DB61C-7680-4BE0-92BC-548208E8C6E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71BC5F-77BC-4E40-9AF7-18213EBA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250301"/>
            <a:ext cx="7699940" cy="503313"/>
          </a:xfrm>
        </p:spPr>
        <p:txBody>
          <a:bodyPr/>
          <a:lstStyle/>
          <a:p>
            <a:r>
              <a:rPr kumimoji="1" lang="en-US" altLang="ko-KR" dirty="0" err="1"/>
              <a:t>Serser.js</a:t>
            </a:r>
            <a:r>
              <a:rPr kumimoji="1" lang="ko-KR" altLang="en-US" dirty="0"/>
              <a:t> 실행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60267-B5C7-1E8A-E8EC-6BFA217DD994}"/>
              </a:ext>
            </a:extLst>
          </p:cNvPr>
          <p:cNvSpPr txBox="1"/>
          <p:nvPr/>
        </p:nvSpPr>
        <p:spPr>
          <a:xfrm>
            <a:off x="295652" y="965770"/>
            <a:ext cx="83117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보내드린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server.js.txt</a:t>
            </a:r>
            <a:r>
              <a:rPr kumimoji="1" lang="ko-KR" altLang="en-US" dirty="0"/>
              <a:t> 파일을 </a:t>
            </a:r>
            <a:r>
              <a:rPr kumimoji="1" lang="en-US" altLang="ko-KR" dirty="0"/>
              <a:t>downloads</a:t>
            </a:r>
            <a:r>
              <a:rPr kumimoji="1" lang="ko-KR" altLang="en-US" dirty="0"/>
              <a:t> 폴더에 저장</a:t>
            </a:r>
            <a:endParaRPr kumimoji="1" lang="en-US" altLang="ko-KR" dirty="0"/>
          </a:p>
          <a:p>
            <a:r>
              <a:rPr kumimoji="1" lang="ko-KR" altLang="en-US" dirty="0"/>
              <a:t>메일로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js</a:t>
            </a:r>
            <a:r>
              <a:rPr kumimoji="1" lang="ko-KR" altLang="en-US" dirty="0"/>
              <a:t> 파일이 전송이 </a:t>
            </a:r>
            <a:r>
              <a:rPr kumimoji="1" lang="ko-KR" altLang="en-US" dirty="0" err="1"/>
              <a:t>안되서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</a:t>
            </a:r>
            <a:r>
              <a:rPr kumimoji="1" lang="ko-KR" altLang="en-US" dirty="0"/>
              <a:t> 파일로 바꿔서 </a:t>
            </a:r>
            <a:r>
              <a:rPr kumimoji="1" lang="ko-KR" altLang="en-US" dirty="0" err="1"/>
              <a:t>보내드립니다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>
                <a:solidFill>
                  <a:srgbClr val="FF0000"/>
                </a:solidFill>
              </a:rPr>
              <a:t>파일의 </a:t>
            </a:r>
            <a:r>
              <a:rPr kumimoji="1" lang="ko-KR" altLang="en-US" dirty="0" err="1">
                <a:solidFill>
                  <a:srgbClr val="FF0000"/>
                </a:solidFill>
              </a:rPr>
              <a:t>이름바꾸기를</a:t>
            </a:r>
            <a:r>
              <a:rPr kumimoji="1" lang="ko-KR" altLang="en-US" dirty="0">
                <a:solidFill>
                  <a:srgbClr val="FF0000"/>
                </a:solidFill>
              </a:rPr>
              <a:t> 통해 </a:t>
            </a:r>
            <a:r>
              <a:rPr kumimoji="1" lang="en-US" altLang="ko-KR" dirty="0">
                <a:solidFill>
                  <a:srgbClr val="FF0000"/>
                </a:solidFill>
              </a:rPr>
              <a:t>.txt</a:t>
            </a:r>
            <a:r>
              <a:rPr kumimoji="1" lang="ko-KR" altLang="en-US" dirty="0">
                <a:solidFill>
                  <a:srgbClr val="FF0000"/>
                </a:solidFill>
              </a:rPr>
              <a:t> 지우시고 꼭 </a:t>
            </a:r>
            <a:r>
              <a:rPr kumimoji="1" lang="en-US" altLang="ko-KR" dirty="0" err="1">
                <a:solidFill>
                  <a:srgbClr val="FF0000"/>
                </a:solidFill>
              </a:rPr>
              <a:t>server.js</a:t>
            </a:r>
            <a:r>
              <a:rPr kumimoji="1" lang="ko-KR" altLang="en-US" dirty="0">
                <a:solidFill>
                  <a:srgbClr val="FF0000"/>
                </a:solidFill>
              </a:rPr>
              <a:t>로 </a:t>
            </a:r>
            <a:r>
              <a:rPr kumimoji="1" lang="ko-KR" altLang="en-US" dirty="0" err="1">
                <a:solidFill>
                  <a:srgbClr val="FF0000"/>
                </a:solidFill>
              </a:rPr>
              <a:t>바꼈는지</a:t>
            </a:r>
            <a:r>
              <a:rPr kumimoji="1" lang="ko-KR" altLang="en-US" dirty="0">
                <a:solidFill>
                  <a:srgbClr val="FF0000"/>
                </a:solidFill>
              </a:rPr>
              <a:t> 확인해주시기 바랍니다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Termux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실행하여 </a:t>
            </a:r>
            <a:r>
              <a:rPr kumimoji="1" lang="en-US" altLang="ko-KR" dirty="0"/>
              <a:t>downloads</a:t>
            </a:r>
            <a:r>
              <a:rPr kumimoji="1" lang="ko-KR" altLang="en-US" dirty="0"/>
              <a:t> 폴더로 이동</a:t>
            </a:r>
            <a:endParaRPr kumimoji="1" lang="en-US" altLang="ko-KR" dirty="0"/>
          </a:p>
          <a:p>
            <a:r>
              <a:rPr kumimoji="1" lang="en-US" altLang="ko-KR" dirty="0"/>
              <a:t>	cd storage/downloads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Server.js</a:t>
            </a:r>
            <a:r>
              <a:rPr kumimoji="1" lang="ko-KR" altLang="en-US" dirty="0"/>
              <a:t> 파일을 돌리기 위한 프로그램 설치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인터넷 연결 필요하며 처음 한번만 설치하면 됨</a:t>
            </a:r>
            <a:br>
              <a:rPr kumimoji="1" lang="en-US" altLang="ko-KR" dirty="0"/>
            </a:br>
            <a:r>
              <a:rPr kumimoji="1" lang="en-US" altLang="ko-KR" dirty="0"/>
              <a:t>	apt update &amp;&amp; apt upgrade –y</a:t>
            </a:r>
          </a:p>
          <a:p>
            <a:r>
              <a:rPr kumimoji="1" lang="en-US" altLang="ko-KR" dirty="0"/>
              <a:t>		-&gt;</a:t>
            </a:r>
            <a:r>
              <a:rPr kumimoji="1" lang="ko-KR" altLang="en-US" dirty="0"/>
              <a:t> 중간에 </a:t>
            </a:r>
            <a:r>
              <a:rPr kumimoji="1" lang="en-US" altLang="ko-KR" dirty="0"/>
              <a:t>default ~~~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나오면 그냥 </a:t>
            </a:r>
            <a:r>
              <a:rPr kumimoji="1" lang="ko-KR" altLang="en-US" dirty="0" err="1"/>
              <a:t>엔턴치고</a:t>
            </a:r>
            <a:r>
              <a:rPr kumimoji="1" lang="ko-KR" altLang="en-US" dirty="0"/>
              <a:t> 진행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여러번</a:t>
            </a:r>
            <a:r>
              <a:rPr kumimoji="1" lang="ko-KR" altLang="en-US" dirty="0"/>
              <a:t> 나옴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	pkg install </a:t>
            </a:r>
            <a:r>
              <a:rPr kumimoji="1" lang="en-US" altLang="ko-KR" dirty="0" err="1"/>
              <a:t>nodejs</a:t>
            </a:r>
            <a:r>
              <a:rPr kumimoji="1" lang="en-US" altLang="ko-KR" dirty="0"/>
              <a:t> –y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설치가 완료되면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en-US" altLang="ko-KR" dirty="0" err="1"/>
              <a:t>mkdir</a:t>
            </a:r>
            <a:r>
              <a:rPr kumimoji="1" lang="en-US" altLang="ko-KR" dirty="0"/>
              <a:t> data</a:t>
            </a:r>
          </a:p>
          <a:p>
            <a:r>
              <a:rPr kumimoji="1" lang="en-US" altLang="ko-KR" dirty="0"/>
              <a:t>	-&gt;</a:t>
            </a:r>
            <a:r>
              <a:rPr kumimoji="1" lang="ko-KR" altLang="en-US" dirty="0"/>
              <a:t> 실시간으로 받은 데이터가 저장되는 장소</a:t>
            </a:r>
            <a:endParaRPr kumimoji="1" lang="en-US" altLang="ko-KR" dirty="0"/>
          </a:p>
          <a:p>
            <a:r>
              <a:rPr kumimoji="1" lang="en-US" altLang="ko-KR" dirty="0"/>
              <a:t>	-&gt;</a:t>
            </a:r>
            <a:r>
              <a:rPr kumimoji="1" lang="ko-KR" altLang="en-US" dirty="0"/>
              <a:t> 데이터 추출 시 이 곳에 접근하면 하실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9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0F5A4-34B0-4A49-A6A2-51173E89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6DB61C-7680-4BE0-92BC-548208E8C6E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71BC5F-77BC-4E40-9AF7-18213EBA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250301"/>
            <a:ext cx="7699940" cy="503313"/>
          </a:xfrm>
        </p:spPr>
        <p:txBody>
          <a:bodyPr/>
          <a:lstStyle/>
          <a:p>
            <a:r>
              <a:rPr kumimoji="1" lang="en-US" altLang="ko-KR" dirty="0" err="1"/>
              <a:t>Serser.js</a:t>
            </a:r>
            <a:r>
              <a:rPr kumimoji="1" lang="ko-KR" altLang="en-US" dirty="0"/>
              <a:t> 실행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60267-B5C7-1E8A-E8EC-6BFA217DD994}"/>
              </a:ext>
            </a:extLst>
          </p:cNvPr>
          <p:cNvSpPr txBox="1"/>
          <p:nvPr/>
        </p:nvSpPr>
        <p:spPr>
          <a:xfrm>
            <a:off x="295652" y="965770"/>
            <a:ext cx="831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소스코드 실행은</a:t>
            </a:r>
            <a:endParaRPr kumimoji="1" lang="en-US" altLang="ko-KR" dirty="0"/>
          </a:p>
          <a:p>
            <a:r>
              <a:rPr kumimoji="1" lang="en-US" altLang="ko-KR" dirty="0"/>
              <a:t>	node </a:t>
            </a:r>
            <a:r>
              <a:rPr kumimoji="1" lang="en-US" altLang="ko-KR" dirty="0" err="1"/>
              <a:t>server.js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789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71051</TotalTime>
  <Words>183</Words>
  <Application>Microsoft Macintosh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Times New Roman</vt:lpstr>
      <vt:lpstr>Office 테마</vt:lpstr>
      <vt:lpstr>Termux 및 server.js 실행</vt:lpstr>
      <vt:lpstr>Termux 접근 권한 설정</vt:lpstr>
      <vt:lpstr>Serser.js 실행</vt:lpstr>
      <vt:lpstr>Serser.js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전주대 Arm Use &amp; Function with Motivation Model</dc:title>
  <dc:creator>정병창[ 대학원석사과정재학 / 전자·정보공학과 ]</dc:creator>
  <cp:lastModifiedBy>정병창[ 대학원석·박사통합과정수료연구(재학) / 전자·정보공학과 ]</cp:lastModifiedBy>
  <cp:revision>1037</cp:revision>
  <dcterms:created xsi:type="dcterms:W3CDTF">2020-11-20T08:58:38Z</dcterms:created>
  <dcterms:modified xsi:type="dcterms:W3CDTF">2024-01-12T06:58:17Z</dcterms:modified>
</cp:coreProperties>
</file>