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7:1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68 173 4548,'-3'-9'1721,"-9"-28"2073,11 36-3626,0 0 1,1-1 0,-1 1 0,1 0 0,-1 0 0,0 0-1,0-1 1,0 1 0,0 0 0,0 0 0,0 0 0,0 0-1,0 0 1,0 1 0,0-1 0,-1 0 0,1 0 0,0 1-1,-1-1 1,1 1 0,0-1 0,-1 1 0,-1-1 0,2 2-135,0-1 0,-1 1 0,1-1 0,0 1 0,0-1 0,0 1 0,0 0 0,0-1 0,0 1 0,0 0-1,0 0 1,0 0 0,0 0 0,1 0 0,-1 0 0,0 0 0,0 0 0,1 0 0,-1 0 0,1 0 0,-1 1 0,1-1 0,0 0 0,-1 0 0,1 0 0,0 2 0,-5 26 693,5-26 10,5 2-603,-1 0 0,1 0 0,0 0 0,1-1 1,-1 0-1,7 4 0,-5-3 103,0-1 1,0 0-1,0 0 0,1 0 0,-1-1 1,1-1-1,0 1 0,0-1 0,0 0 1,0-1-1,0 0 0,1 0 0,-1-1 1,12-1-1,-8 1-104,0 1-1,0 0 1,18 4-1,-13-3 14,0 0-1,0-1 0,-1-1 0,1-1 0,30-5 0,-29 4-28,41-2 13,0 3 0,0 2 1,0 3-1,75 14 0,-21-6 240,191-5 0,-212-7-272,269-6 239,-75-19-161,-1 0-53,147 19 1088,-250 12-2999,-182-6 1704,0 0 0,1 1-1,-1-1 1,1 0 0,-1 0 0,0 0-1,1 0 1,-1 0 0,0-1 0,1 1-1,-1 0 1,1 0 0,-1 0 0,0 0-1,1 0 1,-1 0 0,0 0 0,1-1-1,-1 1 1,0 0 0,0 0 0,1-1-1,-1 1 1,0 0 0,1 0 0,-1-1-1,0 1 1,0 0 0,0-1 0,1 1-1,-1-1 1,77-83-13470,-38 32 9118,-2-25 1062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13036,'12'1'1823,"0"0"-1,-1 0 0,24 7 0,-15-2-1981,1 1-1,-1 1 0,-1 1 1,1 1-1,31 22 1,-50-32 182,0 1 1,0 0-1,0 0 1,-1 0-1,1-1 1,0 1-1,-1 0 0,1 0 1,0 0-1,-1 0 1,1 0-1,-1 1 1,0-1-1,1 0 1,-1 0-1,0 0 1,0 0-1,0 0 1,1 1-1,-1-1 1,0 0-1,-1 0 1,1 0-1,0 0 1,0 0-1,0 1 1,-1-1-1,1 0 1,-1 0-1,1 0 0,-2 2 1,-20 30 750,22-32-773,-160 186-150,137-155-2090,-12 14-3931,34-45 5733,-1 0 0,1 1 0,0-1 0,-1 0 0,1 1 0,-1-1 0,1 0 0,-1 0 0,0 0 0,1 0 0,-1-1 0,0 1 0,1 0 0,-1-1 0,0 1 0,0-1 0,0 0 0,0 0 0,0 1 1,1-1-1,-4 0 0,2-1-2286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11723,'4'-2'3929,"0"0"-2947,8 0 1639,9 29-1804,-18-21-757,0 0 0,0 0-1,-1 1 1,0-1-1,0 1 1,-1-1 0,0 1-1,0 0 1,0 10-1,-6 70 262,1-42-287,-10 347-2576,21-2-3778,5-317 3061,-1-20-2734,-10-29 3564,-1-24 2417,0 0-1,-1 0 1,1 0-1,0 0 0,-1 0 1,1 0-1,0 0 0,-1 0 1,1 0-1,0 0 0,-1 0 1,1 0-1,-1 0 0,1 0 1,0 0-1,-1 0 1,1 0-1,0 0 0,-1-1 1,1 1-1,0 0 0,-1 0 1,1 0-1,0-1 0,0 1 1,-1 0-1,1 0 0,0-1 1,0 1-1,-1 0 1,1-1-1,0 1 0,0 0 1,0-1-1,0 1 0,0 0 1,-1-1-1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13485,'2'24'5238,"-2"-3"-2094,5-7-4720,92 116-5447,-82-110 6167,-15-20 851,1 1-1,-1-1 1,1 1 0,-1 0 0,0-1 0,1 1 0,-1 0 0,0 0 0,0-1-1,1 1 1,-1 0 0,0-1 0,0 1 0,0 0 0,0 0 0,0-1-1,0 1 1,0 0 0,0 0 0,0-1 0,0 1 0,-1 0 0,1 0-1,0-1 1,0 1 0,-1 0 0,1-1 0,0 1 0,-1 0 0,1-1 0,-1 1-1,1-1 1,-1 1 0,1-1 0,-1 1 0,1-1 0,-1 1 0,0-1-1,1 1 1,-1-1 0,0 0 0,1 1 0,-1-1 0,0 0 0,1 1-1,-1-1 1,0 0 0,-1 0 0,-34 9 214,-2-6-506,-31 5-2155,65-7 2115,43 6-90,-35-7 320,0 1-1,1 0 1,-1 0-1,0 0 1,0 0-1,0 1 1,0 0-1,0-1 0,-1 2 1,1-1-1,0 0 1,-1 1-1,0-1 1,0 1-1,0 0 1,0 0-1,0 1 1,0-1-1,-1 0 0,1 1 1,-1 0-1,0-1 1,0 1-1,-1 0 1,1 0-1,-1 0 1,0 0-1,0 0 0,0 1 1,0-1-1,-1 0 1,1 0-1,-1 1 1,0-1-1,-1 0 1,1 0-1,-1 1 1,0-1-1,0 0 0,-2 4 1,-5 17-81,-2-1 1,-18 33-1,-13 34 7077,61-93-4578,-15 1-2208,-1-1-1,0 0 1,0 0-1,-1 0 0,1-1 1,0 0-1,-1 1 1,1-1-1,-1 0 0,0-1 1,0 1-1,0 0 1,-1-1-1,1 0 0,-1 0 1,0 1-1,0-1 1,0-1-1,0 1 0,-1 0 1,2-7-1,-3 8-395,-4 2-65,3 1 302,-1-1 1,0 1-1,1 0 1,-1 0-1,0 0 0,0 0 1,1 0-1,-1 0 1,0 0-1,1 1 0,-1-1 1,0 0-1,1 1 1,-1 0-1,1-1 0,-1 1 1,1 0-1,-1 0 1,1 0-1,-1 0 1,1 0-1,0 0 0,-1 0 1,1 0-1,-2 3 1,0 0 5,1 0 1,0 1 0,0-1 0,0 1 0,0-1 0,1 1 0,-1 0 0,1-1 0,0 8 0,-1 0 42,2 0 0,-1 0 0,2 0 0,0 0 0,0 0 0,1 0 1,5 18-1,-6-26 44,1 0 0,-1 0 0,1 0 0,0-1 0,0 1 0,0-1 0,1 1 1,-1-1-1,1 0 0,0 0 0,0 0 0,0 0 0,0-1 0,0 1 0,1-1 1,-1 0-1,1 0 0,0 0 0,-1 0 0,1-1 0,8 3 0,-6-3 67,0-1-1,0 1 1,1-1 0,-1 0-1,0-1 1,0 0-1,1 0 1,-1 0-1,0-1 1,0 0 0,0 0-1,-1 0 1,1-1-1,7-4 1,-1 0 79,0-1 0,0 0 0,-1-1 0,0-1 0,0 0 0,-1 0-1,-1-1 1,0 0 0,0-1 0,-1 0 0,0 0 0,-1-1 0,-1 0 0,0 0 0,-1-1 0,0 1 0,5-24 0,-1-14 151,-3 0 0,-1 0 0,-4-81 1,-1 96-80,3 19-293,3 21-290,5 24-16,-3 19-35,-2 1 1,1 51 0,-4-43-105,4 34-721,-5 0 0,-3 0 1,-15 109-1,16-199 1122,-1-1 0,1 1 0,0 0 0,0 0 0,0 0 0,0 0 0,0 0 1,0 0-1,0 0 0,-1 0 0,1 0 0,0 0 0,0 0 0,0 0 0,0 0 0,0 0 0,0 0 0,-1 0 1,1 0-1,0 0 0,0 0 0,0 0 0,0 0 0,0 0 0,0 0 0,0 1 0,-1-1 0,1 0 0,0 0 0,-1 1-655,-3-27-520,-4-39 904,6 38 1356,1 1-1,2 0 1,0-1-1,2 1 0,10-49 1,-11 68-733,0-1 0,0 1 0,1-1 0,0 1 0,0 0 0,0 0 0,1 0 0,0 1 0,1-1 0,0 1 0,0 0 0,0 0 0,0 1 0,1-1 0,0 1 0,0 0-1,1 1 1,-1 0 0,1 0 0,0 0 0,0 1 0,0 0 0,0 0 0,10-2 0,11 0-1229,56-2 0,-8 7-4119,-53 0 2358,-21-1 2268,0 1-1,0-1 1,-1 1-1,1-1 1,0 0 0,0 1-1,-1-1 1,1 0-1,-1 0 1,1 0-1,-1-1 1,1 1-1,-1 0 1,1-1-1,-1 1 1,0 0-1,0-1 1,0 0-1,0 1 1,1-3-1,-3-23-1095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8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6470,'5'6'1150,"0"0"1,0 0-1,-1 0 0,1 1 0,5 13 1,11 41 583,-13-22-2283,2 52-1,-7-67 1117,-2-14-552,6 111 250,-7-107-71,0-1 1,-1 0 0,-1 0 0,0 0 0,-1 0 0,-7 22 0,10-35-177,0 0 0,-1 1 0,1-1 1,0 0-1,0 1 0,-1-1 0,1 0 0,0 1 0,0-1 1,-1 0-1,1 0 0,0 1 0,-1-1 0,1 0 0,-1 0 0,1 0 1,0 1-1,-1-1 0,1 0 0,0 0 0,-1 0 0,1 0 1,-1 0-1,1 0 0,-1 0 0,1 0 0,0 0 0,-1 0 1,1 0-1,-1 0 0,1 0 0,0 0 0,-1 0 0,1 0 0,-1 0 1,1-1-1,0 1 0,-1 0 0,1 0 0,0 0 0,-1-1 1,1 1-1,0 0 0,-1-1 0,1 1 0,0 0 0,0-1 0,-1 1 1,1 0-1,0-1 0,-13-15 369,8 3-281,1-1 0,1 0 0,0 0 0,1-1 0,1 1 0,0 0 0,1-1 0,2-22 0,0 16-79,1 1 0,1-1 0,1 1 0,0 0 0,12-26 0,-14 40 11,0-1 0,0 1 1,1-1-1,0 1 0,0 0 1,1 1-1,-1-1 0,1 1 0,0-1 1,1 2-1,10-9 0,-13 12-35,0-1 0,0 1 0,0 0 0,0 0 0,0 0 0,0 0 0,0 1 0,0-1 0,0 1 0,0 0 0,0 0 0,0 0 0,0 0 0,1 0 0,-1 1 0,0-1 1,0 1-1,0 0 0,0 0 0,0 0 0,0 0 0,-1 1 0,1-1 0,0 1 0,-1 0 0,1 0 0,-1 0 0,1 0 0,3 4 0,2 3-47,1 0 0,-1 1-1,-1-1 1,1 2 0,-2-1 0,0 1 0,0 0 0,-1 0-1,0 1 1,-1 0 0,4 15 0,-6-21-18,-1 0 0,0 1 1,0-1-1,0 1 0,-1-1 0,0 1 0,0-1 1,-1 1-1,0-1 0,0 0 0,0 1 1,-1-1-1,0 0 0,0 0 0,0 0 0,-1 0 1,0 0-1,0 0 0,-1-1 0,0 0 1,0 0-1,0 0 0,-5 5 0,-11 9-2558,17-15 1850,0-1-1,-1 1 0,1-1 1,0 0-1,-1 0 0,0 0 0,0-1 1,0 0-1,0 1 0,0-1 0,0-1 1,-1 1-1,-6 1 0,-8-11-2875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108 227 11467,'1'-2'299,"-1"1"-1,1-1 1,0 1 0,0 0 0,0 0 0,0 0-1,0 0 1,0-1 0,0 1 0,1 0 0,-1 1-1,0-1 1,1 0 0,-1 0 0,0 1 0,1-1-1,2 0 1,38-9 826,46 6-4026,-85 4 2753,25 0-1028,-14-1 420,0 1 0,-1 0 0,1 1 0,-1 1 0,24 5 0,-38-6 625,1 1 0,0-1 1,-1 1-1,1-1 1,-1 0-1,0 1 0,1-1 1,-1 0-1,0 0 1,0 1-1,0-1 0,1 0 1,-1 0-1,-2 2 1,-13 6-30,1 0 0,-1 0 0,0-1 0,-1-1 0,-34 9 1,18-5 418,-51 15 587,-42 16 1992,120-37-2395,5-4-437,1-1 1,0 1-1,-1-1 1,1 1-1,0-1 1,-1 1-1,1-1 1,0 1-1,-1-1 1,1 1-1,0 0 1,0-1-1,0 1 1,0 0-1,0-1 1,0 1-1,0 0 1,0-1-1,0 1 1,0-1-1,0 1 1,0 0-1,3 2-11,1 0 1,-1-1-1,1 1 0,-1-1 0,1 0 0,0 0 0,0-1 1,-1 1-1,2-1 0,-1 0 0,0 0 0,0 0 0,0 0 1,0-1-1,7 1 0,6 0 45,0 0 0,31-2 0,-38 0 37,1-1-1,-1 0 1,0-1 0,0 0-1,0 0 1,0-1-1,-1-1 1,0 0 0,1 0-1,-2 0 1,1-1 0,-1-1-1,0 1 1,12-13 0,-13 10 106,0-1 0,0 0 1,-1 0-1,0-1 1,0 1-1,-2-1 0,1 0 1,-1-1-1,-1 1 1,0-1-1,-1 1 1,2-19-1,2-137 4605,-6 161-3869,3 30-1458,2 46-164,0-14 21,-2 1-1,-2-1 1,-10 79-1,-1-86 383,-2 0 0,-20 52 0,-1 4 1478,31-101-1078,1 0 1,0-1 0,0 1 0,0 0 0,0 0-1,1 0 1,0 0 0,0 0 0,0 0 0,0 0 0,0 0-1,1 0 1,0-1 0,0 1 0,0 0 0,0 0-1,0 0 1,1-1 0,0 1 0,0-1 0,0 1 0,0-1-1,0 0 1,1 0 0,-1 0 0,1 0 0,0 0-1,0-1 1,0 1 0,0-1 0,0 0 0,1 0 0,-1 0-1,6 2 1,0-1-57,-1 0 0,1 0-1,0-2 1,0 1 0,0-1 0,0 0 0,0-1-1,0 0 1,0 0 0,0-1 0,0 0-1,0-1 1,0 0 0,9-3 0,-6 1-470,0 0 0,-1-1 0,1 0 0,-1-1 0,-1-1 0,1 1 0,-1-2 0,0 1 0,13-14 0,-8 4-1564,0-1 1,-1 0-1,-2-1 1,1 0 0,11-27-1,1 2-2030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0.8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248 103 12300,'-2'-4'4105,"-3"-4"-2680,1 0 1,-1 1-1,-1-1 0,1 1 1,-1 0-1,-11-9 0,11 12-1185,1-1-1,-1 2 1,0-1-1,0 1 1,0-1-1,0 2 1,-1-1-1,1 1 1,-1 0-1,0 0 1,0 1-1,0 0 1,1 0 0,-12 0-1,16 3-251,1 0-1,-1 0 1,1 1-1,0-1 1,0 0-1,0 0 1,0 1-1,0-1 1,0 0-1,1 1 1,-1-1 0,1 1-1,0-1 1,0 4-1,17 390-718,-18-376 691,-1-1 0,-2 0 0,0 0 0,0 0 0,-2-1 0,-1 1 0,0-1 0,-1-1-1,-1 1 1,0-1 0,-17 21 0,24-35 94,1-2-42,1 0 1,-1 0-1,0 0 1,1 0-1,-1 0 0,1 0 1,-1 0-1,1 0 1,0 0-1,-1 0 1,1 0-1,0 0 1,0 0-1,0 0 1,0 0-1,0 0 1,0 2-1,4 6-30,0-1 1,-1 1-1,1 1 1,-2-1-1,1 0 0,-2 1 1,1-1-1,-1 1 1,0 14-1,-9 99-349,0-24 157,8-68-162,2 0 1,7 43-1,-7-62 135,1 0 1,0-1-1,1 1 1,1-1-1,-1 1 1,2-1-1,-1-1 1,2 1-1,8 11 1,-13-19 38,1-1 1,-1 1 0,1 0-1,0-1 1,0 1-1,0-1 1,0 0 0,0 0-1,0 0 1,1-1 0,6 3-1,-6-3-377,1 0 0,-1 0 0,1-1 1,-1 0-1,1 0 0,0 0 0,-1 0 0,1-1 0,-1 1 0,1-1 0,-1-1 0,1 1 0,6-3 0,3-3-1030,-1 0 0,0-1 0,0 0 0,-1-1 0,0 0 0,15-17 0,14-28-1363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8.1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0 13933,'-12'13'6262,"9"-8"-3553,22 7-3320,11 2 288,-19-10 208,1 1 1,-2 0-1,16 11 1,-23-14-238,-1 0 0,1 0 1,-1 0-1,1 1 0,-1-1 1,0 1-1,0-1 0,0 1 1,-1 0-1,3 4 0,-3-4-62,-1-1 0,0 0 0,1 0-1,-1 1 1,0-1 0,-1 0 0,1 0-1,0 1 1,-1-1 0,1 0-1,-1 0 1,1 0 0,-1 0 0,0 1-1,0-1 1,0 0 0,0 0 0,-1-1-1,-2 4 1,-30 36-5696,31-38 5601,-23 30-2230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8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0 124 4356,'5'-5'594,"1"0"0,0 0-1,0 0 1,0 1 0,0 0 0,1 0 0,0 1-1,-1 0 1,11-4 0,32-15 1775,-37 15-1850,-3 0-145,0 1 0,1 0 0,0 1 0,0 0 0,0 0 0,1 1 0,-1 1 0,1 0 1,17-3-1,-26 7-364,0-1-1,0 0 1,0 1 0,0-1 0,0 1 0,0 0 0,0 0 0,-1 0 0,1 0 0,0 0-1,-1 0 1,1 0 0,0 0 0,-1 1 0,1-1 0,-1 1 0,0-1 0,0 1 0,1-1-1,-1 1 1,0 0 0,0 0 0,-1-1 0,1 1 0,0 0 0,0 0 0,-1 0-1,1 0 1,-1 0 0,0 0 0,0 0 0,0 0 0,0 0 0,0 3 0,1 0-195,-1 1 0,0-1 0,-1 1 0,1 0 1,-1-1-1,0 1 0,0-1 0,-1 1 0,1-1 1,-5 9-1,-1-5-223,1-1 0,-1 0 0,-1-1 0,0 1 0,0-1 0,0-1 0,0 0 0,-1 0 0,0-1 0,-1 0 0,-10 4 0,17-7 750,65-7 1938,-60 5-2344,-1-1 1,1 1-1,-1 0 0,1 0 1,0 0-1,-1 0 1,1 0-1,-1 0 1,1 0-1,-1 0 1,1 1-1,-1-1 1,1 0-1,-1 1 1,0 0-1,1-1 1,-1 1-1,1 0 1,-1 0-1,0-1 1,0 1-1,0 0 0,1 0 1,-1 0-1,0 1 1,0-1-1,0 0 1,0 0-1,-1 1 1,1-1-1,0 0 1,-1 1-1,1-1 1,0 0-1,-1 1 1,0-1-1,1 1 1,-1-1-1,0 1 1,0 0-1,0-1 0,0 1 1,0-1-1,0 1 1,0 2-1,6 30-5469,-3-31 4834,-2-1 493,0-1 0,-1 0 0,1 0 0,0 0 0,0 1 0,0-1 0,-1 0 0,1 1 0,-1-1 0,1 0 0,-1 1 0,1-1 0,-1 1-1,0-1 1,0 1 0,0 1 0,0 13-98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9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0 7207,'3'4'4415,"-2"-4"-4213,0 1 0,-1 0 0,1-1-1,-1 1 1,1 0 0,-1 0-1,1-1 1,-1 1 0,0 0-1,1 0 1,-1 0 0,0 0-1,1 0 1,-1 0 0,0 0 0,0-1-1,0 1 1,0 2 0,-37 55-512,-38 55 862,18-50-6784,54-76-3233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9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5926,'-1'-1'181,"1"1"0,0-1 0,0 1 0,0-1 0,0 0 1,0 1-1,0-1 0,0 1 0,1-1 0,-1 0 1,0 1-1,0-1 0,0 1 0,1-1 0,-1 1 0,0-1 1,0 1-1,1-1 0,-1 1 0,1-1 0,-1 1 0,0-1 1,1 1-1,-1 0 0,1-1 0,-1 1 0,1 0 1,-1-1-1,1 1 0,-1 0 0,2-1 0,20 5 2438,26 25-1617,-43-25-801,5 2-408,41 27 639,-48-30-1013,-1-1-1,1 0 1,-1 1-1,0-1 1,1 1 0,-1 0-1,-1 0 1,1-1-1,3 8 1,-5-9 235,0 0 0,0 0-1,0 1 1,-1-1 0,1 0 0,0 0 0,0 0-1,-1 1 1,1-1 0,-1 0 0,1 0 0,-1 0-1,1 0 1,-1 0 0,0 0 0,1 0 0,-1 0-1,0 0 1,0 0 0,0 0 0,0 0 0,0-1-1,0 1 1,0 0 0,0-1 0,-2 2 0,-21-3-263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7:1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2 230 6342,'0'-5'3107,"0"2"-2860,0 1-45,-1 1 0,1 0 0,0-1 0,0 1 0,0 0 0,0-1 0,0 1 0,0 0-1,0-1 1,0 1 0,0 0 0,0-1 0,1 1 0,-1 0 0,1-1 0,-1 1 0,1 0 0,-1 0 0,1-1 0,0 1 0,0 0 0,-1 0 0,1 0 0,0 0 0,0 0 0,0 0 0,0 0 0,0 0 0,1 1 0,-1-1 0,0 0 0,0 1-1,0-1 1,1 1 0,-1-1 0,0 1 0,1-1 0,-1 1 0,0 0 0,1 0 0,-1 0 0,3 0 0,205 17 2401,10 1-1325,72-12-418,-137-4-598,136-3 575,-60-6-228,196-10 533,682-50-101,-946 59-853,387-4 292,-327 20-215,171 12 612,-162-13-354,77-19-245,-188 2-3540,-105 11 2509,-13-1 506,0 0 0,0 0 0,1 0 0,-1 0 0,0 0 0,1 0 0,-1-1 0,0 1 0,0-1 0,0 1-1,0-1 1,1 0 0,-1 0 0,0 0 0,0 0 0,0 0 0,3-3 0,49-26-8150,-44 26 6952,-1 0-1,1-2 1,-1 1 0,1-1 0,-2 0 0,10-9 0,4-23-1203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9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9897,'1'3'7679,"-1"-2"-7614,1 0 0,-1-1 0,0 1 0,1 0 0,-1-1 0,0 1-1,1 0 1,-1-1 0,1 1 0,-1 0 0,1-1 0,0 1 0,-1-1 0,1 1 0,-1-1 0,1 1 0,0-1 0,0 1 0,-1-1 0,1 0 0,1 1 0,455-32 3186,-418 24-3205,9-1-1073,-20 11-2653,-62 12-13504,-19-7 16981,-25-3 14313,75 31-9963,8 13-3757,-3 0-1,-5 66 1,0-20-5354,5-83 111,5-2 3453,-5-8 291,-2-1 933,0-1 0,1 0 0,-1 1 0,0-1 0,1 0-1,-1 0 1,0 1 0,1-1 0,-1 0 0,0 0 0,1 1 0,-1-1 0,0 0-1,1 0 1,-1 0 0,1 0 0,-1 0 0,0 0 0,1 0 0,-1 0 0,1 0-1,-1 0 1,1 0 0,-1 0 0,0 0 0,1 0 0,-1 0 0,1 0 0,-1 0-1,1-1 1,15-7-828,-1-13 160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10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12 10762,'0'0'3758,"3"0"-565,149-12 666,-151 12-3838,1 1-1,-1-1 0,1 0 1,-1 0-1,1 1 0,-1-1 1,0 1-1,1 0 0,-1-1 1,0 1-1,1 0 0,-1 0 1,0 0-1,0 0 0,1 0 1,-1 0-1,0 0 0,0 0 1,0 0-1,0 0 0,-1 1 1,1-1-1,0 0 1,0 1-1,-1-1 0,1 0 1,-1 1-1,1-1 0,-1 1 1,0-1-1,0 1 0,1 1 1,-1 2-3,1 0 1,-1 0-1,0 0 1,0 1-1,0-1 1,-1 0-1,1 0 1,-3 5 0,-5 13-407,-1-1 0,-1 0 0,0 0 1,-2-1-1,-1-1 0,-1 0 1,-24 28-1,6-8-3387,25-30 1479,-2 1-1,1-1 1,-1 0-1,-16 12 1,6-18-1724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10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38 9641,'0'-1'955,"0"0"-1,0-1 0,0 1 1,-1 0-1,1-1 1,0 1-1,-1 0 0,1-1 1,-1 1-1,1 0 1,-1 0-1,0-1 0,-1-1 1910,-1 1-1910,-3-4 502,1 2-1595,5 3 184,0 1-1,-1 0 1,1-1 0,0 1-1,0 0 1,-1-1 0,1 1-1,0 0 1,-1 0 0,1-1-1,0 1 1,-1 0-1,1 0 1,-1-1 0,1 1-1,0 0 1,-1 0 0,1 0-1,-1 0 1,1 0 0,0 0-1,-1 0 1,1 0 0,-1 0-1,1 0 1,-1 0 0,1 0-1,0 0 1,-1 0 0,1 0-1,-1 0 1,0 0-1,15 187-791,-2-48 101,18 411-5285,-24-471 3305,-2-54 333,-2 0 0,-1 0 0,-1 0 1,-1 0-1,-6 32 0,-1-46-1300,6-9 2237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11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1 119 10666,'0'0'3940,"37"0"-257,-4 0-2946,1 0-1121,8 0-1314,-5-16-1889,30 16-257,-13-31 64,20 13-159,-20-36 2145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8:5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364 668 8712,'-12'-1'3704,"12"10"-532,-1-8-3070,0 0 0,0-1 0,1 1 0,-1 0 0,0-1 0,0 1 0,0-1-1,0 1 1,0-1 0,0 1 0,0-1 0,0 0 0,0 0 0,0 1 0,0-1 0,0 0 0,0 0 0,0 0 0,0 0-1,0 0 1,-2-1 0,-27 1 533,-35-14 2086,52 12-2535,0 1-1,0-2 1,0 0-1,1 0 0,-1-2 1,1 1-1,0-1 1,1-1-1,-18-11 0,22 12-144,-1-1-1,1 0 0,1 0 0,-1-1 0,1 0 1,0 0-1,0 0 0,1-1 0,0 0 0,1 0 1,0 0-1,0 0 0,0-1 0,1 0 0,1 0 1,-4-15-1,4 1-79,1 1 1,2-1-1,0 0 1,1 0-1,1 0 0,1 1 1,1-1-1,1 1 1,1 0-1,0 1 1,21-40-1,-20 47-4,0 1 1,1 0-1,1 0 1,0 0-1,0 1 0,1 1 1,1 0-1,12-10 1,-15 15-63,0 0 0,0 1 0,1 0 0,-1 0 0,1 1 0,0 1 0,0-1 0,0 1 0,1 1 0,-1 0 1,1 1-1,18-1 0,-26 2 22,1 1 1,-1 0 0,0 0 0,1 0-1,-1 0 1,0 0 0,0 1-1,1-1 1,-1 1 0,0 0 0,-1 0-1,1 0 1,0 0 0,-1 1-1,1-1 1,-1 1 0,1 0 0,-1-1-1,0 1 1,0 0 0,-1 0 0,1 0-1,-1 0 1,1 1 0,-1-1-1,1 6 1,5 11 18,-2 1 0,0-1-1,1 24 1,-5-38 98,4 41 244,-1-1 1,-3 0-1,-2 1 1,-2-1-1,-10 56 1,4-58-971,-2 0-1,-33 83 1,20-74-5086,-4-1 0,-52 77 0,51-102 4449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8:5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299 508 9929,'0'4'-467,"-3"14"9653,-5-16-7730,6-2-1082,1 1-337,0 0-1,0-1 1,0 1-1,0 0 1,0-1-1,0 1 0,0-1 1,0 1-1,0-1 1,-1 0-1,1 1 1,0-1-1,0 0 1,-1 0-1,1 0 1,0 0-1,0 0 1,-1 0-1,1 0 1,0 0-1,0 0 1,-2-1-1,-26-5 753,5 0-222,6 1-295,0 0 0,1-1 1,0 0-1,-23-13 0,34 15-214,0 0 0,0-1 0,0 0 0,0 0 0,1 0 0,0-1 0,0 0 0,0 0 0,1 0 0,0-1 0,0 1 0,1-1 0,-1 0 0,-1-8 0,0 1 49,1 0 0,0 0 1,1 0-1,1 0 1,1 0-1,0 0 1,0-1-1,1 1 0,1 0 1,1-1-1,0 1 1,1 0-1,0 0 1,1 0-1,9-20 0,-9 25-170,1-1-1,0 1 1,0 0-1,1 1 1,0 0-1,1 0 0,0 0 1,0 1-1,1-1 1,0 2-1,0-1 0,0 1 1,1 1-1,0-1 1,0 2-1,0-1 0,1 1 1,0 0-1,0 1 1,0 1-1,0-1 0,15-1 1,-20 4-33,0-1 0,0 1 0,1-1 0,-1 2 0,0-1 1,1 0-1,-1 1 0,0 0 0,0 1 0,0-1 0,0 1 0,0 0 0,0 0 0,0 0 1,0 1-1,-1-1 0,1 1 0,4 4 0,-4-2 1,-1 1-1,1-1 0,-1 1 1,0 0-1,0 0 1,-1 0-1,0 1 1,0-1-1,0 1 1,-1 0-1,3 13 1,-1 5 34,-1 0 1,-1 1 0,-2-1 0,0 0-1,-2 0 1,-7 40 0,-49 201-4446,51-238 2272,-1 1-1,-1-1 1,-2-1-1,0 1 1,-2-2-1,-32 49 1,22-28 611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8:5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373 638 9609,'0'0'8824,"0"0"-8765,1 1 0,-1-1-1,0 1 1,0 0-1,0-1 1,0 1-1,0-1 1,0 1-1,0-1 1,0 1-1,0 0 1,0-1 0,0 1-1,0-1 1,0 1-1,0-1 1,0 1-1,-1 0 1,1-1-1,0 1 1,0-1-1,-1 1 1,1-1 0,0 1-1,-1-1 1,1 0-1,0 1 1,-1-1-1,0 1 1,-12-3 285,0 0 0,0-1 1,0 0-1,0-1 0,1 0 1,-1-1-1,1-1 0,0 0 1,1 0-1,0-2 0,-20-14 1,25 14-233,0 0 0,1 0 0,0 0 1,0-1-1,1 0 0,0 0 0,0 0 0,1 0 1,0-1-1,1 1 0,0-1 0,0 0 1,1 1-1,1-1 0,0-17 0,2-6 77,1 0 0,2 0 0,12-43 0,-13 58-198,2 0-1,0 0 1,1 0-1,1 1 1,0 0-1,1 1 1,1 0-1,24-29 0,-30 39-42,2 1 0,-1 0 0,1 0-1,-1 0 1,1 0 0,0 1-1,1 0 1,-1 1 0,1-1 0,0 1-1,0 0 1,0 1 0,0 0-1,0 0 1,1 0 0,-1 1-1,0 0 1,1 0 0,-1 1 0,1 0-1,-1 1 1,1-1 0,-1 2-1,15 2 1,-11 0-17,-1-1-1,1 1 1,-1 1-1,1 0 1,-1 0-1,-1 1 1,1 0-1,-1 1 1,0 0-1,0 1 1,-1-1-1,0 2 1,-1-1-1,0 1 1,0 0-1,-1 1 1,0-1-1,5 11 1,-6-7-105,0 0 1,-1 0-1,0 0 1,-1 0-1,-1 1 0,0-1 1,-1 1-1,0 0 1,-1-1-1,-1 1 1,0 0-1,-1-1 1,0 1-1,-7 21 0,-1-6-587,-2-1-1,0-1 0,-2 0 1,-1 0-1,-1-2 0,-38 48 0,-7-5-3226,-71 62 0,31-38 48,-8-14 748,18 3 2105,87-76 1058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60 137 6182,'-4'-7'1083,"0"0"0,0-1 1,1 1-1,0-1 0,1 0 0,-4-13 1,4 12-366,0 0 0,-1 0 0,0 0 0,-6-12 0,7 17 878,-10-6 97,56 50-1530,-29-27-368,0 0-1,0 1 0,-2 1 1,21 27-1,-31-37 108,0 0-1,0 0 0,-1 1 1,0-1-1,0 1 0,0-1 1,-1 1-1,1-1 0,-1 1 1,-1 0-1,1 0 0,-1 0 1,0-1-1,0 1 0,-1 0 1,1 0-1,-1-1 0,-1 1 1,1 0-1,-5 10 0,-3 1-6,0-1 0,-1 0 0,0 0 0,-18 19 0,7-8 598,18-23-252,7-5-157,0 1 0,-1-1 0,1 1 1,-1-1-1,1 0 0,0 0 0,-1-1 0,4-1 1,8-5 84,-1 0-32,1 0 1,-1 1 0,2 0-1,-1 1 1,1 1 0,0 0 0,22-3-1,-36 8-150,0 1 1,0-1-1,0 1 0,0-1 0,0 1 1,0 0-1,0 0 0,0 0 0,0 0 1,0 0-1,0 0 0,0 1 1,-1-1-1,1 0 0,-1 1 0,1-1 1,-1 1-1,1 0 0,-1 0 0,0-1 1,0 1-1,0 0 0,0 0 0,0 0 1,0 0-1,-1 0 0,1 0 0,0 0 1,-1 1-1,0-1 0,0 0 0,1 0 1,-1 0-1,-1 4 0,2 3-25,-1 0 1,0 1-1,-1-1 0,0 0 1,-1 1-1,-4 14 0,1-10-455,0-1 0,-1 0-1,-1 0 1,-14 21 0,19-31 23,11-3 396,0-1 475,-1 0-1,1-1 1,0 1 0,16-7 0,-24 8-420,20-4 201,-1 2 0,1 0 0,23 2-1,-30 0-1052,-13 0 684,0 1-1,0-1 1,0 1-1,0 0 1,0-1 0,-1 1-1,1-1 1,0 1-1,0 0 1,0 0-1,0 0 1,-1 0 0,1-1-1,0 1 1,-1 0-1,1 0 1,-1 0-1,1 0 1,-1 2 0,1 4-4852,-3-5 4677,1-1 1,0 0-1,-1 1 1,1-1-1,-1 0 0,1 0 1,-1 0-1,1 0 0,-1-1 1,0 1-1,1 0 1,-1-1-1,-2 1 0,-13 6-1899,-3 16 307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6630,'34'-15'3620,"30"21"63,-17-15-1665,5-4-1217,13 3-577,-8-3-608,0-2-609,-4 2-385,-9 0-287,-5-1-353,-10 4-192,-7-3-32,-4 13 160,-30-28-1922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5157,'-3'1'270,"0"0"1,0 0-1,0 0 1,0 0-1,1 0 1,-1 0-1,0 1 1,1-1-1,-1 1 1,1 0-1,-1 0 0,1 0 1,0 0-1,0 0 1,0 1-1,0-1 1,0 0-1,1 1 1,-1 0-1,-2 4 1,0 5-84,1-1 0,0 1 0,0-1 0,-1 16 0,3-17-87,0-1 0,-1 1 0,0 0 0,-1-1 0,0 0 0,0 1 0,-6 10 0,3-12 37,-4 7 2532,10-14-2648,0-1 0,0 0 1,0 0-1,0 1 1,0-1-1,0 0 0,0 1 1,0-1-1,0 0 1,0 0-1,0 1 0,0-1 1,0 0-1,0 0 1,0 1-1,0-1 0,0 0 1,0 0-1,1 1 1,-1-1-1,0 0 0,0 0 1,0 0-1,0 1 1,1-1-1,-1 0 0,0 0 1,0 0-1,0 1 1,1-1-1,-1 0 0,0 0 1,0 0-1,1 0 1,-1 0-1,0 0 0,0 0 1,1 0-1,-1 0 1,0 0-1,1 0 0,-1 0 1,0 0-1,0 0 0,1 0 1,-1 0-1,0 0 1,0 0-1,1 0 0,-1 0 1,1 0-1,3 0 69,0 0 0,1 1 0,-1-1-1,0 1 1,0 0 0,0 1 0,1-1 0,-1 1-1,0-1 1,-1 1 0,7 4 0,-8-5-100,0 0 1,0 1 0,-1-1-1,1 1 1,0-1 0,-1 1-1,1 0 1,-1 0-1,0-1 1,1 1 0,-1 0-1,0 0 1,0 0 0,0 0-1,0 1 1,-1-1 0,1 0-1,-1 0 1,1 0-1,-1 3 1,-4 3-82,3-6 82,-26 28 825,1 1 1,-27 45-1,52-74-743,-1 0 0,1 0 0,0 0 0,0 1 0,0-1 1,1 0-1,-1 1 0,0-1 0,1 0 0,-1 1 0,1-1 0,0 1 0,0-1 0,0 0 0,0 1 0,1 2 0,-1-3-23,1-1 0,0 1-1,0-1 1,-1 1 0,1-1 0,0 0-1,0 1 1,0-1 0,0 0-1,0 0 1,1 0 0,-1 0-1,0 0 1,0 0 0,1 0-1,-1 0 1,1 0 0,1 0-1,2 1-25,0-1 1,0 1-1,0-1 0,1-1 0,-1 1 0,0-1 1,0 0-1,0 0 0,1 0 0,-1-1 0,0 1 1,0-1-1,7-3 0,2-1-1234,1 1-1,-1 0 1,22-2-1,-28 1-1527,3-4 992,18-17-4308,-8-14-331,-23 4 5905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0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8232,'0'0'7073,"4"2"-8461,10 6 1367,-10-6 325,-1-2 257,169-5 3205,89-12-2355,11 0-177,53-2-38,433-4 363,-472 29-1252,214 15 53,269 9 350,-267-53 353,0 0 266,-177 36-657,-291-11-651,-22-2-93,-1 0-1,0 1 1,1 0-1,-1 1 1,0 0 0,20 7-1,-29-8-79,0 0-1,0 0 0,1 0 0,-1 0 0,0 0 1,0-1-1,0 1 0,1-1 0,-1 0 1,0 0-1,1 0 0,3 0 0,1 0-439,-7 0 477,1 0 0,-1 0 0,1 0 0,-1 1-1,1-1 1,0 0 0,-1 0 0,1 0 0,-1 0 0,1-1 0,-1 1 0,1 0 0,-1 0 0,1 0 0,-1 0-1,1 0 1,-1-1 0,1 1 0,-1 0 0,1 0 0,-1-1 0,1 1 0,-1 0 0,1-1 0,29-18-4514,-18 12 2258,1-1 0,-1 0 0,0-1 0,-1 0-1,13-14 1,3-19-1200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4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11819,'0'0'9139,"19"8"-8904,-14-8-195,1 0-1,-1 1 0,0-1 1,0 1-1,0 0 0,0 1 1,0-1-1,0 1 0,0 0 1,-1 0-1,1 0 0,-1 1 1,1-1-1,-1 1 0,0 0 1,0 0-1,0 1 0,6 7 1,-7-8-124,-1 1 1,0-1-1,0 1 1,0 0-1,-1 0 1,1-1-1,-1 1 1,0 0-1,0 1 1,-1-1-1,1 0 1,-1 0-1,0 0 1,0 0-1,0 0 1,0 1-1,-1-1 1,0 0-1,1 0 1,-2 0-1,1 0 1,0 0-1,-1 0 1,-2 4-1,-11 20-341,-2-2-1,-19 26 0,16-25 567,-24 43 0,39-61-48,1 0 0,0 1 0,1-1 0,0 1 1,0 0-1,1 0 0,0 0 0,1 0 0,-1 12 0,3-21-83,-1 1 0,1-1 0,-1 0-1,1 1 1,0-1 0,-1 0 0,1 1-1,0-1 1,0 0 0,0 0-1,0 0 1,0 0 0,0 0 0,1 0-1,-1 0 1,3 2 0,-2-2-18,0 0 0,0 0 0,0 0 0,0 0 1,0 0-1,0 0 0,0 0 0,1 0 0,-1-1 0,0 1 0,1-1 0,-1 0 1,0 0-1,1 0 0,-1 0 0,0 0 0,1 0 0,-1-1 0,0 1 0,1-1 1,-1 1-1,4-3 0,42-18-1157,-45 20 989,0-1-127,0 1 1,0-1-1,1 0 0,-2-1 0,1 1 0,0 0 0,0-1 0,-1 0 0,1 1 0,-1-1 0,0 0 0,0 0 0,0-1 0,3-5 0,7-11-2861,9-16-3234,-18 29 5488,7-12-1946,-17-17 2295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10218,'26'8'6822,"-3"-8"-5765,1 5-608,-4-5-385,4 0-257,-1 0-287,-5 0-129,1 0-416,6 0-2338,-45 5-9417,20 19 12620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6854,'3'-1'2995,"80"-28"-914,-63 19-3298,1-1 0,-1-1 0,-1 0 1,0-2-1,0 0 0,-2-1 0,19-20 0,9-24 3864,-44 58-2092,-1-1 0,1 1 1,0-1-1,-1 1 0,1-1 1,-1 0-1,0 1 0,0-1 0,1 0 1,-1 0-1,0 1 0,0-1 0,0 0 1,-1 1-1,1-1 0,0 0 1,-1 1-1,1-1 0,-1 0 0,1 1 1,-2-3-1,1 3-475,1 1 0,0 0 0,0 0 0,0-1 0,0 1 0,0 0 0,0 0 0,0 0 0,-1-1 0,1 1 0,0 0 0,0 0 0,0 0 0,0 0 0,-1-1 0,1 1 0,0 0 0,0 0 0,0 0 0,-1 0 0,1 0 0,0 0 0,0-1 0,-1 1 0,1 0 0,0 0 0,0 0 0,-1 0 0,1 0 0,0 0 0,0 0 0,-1 0 0,1 0 0,0 0 0,0 0 0,0 0 0,-1 1 0,1-1 0,0 0 0,-1 0 0,-3 20-1082,0 19 857,-1 0 1,-2-1 0,-2 0 0,-1-1 0,-21 50 0,6-27 615,17-44-269,1 1 0,0-1 0,1 1 0,1 1 0,1-1 0,0 1 0,-1 18 0,6-34-169,-1 1 0,1-1 0,-1 0-1,1 1 1,0-1 0,0 0 0,0 1 0,0-1 0,0 0-1,0 0 1,1 0 0,-1 0 0,1 0 0,-1 0-1,1-1 1,0 1 0,3 2 0,44 29 248,-10-7-240,-35-21-134,1-1 0,-1 0 0,0 1 0,-1 0 1,1 0-1,-1 0 0,0 0 0,0 1 0,-1-1 0,0 1 0,0 0 0,3 11 0,-4-8-414,0 0 0,-1-1-1,0 1 1,0 0-1,-1-1 1,0 1-1,0-1 1,-4 12 0,0-4-908,-1-1 1,0 1 0,-1-1 0,-1 0-1,-1-1 1,0 0 0,0-1-1,-21 23 1,25-31 919,-1-1 1,0 1-1,0-1 0,-1 0 1,-9 4-1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3.8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298 103 11819,'0'0'4474,"-1"-5"-460,-15-74 2574,15 75-5996,-9-11 1608,8 16-2187,1 0 1,0-1 0,0 1-1,-1 0 1,1 0-1,0 0 1,0 0-1,0 0 1,0 0 0,0 0-1,1 0 1,-1 0-1,0 1 1,0-1 0,1 0-1,-1 1 1,1-1-1,-1 0 1,1 1-1,-1-1 1,1 0 0,0 1-1,0-1 1,0 1-1,0-1 1,0 1 0,0-1-1,0 2 1,0 61-191,0-46 173,0 48 7,-3-1-1,-11 68 1,8-104 78,-1-1 0,0 0 0,-3 0 0,0-1 0,-2 0 1,0 0-1,-18 25 0,-31 31 148,43-61-209,0 1 0,-21 39-1,38-60-24,1-1-1,-1 1 1,1-1 0,-1 1-1,1-1 1,0 1 0,0-1-1,-1 1 1,1-1-1,0 1 1,0-1 0,1 1-1,-1-1 1,0 1-1,0-1 1,1 1 0,-1-1-1,1 1 1,-1-1 0,1 1-1,0-1 1,-1 0-1,1 1 1,1 1 0,30 27-68,-18-18 35,-5-2 32,0 0-1,0 0 1,-1 1 0,0 0 0,-1 1 0,0 0 0,-1 0 0,0 0 0,6 20 0,-2 4-513,-2 0 1,4 41 0,-7-35-4517,19 66 0,-22-104 4323,-1 0-1,1 0 1,1 0 0,-1-1-1,1 1 1,-1 0 0,1-1 0,0 0-1,0 0 1,0 0 0,1 0-1,-1 0 1,1-1 0,0 1 0,-1-1-1,1 0 1,0 0 0,0 0-1,0-1 1,9 3 0,29 7-3244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9.1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337 28 10410,'-5'-2'4068,"-24"-16"3777,23 10-3106,29 13-4015,-16-2-593,14 3 99,0 1 0,0 1-1,-1 0 1,36 23 0,-52-28-253,1 0 0,-1 0 0,0 1 0,0-1 0,0 1-1,0 0 1,-1 0 0,1 1 0,-1-1 0,0 1 0,-1 0 0,1-1 0,-1 1 0,0 0 0,0 1 0,0-1 0,-1 0 0,1 0 0,-2 1-1,1-1 1,0 1 0,-1-1 0,0 1 0,0-1 0,-1 0 0,-1 8 0,-1-1-157,-1-1 1,0 0-1,0 0 0,-1-1 0,-1 1 1,0-1-1,0 0 0,-1 0 1,0-1-1,-1 0 0,0-1 1,0 1-1,-1-1 0,-15 10 1,-2 1-453,-2-1 1,-1-2-1,-60 27 1,62-33 703,-1 0-1,-1-2 1,0-1 0,0-1-1,0-2 1,-37 1 0,61-5 1044,33 1 245,29 4 197,107-5-1,-64-3-1095,26 5-143,-70-1-2067,-4 0-4463,-46-1 1359,-22-22-9792,1 13 12002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9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13837,'11'37'6779,"0"0"-3562,17 50-2686,-5-21-1202,-3 0-1,-3 2 1,-3-1-1,6 81 1,-25-111-3238,4-34 3336,1-1 1,-1 0 0,1 1-1,-1-1 1,1 1-1,0-1 1,0 0-1,0 1 1,0-1-1,0 1 1,2 4-1,-14-37-9655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9.8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17777,'0'28'9609,"0"3"-9545,29 11-3844,-23-24-352,-1-4-896,7 6 63,-3-5-4580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0.1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0 12684,'3'1'655,"0"0"-1,0 0 1,0 1 0,0-1 0,0 0-1,0 1 1,0 0 0,-1 0 0,1 0-1,-1 0 1,0 0 0,1 1-1,1 2 1,1 2-544,-1-1-1,1 1 1,-2 0-1,1 0 1,3 9-1,-2-1-1023,0 1 0,-2 0 0,1-1 0,1 33 0,-5-39 750,0 1 1,-1-1 0,0 0-1,0 0 1,-1 0-1,0 0 1,-1-1 0,0 1-1,0-1 1,-1 1 0,0-1-1,0 0 1,-1 0-1,0-1 1,-1 1 0,0-1-1,-11 11 1,11-13 522,-1 1-1,1-1 1,-1 0 0,0-1-1,0 0 1,-1 0 0,1-1-1,-1 1 1,0-2 0,0 1-1,0-1 1,0 0 0,0-1-1,0 0 1,-1 0 0,1-1-1,0 0 1,-1 0 0,-9-3-1,16 3-203,-1 0 0,1 0 0,0 0 1,-1-1-1,1 0 0,0 1 0,0-1 0,0 0 0,0 0 0,0 0 0,0 0 0,0 0 0,0 0 0,0-1 0,0 1 0,1-1 0,-1 1 0,0-1 0,1 0 0,-1 0 0,1 0 0,0 0 0,0 1 0,0-2 0,0 1 0,0 0 0,-1-3 0,2 2-100,0 0 0,0 0 0,1 0 0,-1 0 0,1 1 0,0-1 0,0 0 0,0 0 0,0 1 0,0-1 0,0 0 0,1 1 0,-1-1 0,1 1 0,0 0 0,0-1 0,0 1 0,0 0-1,0 0 1,0 0 0,5-2 0,-3 0-107,1 1 0,-1 0-1,1 0 1,0 0 0,0 1-1,1 0 1,-1 0 0,0 0-1,1 1 1,-1-1 0,1 1-1,-1 1 1,1-1 0,6 1-1,1 1-1502,0 0 0,-1 1-1,1 1 1,20 7 0,-28-9-2017,14 15-5195,-19-16 8671,0 1 1,0-1-1,1 0 1,-1 0-1,0 0 1,0 0-1,0 0 0,0 0 1,1 1-1,-1-1 1,0 0-1,0 0 1,0 0-1,0 0 0,0 1 1,1-1-1,-1 0 1,0 0-1,0 0 1,0 1-1,0-1 0,0 0 1,0 0-1,0 0 1,0 1-1,0-1 1,0 0-1,0 0 1,0 1-1,0-1 0,0 0 1,0 0-1,0 0 1,0 1-1,0-1 1,0 0-1,0 0 0,0 0 1,-1 1-1,1-1 1,0 0-1,-8 23-2873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0.5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33 13357,'9'2'1514,"1"0"1,-1 0 0,0-1 0,0 0 0,15 0 0,49-6 740,-39 1-2458,149-7-3267,-160 12 2468,13 0-728,-22-7-1991,-4-8-3567,-9 10 5500,-5 4 949,0 0 1130,0 0-1,0 0 1,0 0-1,0 1 1,0 0 0,0-1-1,0 1 1,1 0-1,-1 1 1,0-1-1,1 1 1,-1 0-1,1 0 1,-1 0-1,1 0 1,0 0-1,0 1 1,0-1-1,0 1 1,0 0-1,0 0 1,1 0-1,0 1 1,-1-1-1,1 0 1,0 1-1,1-1 1,-1 1 0,1 0-1,-1 0 1,1-1-1,0 1 1,1 0-1,-1 0 1,1 0-1,-1 0 1,2 7-1,10 68-3076,-11-78 2523,0 0 1,0 1 0,0-1-1,0 0 1,1 1 0,-1-1-1,0 0 1,1 0 0,-1 1-1,1-1 1,-1 0 0,1 0-1,-1 1 1,1-1 0,0 0-1,0 0 1,1 2 0,3 4-937,-9 14-5063,-9-21 5531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6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65 3427,'0'-12'2580,"2"5"2042,3-4-4110,0-13 10540,-5 13-8907,1 11-2114,0 0-1,0 0 1,0 0 0,0 0 0,0 1 0,0-1 0,0 0 0,0 0 0,1 1 0,-1-1 0,0 0-1,0 1 1,-1-1 0,1 1 0,0-1 0,0 1 0,0 0 0,0-1 0,0 1 0,-1 0 0,2 1-1,3 1-79,-2 0 14,-1 1 0,1 0 0,-1 0 0,0 0 0,0 0 0,0 1 0,-1-1 0,1 0 0,-1 1 0,0-1 0,0 8 0,1 54-128,-3-46 148,4 26-488,-2-22-4588,0-11-1380,-1 0-3667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14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66 7143,'-11'-11'3048,"19"19"-470,-5-7-2501,0 0 0,0 0-1,1 0 1,-1-1-1,0 1 1,1-1 0,-1 1-1,0-1 1,0-1-1,1 1 1,-1 0 0,0-1-1,1 1 1,-1-1-1,0 0 1,4-2-1,7 0 363,346-40 4286,8 28-7272,84 22-12908,-390-10 14222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6.8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 13805,'0'0'4180,"-4"0"-940,3-1-3113,0 1-1,0 0 1,0 0-1,0 1 0,0-1 1,0 0-1,0 0 1,0 0-1,0 1 0,0-1 1,0 0-1,0 1 1,0-1-1,0 1 0,0-1 1,1 1-1,-1 0 1,-1 1-1,1-1-118,1 0 0,0 0 1,-1 0-1,1 0 0,0 1 0,0-1 1,0 0-1,0 0 0,0 0 0,0 0 1,0 1-1,0-1 0,0 0 0,1 0 1,-1 0-1,0 0 0,1 0 0,-1 0 1,1 0-1,0 0 0,-1 0 0,1 0 0,0 0 1,-1 0-1,2 1 0,4 7 154,1-1 0,0 0-1,0-1 1,1 0 0,-1 0-1,2 0 1,-1-1 0,1 0-1,10 5 1,-14-9-102,0 1-1,0-1 1,0 0-1,0 0 1,1 0-1,-1-1 1,0 0 0,1 0-1,-1 0 1,1-1-1,0 1 1,-1-2-1,1 1 1,-1 0-1,1-1 1,-1 0 0,1 0-1,-1-1 1,9-3-1,19-5-2182,-30 9 1453,0 1-1,0-1 1,0 1 0,-1-1 0,1 0-1,0 0 1,-1 0 0,1 0 0,-1-1 0,1 1-1,-1-1 1,0 0 0,1 1 0,2-5-1,25-38-8948,-12 21 4798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7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58 13229,'1'-1'5752,"15"-4"-3299,82-18 425,-73 16-2570,1 0 0,0 2 0,53-4 0,-78 9-313,1 0 0,-1 0 0,1 1 0,-1-1 0,0 1 1,1-1-1,-1 1 0,0-1 0,1 1 0,-1-1 0,0 1 0,0 0 0,1 0 0,-1 0 0,0 0 0,0 0 0,0 0 0,0 0 0,0 0 0,-1 0 0,1 0 0,0 1 1,0-1-1,-1 0 0,1 1 0,-1-1 0,1 0 0,-1 1 0,1-1 0,-1 0 0,0 1 0,0-1 0,0 1 0,0-1 0,0 3 0,0 2-302,0 0 0,0 0 0,-1 0 0,0 0 0,0 0 0,-3 9 0,-5 5-2399,-2-1 1,0-1 0,-26 33 0,-25 20-6178,29-47 5370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7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10282,'1'-2'689,"0"1"-1,1 0 1,-1 0 0,1 0 0,-1 0 0,1 0 0,0 1 0,-1-1 0,1 0-1,0 1 1,0-1 0,-1 1 0,1 0 0,0-1 0,0 1 0,3 0 0,-2 1-279,0-1 1,0 1-1,0 0 1,0 0 0,0 0-1,0 0 1,-1 0 0,1 1-1,3 1 1,5 5-904,0 1 0,-1 0 1,16 17-1,-9-8 500,-14-15-909,0 0-529,1 1 1426,2 6-4170,-31 3-6662,-6-2 6828,6 5 1233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8.0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 10698,'4'1'4479,"2"2"-3545,0-1 0,1-1 0,0 1 0,-1-1 0,1 0 0,9 0 0,77-8 1366,-51 3-1459,193-17 1792,149-11-2896,-311 31-1489,-45 3-1816,-1 0-4106,-36 5-359,3-1 6350,-18 5-2833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8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14 11563,'-4'1'681,"0"0"-1,0-1 1,0 1 0,0-1-1,0 0 1,0 0-1,0 0 1,0 0 0,0-1-1,0 0 1,0 0 0,0 0-1,0 0 1,0 0 0,-5-4-1,8 5-602,1-1-1,-1 1 0,0-1 1,0 1-1,1-1 0,-1 1 0,0-1 1,0 1-1,0 0 0,0-1 1,0 1-1,1 0 0,-1 0 1,0 0-1,0 0 0,0 0 1,0 0-1,0 0 0,0 0 1,0 0-1,1 0 0,-1 0 1,0 1-1,0-1 0,0 0 1,0 1-1,0-1 0,1 0 1,-1 1-1,0-1 0,0 1 0,1-1 1,-1 1-1,0 0 0,1-1 1,-1 1-1,0 0 0,1-1 1,-1 2-1,-7 26-453,7-23 310,0 27 60,-2-1 0,-1 0 0,-2-1 0,-17 54 0,21-79 74,0-1 0,0 0-1,-1 0 1,0 0 0,0 0 0,0-1-1,-7 7 1,5-6 10,3-1 851,28-4 352,-19 0-1151,7-2 203,1 1 0,-1 0 0,0 1 0,0 1 0,1 1 0,27 3 0,-42-3-354,1 0 1,-1-1 0,1 1 0,-1 0-1,0-1 1,1 1 0,-1 0 0,0 0-1,1 0 1,-1-1 0,0 1 0,0 0-1,0 0 1,0 0 0,0 0 0,0 0-1,0-1 1,0 1 0,0 0 0,0 0-1,0 0 1,0 0 0,-1-1 0,1 1-1,0 0 1,-1 0 0,1-1 0,-1 1-1,1 0 1,-1 0 0,1-1 0,-1 1-1,1 0 1,-2 0 0,-13 22-254,0-1-46,4-9 294,1 0-1,1 2 0,0-1 1,0 1-1,-7 20 0,15-32 57,0 0-1,0-1 1,1 1-1,-1 0 1,1 0-1,-1 0 1,1 0-1,0-1 1,0 1-1,0 0 1,1 0-1,-1 0 1,1 0-1,-1-1 1,1 1-1,0 0 1,0 0-1,0-1 1,0 1-1,1-1 1,-1 1-1,1-1 1,-1 0-1,1 1 1,0-1-1,0 0 1,0 0-1,0 0 1,1 0-1,-1-1 1,0 1-1,1-1 1,-1 1-1,1-1 1,-1 0-1,1 0 1,5 2-1,8 2 20,0-1 1,0 0-1,0-1 0,0-1 1,1 0-1,-1-1 0,1-1 1,-1-1-1,29-4 0,4-4-2017,91-29 0,-127 32 827,0 1 1,0-2 0,-1 0-1,1 0 1,-2-1 0,1-1-1,-1 0 1,0 0 0,-1-1-1,0-1 1,-1 0 0,0 0-1,-1-1 1,0 0 0,0 0-1,-2 0 1,7-15 0,18-44-4017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5:44.7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30 815 11082,'-4'-4'4736,"-22"-26"8903,29 33-13655,29 44 405,-3 0 0,29 64 0,-15-28 542,-42-80-867,1 0 0,-1 0-1,1 0 1,0-1 0,0 1-1,0 0 1,1-1-1,-1 0 1,0 0 0,1 1-1,3 1 1,-4-3-45,-1-1-1,0 1 1,1-1-1,-1 1 0,1-1 1,-1 0-1,1 1 1,-1-1-1,1 0 1,0 0-1,-1 0 1,1 0-1,-1 0 1,1 0-1,-1-1 1,1 1-1,2-1 1,3-3-6,0 0 1,0-1-1,0 0 1,0 0 0,-1 0-1,0-1 1,8-8 0,-9 8-3,117-135-1648,42-94-6971,-126 178 6863,206-341-9262,-119 176 5348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1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4516,'0'0'2862,"5"0"-263,148 20 626,-6-17-1921,0-5 0,187-28 0,-145 10-1501,-101 12-238,165-11-2391,-73 16-580,-16-12-251,0 14 107,-121-2 2028,48-11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1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8200,'-18'-10'3048,"15"8"6,5 5-4266,-1 0 728,1-1 705,-1-1 0,0 0 0,0 0 0,-1 1 0,1-1 1,0 1-1,0-1 0,-1 1 0,1-1 0,-1 1 0,1-1 0,-1 1 1,0 0-1,1-1 0,-1 1 0,0 0 0,0 2 0,30 29 249,-13-20-123,0-2-1,1 0 1,0 0 0,1-2-1,0 0 1,1-2-1,-1 0 1,41 9 0,-12-9 410,0-1 0,82-1 1,41-19 234,5 0-884,565 33 212,-103 5-197,-1-7-33,149-9 95,-534-9-418,30 20-3967,-95-3-6899,-136-15 6700,-18-13 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13677,'40'35'6369,"-1"1"-3710,-13-11-2955,1-2 0,1 0 0,1-2 0,43 25 0,-53-41-3978,-43-9 18,-5 5 3260,0 1 1,0 1 0,-38 9 0,52-9 1049,-1 2 0,1 0-1,0 0 1,0 2 0,1 0 0,0 0 0,-21 16 0,35-23-43,-1 0 1,1 0-1,0 1 1,-1-1-1,1 1 0,-1-1 1,1 0-1,0 1 1,-1-1-1,1 1 1,0-1-1,0 1 1,-1-1-1,1 1 1,0-1-1,0 1 1,0-1-1,0 1 0,-1-1 1,1 1-1,0-1 1,0 1-1,0-1 1,0 1-1,0 0 1,0-1-1,1 1 1,-1-1-1,0 1 1,0-1-1,0 1 0,0-1 1,1 1-1,-1-1 1,0 1-1,0-1 1,1 1-1,-1-1 1,0 0-1,1 1 1,-1-1-1,1 1 1,-1-1-1,0 0 1,1 1-1,-1-1 0,1 0 1,-1 0-1,1 1 1,-1-1-1,1 0 1,-1 0-1,1 0 1,-1 0-1,1 0 1,0 0-1,-1 1 1,2-1-1,25 8 679,-4-7 131,0 0-1,0-1 1,-1-2 0,28-4-1,-33 3-562,-1 0 0,1 2 0,0 0 0,0 1-1,0 0 1,0 1 0,31 7 0,-47-7-262,1-1-1,-1 0 0,0 1 1,0-1-1,0 1 1,0 0-1,0-1 0,0 1 1,0 0-1,0-1 1,-1 1-1,1 0 0,0 0 1,0 0-1,0 0 1,-1 0-1,1 0 0,-1 0 1,1 0-1,-1 0 1,1 0-1,-1 0 1,1 0-1,-1 0 0,0 0 1,0 1-1,1-1 1,-1 0-1,0 0 0,0 0 1,0 0-1,-1 1 1,1-1-1,0 1 0,-1 2 9,0-1 0,0 0 0,0 1 0,0-1-1,0 0 1,-1 0 0,0 1 0,1-1 0,-4 3-1,-15 16 68,-1 0 0,-33 27 1,-19 17-2378,54-49-359,-1 0 0,-1-1 0,0-1 0,-39 21 0,59-36 2605,1 1 0,-1 0 1,0-1-1,0 1 0,1 0 0,-1-1 0,0 1 0,1 0 0,-1 0 1,1-1-1,-1 1 0,1 0 0,0 0 0,-1 0 0,1 0 1,0 0-1,-1 0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6790,'36'13'5798,"-5"-18"-5638,-7 12-352,2 4-417,0 4-288,-3-2-256,0 3-64,-7-4 128,-1 2 256,3 6-1056,-59-41-2980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7271,'5'9'821,"0"-1"0,0 1 0,-1 0 0,-1 1 0,5 15 0,-6-16-924,0 0 0,-1 0-1,0 1 1,-1-1-1,-1 18 1,0-19-131,0-1 0,-1 0-1,1 1 1,-1-1 0,-1 0 0,0 0 0,0 0 0,0-1-1,-1 1 1,1-1 0,-2 0 0,1 0 0,-1 0-1,0 0 1,0-1 0,0 0 0,-13 9 0,2-4 277,-1 0 0,0-1 1,0-1-1,-1 0 1,-34 9-1,-96 11 1856,115-23-1779,18-4-189,12-1 127,8-4 156,11-5 279,0 1 0,1 0 0,-1 2 0,1-1 0,1 2 1,-1 0-1,27-3 0,135-11 2811,97 7-1712,-94 11-4689,-177 1 2566,-1 0 0,0-1 0,1 1 0,-1-1 0,0 0 0,1 0 0,-1 0 0,0-1 0,5-1 0,-8 2 191,0 0-1,1 0 1,-1 0 0,0 1 0,0-1-1,0 0 1,0 0 0,0 0 0,0-1 0,0 1-1,0 0 1,0 0 0,-1 0 0,1-1-1,0 1 1,-1 0 0,1-1 0,-1 1-1,1-1 1,-1 1 0,0-1 0,0 1-1,1 0 1,-1-1 0,0 1 0,0-1 0,-1 1-1,1-3 1,-6-30-71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ADD8-A34F-43FC-BFEA-DACFBCEB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C650-6941-455B-8E5F-73C468C7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96E7-ED37-4748-8005-D08A505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D193-1CF8-4654-BA41-21DED2B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D5B56-A03D-4942-AEA2-A228214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2F4A-D122-4D6C-B6E1-1F36B4B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DE1F0-2893-4A4F-B80B-13AFB10B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4888-C587-4C3A-B84F-26026EB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F794-C09C-4A5D-BBA8-5B4C5A9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7B70-4E2E-4D4D-9FC7-844F00C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C5263-E1B4-49CC-8376-5683122A1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45690-C31C-4F5F-9159-D7D781EC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AEBE-783A-46AD-A651-5E83020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70205-626B-4BF2-8B63-D1419FE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B466-AF87-4F19-B941-F25B85B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9CE5-4CB1-48C0-9048-F9EBC172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FD2B-1812-4E63-A90F-071315F1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CD5DD-B1CE-4C20-8F1F-AD6883D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F5DAB-0FE4-4DD2-82D2-BA3CE41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614D1-7131-4721-B0DD-FA75FB4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3E31-A6BB-4472-92D3-A090C5C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98E21-9A84-4A17-8533-AF091AAB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4600-E7E2-459B-B372-58360F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7C42-7E5F-4413-B0F2-B0EDE32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45B5F-D906-42E9-A345-1C616D1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AA0A-999C-4726-8CA6-234AB9A0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CBEB1-D9AA-4D69-8CD7-1BCD290A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0EC36-7D55-45CD-B876-DA1727BD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64829-BBA4-4E82-927B-784570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FE53-E9F6-41A1-9030-C611C2E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E162A-0D62-4C20-B32B-20B8D3A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C27D-515F-4F2A-9A04-23ABEB3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A722D-EB59-4691-8485-6DF3B3DB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07C9-4E9A-487B-B7AB-07831C79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85FB2-EE8C-4582-9DE1-FC6907BE2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042BC-A712-43E1-87AA-9213FFBD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39A1B-9776-4CBF-8ED4-F5054B4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81F22-A171-4D6A-B209-FF9F427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EA47B-AF5F-452B-BD96-E56246E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9CAF-52FB-47F2-830C-BC3B1CA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2CBD6-8457-4617-A80C-FE985FEA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223E4-2817-4DA8-87F3-78440E5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4DE0-855A-4E4C-BDB2-01FE19A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DCC1F-FCF3-4279-827D-FDFA074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B5022-0E16-4344-9729-D100E7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DA84-BDD5-49FD-B707-A64D278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8E24-D463-43E3-80D7-5574D84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DCE1-F01B-43C2-B09F-5281C3AA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ED250-3B23-4845-836A-EE9754D6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5648D-8C9E-4BF1-8678-AE388D2F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9E974-1244-448D-98C4-DBB8560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6BEC-21D4-49C7-B1B7-BF9A0D0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2595-6377-4334-8636-B68372E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FD943-52AC-4308-858A-0BAE71F9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92879-40FE-4CD5-A386-596B105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BA9AC-9CBD-4353-B995-0AD6B13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4868-A9FD-42C0-9176-15E44846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CFB8F-7F58-4624-B11A-7D07649B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165B8-DD2B-48F9-8A60-124CC63D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DC38D-7C10-49AA-9CE0-2DFC87C5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1AA5-983A-4E04-A0BE-2AA6C943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84EA-61EE-49D5-8BF2-3024381D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96F1C-B907-482D-B60A-EC904B50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2.xml"/><Relationship Id="rId18" Type="http://schemas.openxmlformats.org/officeDocument/2006/relationships/image" Target="../media/image11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80.png"/><Relationship Id="rId17" Type="http://schemas.openxmlformats.org/officeDocument/2006/relationships/customXml" Target="../ink/ink14.xml"/><Relationship Id="rId2" Type="http://schemas.openxmlformats.org/officeDocument/2006/relationships/image" Target="../media/image5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customXml" Target="../ink/ink10.xml"/><Relationship Id="rId1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20.xml"/><Relationship Id="rId18" Type="http://schemas.openxmlformats.org/officeDocument/2006/relationships/image" Target="../media/image2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17.png"/><Relationship Id="rId17" Type="http://schemas.openxmlformats.org/officeDocument/2006/relationships/customXml" Target="../ink/ink22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16.png"/><Relationship Id="rId19" Type="http://schemas.openxmlformats.org/officeDocument/2006/relationships/customXml" Target="../ink/ink23.xml"/><Relationship Id="rId4" Type="http://schemas.openxmlformats.org/officeDocument/2006/relationships/image" Target="../media/image130.png"/><Relationship Id="rId9" Type="http://schemas.openxmlformats.org/officeDocument/2006/relationships/customXml" Target="../ink/ink18.xml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.xml"/><Relationship Id="rId18" Type="http://schemas.openxmlformats.org/officeDocument/2006/relationships/image" Target="../media/image210.png"/><Relationship Id="rId26" Type="http://schemas.openxmlformats.org/officeDocument/2006/relationships/image" Target="../media/image25.png"/><Relationship Id="rId39" Type="http://schemas.openxmlformats.org/officeDocument/2006/relationships/customXml" Target="../ink/ink42.xml"/><Relationship Id="rId21" Type="http://schemas.openxmlformats.org/officeDocument/2006/relationships/customXml" Target="../ink/ink33.xml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7" Type="http://schemas.openxmlformats.org/officeDocument/2006/relationships/customXml" Target="../ink/ink26.xml"/><Relationship Id="rId2" Type="http://schemas.openxmlformats.org/officeDocument/2006/relationships/image" Target="../media/image13.png"/><Relationship Id="rId16" Type="http://schemas.openxmlformats.org/officeDocument/2006/relationships/image" Target="../media/image200.png"/><Relationship Id="rId29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customXml" Target="../ink/ink28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41.xml"/><Relationship Id="rId40" Type="http://schemas.openxmlformats.org/officeDocument/2006/relationships/image" Target="../media/image32.png"/><Relationship Id="rId45" Type="http://schemas.openxmlformats.org/officeDocument/2006/relationships/customXml" Target="../ink/ink45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10" Type="http://schemas.openxmlformats.org/officeDocument/2006/relationships/image" Target="../media/image170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4" Type="http://schemas.openxmlformats.org/officeDocument/2006/relationships/image" Target="../media/image34.png"/><Relationship Id="rId4" Type="http://schemas.openxmlformats.org/officeDocument/2006/relationships/image" Target="../media/image140.png"/><Relationship Id="rId9" Type="http://schemas.openxmlformats.org/officeDocument/2006/relationships/customXml" Target="../ink/ink27.xml"/><Relationship Id="rId14" Type="http://schemas.openxmlformats.org/officeDocument/2006/relationships/image" Target="../media/image190.png"/><Relationship Id="rId22" Type="http://schemas.openxmlformats.org/officeDocument/2006/relationships/image" Target="../media/image23.png"/><Relationship Id="rId27" Type="http://schemas.openxmlformats.org/officeDocument/2006/relationships/customXml" Target="../ink/ink36.xml"/><Relationship Id="rId30" Type="http://schemas.openxmlformats.org/officeDocument/2006/relationships/image" Target="../media/image27.png"/><Relationship Id="rId35" Type="http://schemas.openxmlformats.org/officeDocument/2006/relationships/customXml" Target="../ink/ink40.xml"/><Relationship Id="rId43" Type="http://schemas.openxmlformats.org/officeDocument/2006/relationships/customXml" Target="../ink/ink44.xml"/><Relationship Id="rId8" Type="http://schemas.openxmlformats.org/officeDocument/2006/relationships/image" Target="../media/image160.png"/><Relationship Id="rId3" Type="http://schemas.openxmlformats.org/officeDocument/2006/relationships/customXml" Target="../ink/ink24.xml"/><Relationship Id="rId12" Type="http://schemas.openxmlformats.org/officeDocument/2006/relationships/image" Target="../media/image180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20" Type="http://schemas.openxmlformats.org/officeDocument/2006/relationships/image" Target="../media/image220.png"/><Relationship Id="rId41" Type="http://schemas.openxmlformats.org/officeDocument/2006/relationships/customXml" Target="../ink/ink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855241" y="644734"/>
            <a:ext cx="10610675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8.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get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getQueryString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파라미터와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값을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45AE0-2B9A-444E-8B40-7B4EFE16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80" y="1070280"/>
            <a:ext cx="40005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047028-2C9B-4CC5-A678-315257B5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91" y="1485580"/>
            <a:ext cx="6143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1EF482-F9FB-4396-8CD8-3C499D8D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66773"/>
            <a:ext cx="5262128" cy="3371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4F383D-1617-417F-88AC-2AF82959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866773"/>
            <a:ext cx="5288910" cy="3371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8BBBB7-E01E-4B9F-9726-DC039A323EB3}"/>
                  </a:ext>
                </a:extLst>
              </p14:cNvPr>
              <p14:cNvContentPartPr/>
              <p14:nvPr/>
            </p14:nvContentPartPr>
            <p14:xfrm>
              <a:off x="443655" y="1060890"/>
              <a:ext cx="1070640" cy="990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8BBBB7-E01E-4B9F-9726-DC039A323E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655" y="1051890"/>
                <a:ext cx="1088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46FE3F5-9C3B-49D2-896A-B9F20B2731F8}"/>
                  </a:ext>
                </a:extLst>
              </p14:cNvPr>
              <p14:cNvContentPartPr/>
              <p14:nvPr/>
            </p14:nvContentPartPr>
            <p14:xfrm>
              <a:off x="7665975" y="1063770"/>
              <a:ext cx="1855080" cy="83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46FE3F5-9C3B-49D2-896A-B9F20B273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7335" y="1054770"/>
                <a:ext cx="18727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FF2AFA2-6E3E-4BCC-AD5C-B0640FA03112}"/>
                  </a:ext>
                </a:extLst>
              </p14:cNvPr>
              <p14:cNvContentPartPr/>
              <p14:nvPr/>
            </p14:nvContentPartPr>
            <p14:xfrm>
              <a:off x="9364455" y="2985810"/>
              <a:ext cx="1809000" cy="58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FF2AFA2-6E3E-4BCC-AD5C-B0640FA031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5815" y="2976810"/>
                <a:ext cx="18266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FB687E6-75F9-45DC-8662-6AD2EEC4C707}"/>
                  </a:ext>
                </a:extLst>
              </p14:cNvPr>
              <p14:cNvContentPartPr/>
              <p14:nvPr/>
            </p14:nvContentPartPr>
            <p14:xfrm>
              <a:off x="4845735" y="2889330"/>
              <a:ext cx="476640" cy="24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FB687E6-75F9-45DC-8662-6AD2EEC4C7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7095" y="2880690"/>
                <a:ext cx="494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E580FD5-BC3E-4557-B4E4-5B8193598849}"/>
                  </a:ext>
                </a:extLst>
              </p14:cNvPr>
              <p14:cNvContentPartPr/>
              <p14:nvPr/>
            </p14:nvContentPartPr>
            <p14:xfrm>
              <a:off x="4868415" y="3286050"/>
              <a:ext cx="705240" cy="41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E580FD5-BC3E-4557-B4E4-5B81935988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59415" y="3277050"/>
                <a:ext cx="722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FEAB491-E049-49FD-8A15-561C0AE7F6FC}"/>
                  </a:ext>
                </a:extLst>
              </p14:cNvPr>
              <p14:cNvContentPartPr/>
              <p14:nvPr/>
            </p14:nvContentPartPr>
            <p14:xfrm>
              <a:off x="9528615" y="2742450"/>
              <a:ext cx="1595520" cy="925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FEAB491-E049-49FD-8A15-561C0AE7F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19975" y="2733450"/>
                <a:ext cx="16131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966131" y="980796"/>
            <a:ext cx="10610675" cy="41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8.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학번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학번을 출력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구분줄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(-------------------------------)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Enumeration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paramNames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request.getParameterNames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이용하여</a:t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id=,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passwd=, name=, num=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콤마 출력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961290-F64A-4517-8A3A-0127ADF7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081212"/>
            <a:ext cx="7610475" cy="26955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7D144D4-FD03-4CDF-9C73-BF90D4519C50}"/>
              </a:ext>
            </a:extLst>
          </p:cNvPr>
          <p:cNvGrpSpPr/>
          <p:nvPr/>
        </p:nvGrpSpPr>
        <p:grpSpPr>
          <a:xfrm>
            <a:off x="2180034" y="1036594"/>
            <a:ext cx="1283400" cy="458280"/>
            <a:chOff x="2180034" y="1036594"/>
            <a:chExt cx="128340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58366E6-FD5B-426D-B73A-AA57EC1FAF78}"/>
                    </a:ext>
                  </a:extLst>
                </p14:cNvPr>
                <p14:cNvContentPartPr/>
                <p14:nvPr/>
              </p14:nvContentPartPr>
              <p14:xfrm>
                <a:off x="2258874" y="1036594"/>
                <a:ext cx="132840" cy="237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58366E6-FD5B-426D-B73A-AA57EC1FAF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49874" y="1027594"/>
                  <a:ext cx="150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FEF4023-E274-419C-BEEC-95B26FD91A64}"/>
                    </a:ext>
                  </a:extLst>
                </p14:cNvPr>
                <p14:cNvContentPartPr/>
                <p14:nvPr/>
              </p14:nvContentPartPr>
              <p14:xfrm>
                <a:off x="2384874" y="1161874"/>
                <a:ext cx="85680" cy="41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FEF4023-E274-419C-BEEC-95B26FD91A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5874" y="1152874"/>
                  <a:ext cx="103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44CF31B-92D3-45E9-B911-BE66AFBD56D8}"/>
                    </a:ext>
                  </a:extLst>
                </p14:cNvPr>
                <p14:cNvContentPartPr/>
                <p14:nvPr/>
              </p14:nvContentPartPr>
              <p14:xfrm>
                <a:off x="2180034" y="1286074"/>
                <a:ext cx="313560" cy="131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44CF31B-92D3-45E9-B911-BE66AFBD56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034" y="1277074"/>
                  <a:ext cx="331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44F73B8-0DAF-48A1-BD55-C969A1D2587D}"/>
                    </a:ext>
                  </a:extLst>
                </p14:cNvPr>
                <p14:cNvContentPartPr/>
                <p14:nvPr/>
              </p14:nvContentPartPr>
              <p14:xfrm>
                <a:off x="2537514" y="1144954"/>
                <a:ext cx="103680" cy="1566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44F73B8-0DAF-48A1-BD55-C969A1D2587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8874" y="1135954"/>
                  <a:ext cx="121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4CCFDE1-58E7-4437-B9E1-7CD62408B034}"/>
                    </a:ext>
                  </a:extLst>
                </p14:cNvPr>
                <p14:cNvContentPartPr/>
                <p14:nvPr/>
              </p14:nvContentPartPr>
              <p14:xfrm>
                <a:off x="2631834" y="1074754"/>
                <a:ext cx="24840" cy="420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4CCFDE1-58E7-4437-B9E1-7CD62408B0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22834" y="1066114"/>
                  <a:ext cx="42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29679EA-713E-4C53-B3D8-C1C4C12E39EB}"/>
                    </a:ext>
                  </a:extLst>
                </p14:cNvPr>
                <p14:cNvContentPartPr/>
                <p14:nvPr/>
              </p14:nvContentPartPr>
              <p14:xfrm>
                <a:off x="2751714" y="1049914"/>
                <a:ext cx="297720" cy="334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29679EA-713E-4C53-B3D8-C1C4C12E39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43074" y="1041274"/>
                  <a:ext cx="315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45E90F7-5A6B-4424-A8D7-726F38B0398D}"/>
                    </a:ext>
                  </a:extLst>
                </p14:cNvPr>
                <p14:cNvContentPartPr/>
                <p14:nvPr/>
              </p14:nvContentPartPr>
              <p14:xfrm>
                <a:off x="3096594" y="1080874"/>
                <a:ext cx="106560" cy="186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45E90F7-5A6B-4424-A8D7-726F38B039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87954" y="1072234"/>
                  <a:ext cx="124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A719994-3C93-4441-B650-29E9021ECCAE}"/>
                    </a:ext>
                  </a:extLst>
                </p14:cNvPr>
                <p14:cNvContentPartPr/>
                <p14:nvPr/>
              </p14:nvContentPartPr>
              <p14:xfrm>
                <a:off x="3201354" y="1048834"/>
                <a:ext cx="262080" cy="300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A719994-3C93-4441-B650-29E9021ECC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92714" y="1039834"/>
                  <a:ext cx="279720" cy="31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84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7EF5C-33B8-4363-9659-7D70E8CD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081212"/>
            <a:ext cx="7610475" cy="269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A5078-5314-4A22-AE96-4805C5F9CFBA}"/>
              </a:ext>
            </a:extLst>
          </p:cNvPr>
          <p:cNvSpPr txBox="1"/>
          <p:nvPr/>
        </p:nvSpPr>
        <p:spPr>
          <a:xfrm>
            <a:off x="1359878" y="664646"/>
            <a:ext cx="9941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학번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3116D67-0EC6-4A35-8A61-0A6018758645}"/>
                  </a:ext>
                </a:extLst>
              </p14:cNvPr>
              <p14:cNvContentPartPr/>
              <p14:nvPr/>
            </p14:nvContentPartPr>
            <p14:xfrm>
              <a:off x="2186874" y="3402154"/>
              <a:ext cx="119880" cy="475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3116D67-0EC6-4A35-8A61-0A60187586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234" y="3393154"/>
                <a:ext cx="137520" cy="49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A481B4-053F-4DBC-8E5D-88E1AFA54468}"/>
              </a:ext>
            </a:extLst>
          </p:cNvPr>
          <p:cNvGrpSpPr/>
          <p:nvPr/>
        </p:nvGrpSpPr>
        <p:grpSpPr>
          <a:xfrm>
            <a:off x="1349154" y="3361114"/>
            <a:ext cx="627480" cy="479160"/>
            <a:chOff x="1349154" y="3361114"/>
            <a:chExt cx="6274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F94C0E8-F376-4781-B5A0-ED588CBF1DA2}"/>
                    </a:ext>
                  </a:extLst>
                </p14:cNvPr>
                <p14:cNvContentPartPr/>
                <p14:nvPr/>
              </p14:nvContentPartPr>
              <p14:xfrm>
                <a:off x="1467594" y="3361114"/>
                <a:ext cx="49320" cy="82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F94C0E8-F376-4781-B5A0-ED588CBF1D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58954" y="3352114"/>
                  <a:ext cx="66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9D07653-26A0-4788-B754-BC0BB266AB8A}"/>
                    </a:ext>
                  </a:extLst>
                </p14:cNvPr>
                <p14:cNvContentPartPr/>
                <p14:nvPr/>
              </p14:nvContentPartPr>
              <p14:xfrm>
                <a:off x="1444194" y="3434914"/>
                <a:ext cx="106200" cy="116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9D07653-26A0-4788-B754-BC0BB266AB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35194" y="3425914"/>
                  <a:ext cx="123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417C24B-4AE6-48C8-BD12-DBC8147A0C31}"/>
                    </a:ext>
                  </a:extLst>
                </p14:cNvPr>
                <p14:cNvContentPartPr/>
                <p14:nvPr/>
              </p14:nvContentPartPr>
              <p14:xfrm>
                <a:off x="1475514" y="3475954"/>
                <a:ext cx="62280" cy="91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417C24B-4AE6-48C8-BD12-DBC8147A0C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6874" y="3466954"/>
                  <a:ext cx="79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73E584D-AD32-4054-A7A5-856C587FBA4D}"/>
                    </a:ext>
                  </a:extLst>
                </p14:cNvPr>
                <p14:cNvContentPartPr/>
                <p14:nvPr/>
              </p14:nvContentPartPr>
              <p14:xfrm>
                <a:off x="1508994" y="3522394"/>
                <a:ext cx="61920" cy="49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73E584D-AD32-4054-A7A5-856C587FBA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99994" y="3513394"/>
                  <a:ext cx="79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E08C941-4B80-46B9-AC7C-819735B78B78}"/>
                    </a:ext>
                  </a:extLst>
                </p14:cNvPr>
                <p14:cNvContentPartPr/>
                <p14:nvPr/>
              </p14:nvContentPartPr>
              <p14:xfrm>
                <a:off x="1349154" y="3599434"/>
                <a:ext cx="211320" cy="145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E08C941-4B80-46B9-AC7C-819735B78B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40514" y="3590434"/>
                  <a:ext cx="228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80E5711-FF28-4576-B78E-06C3A0A05DA6}"/>
                    </a:ext>
                  </a:extLst>
                </p14:cNvPr>
                <p14:cNvContentPartPr/>
                <p14:nvPr/>
              </p14:nvContentPartPr>
              <p14:xfrm>
                <a:off x="1649034" y="3522754"/>
                <a:ext cx="82080" cy="140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80E5711-FF28-4576-B78E-06C3A0A05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0034" y="3513754"/>
                  <a:ext cx="99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8DF54C0-1B5C-4994-A449-ECDDA40B8A02}"/>
                    </a:ext>
                  </a:extLst>
                </p14:cNvPr>
                <p14:cNvContentPartPr/>
                <p14:nvPr/>
              </p14:nvContentPartPr>
              <p14:xfrm>
                <a:off x="1769634" y="3425914"/>
                <a:ext cx="25200" cy="414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8DF54C0-1B5C-4994-A449-ECDDA40B8A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60634" y="3417274"/>
                  <a:ext cx="428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B4918E8-CE76-4581-8347-74C1655E07BE}"/>
                    </a:ext>
                  </a:extLst>
                </p14:cNvPr>
                <p14:cNvContentPartPr/>
                <p14:nvPr/>
              </p14:nvContentPartPr>
              <p14:xfrm>
                <a:off x="1820394" y="3563074"/>
                <a:ext cx="156240" cy="432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B4918E8-CE76-4581-8347-74C1655E07B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11754" y="3554074"/>
                  <a:ext cx="173880" cy="6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02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8E23C8-D4D1-449B-8D36-103A530C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805846"/>
            <a:ext cx="7610475" cy="359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D5CD6-EE8D-40D6-936E-545BB309F8D1}"/>
              </a:ext>
            </a:extLst>
          </p:cNvPr>
          <p:cNvSpPr txBox="1"/>
          <p:nvPr/>
        </p:nvSpPr>
        <p:spPr>
          <a:xfrm>
            <a:off x="1227015" y="436983"/>
            <a:ext cx="10120923" cy="228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학번을 출력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구분줄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(-------------------------------)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Enumeration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paramNames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request.getParameterNames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이용하여</a:t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id=,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passwd=, name=, num=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콤마 출력 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u="sng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F4757A6-3BDA-45CC-864B-84AF51DA0A93}"/>
                  </a:ext>
                </a:extLst>
              </p14:cNvPr>
              <p14:cNvContentPartPr/>
              <p14:nvPr/>
            </p14:nvContentPartPr>
            <p14:xfrm>
              <a:off x="3032514" y="5171554"/>
              <a:ext cx="149760" cy="354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F4757A6-3BDA-45CC-864B-84AF51DA0A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3514" y="5162914"/>
                <a:ext cx="1674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27F3111-8031-4974-8938-4ED9AFABB802}"/>
                  </a:ext>
                </a:extLst>
              </p14:cNvPr>
              <p14:cNvContentPartPr/>
              <p14:nvPr/>
            </p14:nvContentPartPr>
            <p14:xfrm>
              <a:off x="4503474" y="5171194"/>
              <a:ext cx="136080" cy="31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27F3111-8031-4974-8938-4ED9AFABB8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4474" y="5162194"/>
                <a:ext cx="153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8FC146A-4897-449B-B89A-54030A33CDAC}"/>
                  </a:ext>
                </a:extLst>
              </p14:cNvPr>
              <p14:cNvContentPartPr/>
              <p14:nvPr/>
            </p14:nvContentPartPr>
            <p14:xfrm>
              <a:off x="5579154" y="5162914"/>
              <a:ext cx="232920" cy="381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8FC146A-4897-449B-B89A-54030A33CD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0514" y="5153914"/>
                <a:ext cx="250560" cy="39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3D107F-87F6-486C-A7B6-18BB67C038A6}"/>
              </a:ext>
            </a:extLst>
          </p:cNvPr>
          <p:cNvGrpSpPr/>
          <p:nvPr/>
        </p:nvGrpSpPr>
        <p:grpSpPr>
          <a:xfrm>
            <a:off x="3281994" y="5363074"/>
            <a:ext cx="407520" cy="464760"/>
            <a:chOff x="3281994" y="5363074"/>
            <a:chExt cx="40752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6C631D8-F8ED-4B19-A13D-2CD45E11EBCE}"/>
                    </a:ext>
                  </a:extLst>
                </p14:cNvPr>
                <p14:cNvContentPartPr/>
                <p14:nvPr/>
              </p14:nvContentPartPr>
              <p14:xfrm>
                <a:off x="3283074" y="5363074"/>
                <a:ext cx="161280" cy="215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6C631D8-F8ED-4B19-A13D-2CD45E11EB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74434" y="5354074"/>
                  <a:ext cx="178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F1E5240-0347-4DD9-A560-2824A780C3AF}"/>
                    </a:ext>
                  </a:extLst>
                </p14:cNvPr>
                <p14:cNvContentPartPr/>
                <p14:nvPr/>
              </p14:nvContentPartPr>
              <p14:xfrm>
                <a:off x="3281994" y="5579794"/>
                <a:ext cx="209520" cy="5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F1E5240-0347-4DD9-A560-2824A780C3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3354" y="5570794"/>
                  <a:ext cx="227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54C3F16-F6DB-4065-8311-72FA15BA556A}"/>
                    </a:ext>
                  </a:extLst>
                </p14:cNvPr>
                <p14:cNvContentPartPr/>
                <p14:nvPr/>
              </p14:nvContentPartPr>
              <p14:xfrm>
                <a:off x="3377034" y="5603194"/>
                <a:ext cx="90360" cy="183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54C3F16-F6DB-4065-8311-72FA15BA55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8394" y="5594194"/>
                  <a:ext cx="108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3CD293-E407-49C4-B5A3-D9B75BCBEAA1}"/>
                    </a:ext>
                  </a:extLst>
                </p14:cNvPr>
                <p14:cNvContentPartPr/>
                <p14:nvPr/>
              </p14:nvContentPartPr>
              <p14:xfrm>
                <a:off x="3496554" y="5459194"/>
                <a:ext cx="76320" cy="179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3CD293-E407-49C4-B5A3-D9B75BCBEA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87554" y="5450194"/>
                  <a:ext cx="93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3C4382F-DD0E-4A5E-A2FF-AB2562DD0D7A}"/>
                    </a:ext>
                  </a:extLst>
                </p14:cNvPr>
                <p14:cNvContentPartPr/>
                <p14:nvPr/>
              </p14:nvContentPartPr>
              <p14:xfrm>
                <a:off x="3554514" y="5517154"/>
                <a:ext cx="73080" cy="15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3C4382F-DD0E-4A5E-A2FF-AB2562DD0D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45514" y="5508154"/>
                  <a:ext cx="90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0375CAE-9624-472D-B413-5D7C7647C0D4}"/>
                    </a:ext>
                  </a:extLst>
                </p14:cNvPr>
                <p14:cNvContentPartPr/>
                <p14:nvPr/>
              </p14:nvContentPartPr>
              <p14:xfrm>
                <a:off x="3577194" y="5480434"/>
                <a:ext cx="112320" cy="347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0375CAE-9624-472D-B413-5D7C7647C0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68554" y="5471434"/>
                  <a:ext cx="129960" cy="36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FB78B06-E164-4F24-BDA6-D4492BCCADC7}"/>
                  </a:ext>
                </a:extLst>
              </p14:cNvPr>
              <p14:cNvContentPartPr/>
              <p14:nvPr/>
            </p14:nvContentPartPr>
            <p14:xfrm>
              <a:off x="2064474" y="4101634"/>
              <a:ext cx="111600" cy="5054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FB78B06-E164-4F24-BDA6-D4492BCCAD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55474" y="4092634"/>
                <a:ext cx="129240" cy="52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31567A-6F88-4010-9A9C-27D434E5FE66}"/>
              </a:ext>
            </a:extLst>
          </p:cNvPr>
          <p:cNvGrpSpPr/>
          <p:nvPr/>
        </p:nvGrpSpPr>
        <p:grpSpPr>
          <a:xfrm>
            <a:off x="7191594" y="4803634"/>
            <a:ext cx="793440" cy="413640"/>
            <a:chOff x="7191594" y="4803634"/>
            <a:chExt cx="79344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154AC71-83E1-49CE-86C3-56111601B4C6}"/>
                    </a:ext>
                  </a:extLst>
                </p14:cNvPr>
                <p14:cNvContentPartPr/>
                <p14:nvPr/>
              </p14:nvContentPartPr>
              <p14:xfrm>
                <a:off x="7191594" y="4803634"/>
                <a:ext cx="212400" cy="1839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154AC71-83E1-49CE-86C3-56111601B4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82594" y="4794634"/>
                  <a:ext cx="230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AAAFDE0-C8EF-40D1-B913-695F03DE2081}"/>
                    </a:ext>
                  </a:extLst>
                </p14:cNvPr>
                <p14:cNvContentPartPr/>
                <p14:nvPr/>
              </p14:nvContentPartPr>
              <p14:xfrm>
                <a:off x="7300314" y="4984354"/>
                <a:ext cx="52200" cy="232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AAAFDE0-C8EF-40D1-B913-695F03DE20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91674" y="4975354"/>
                  <a:ext cx="69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372DCA6-D76D-49B1-A235-D55C70071B94}"/>
                    </a:ext>
                  </a:extLst>
                </p14:cNvPr>
                <p14:cNvContentPartPr/>
                <p14:nvPr/>
              </p14:nvContentPartPr>
              <p14:xfrm>
                <a:off x="7414434" y="4880314"/>
                <a:ext cx="22680" cy="60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372DCA6-D76D-49B1-A235-D55C70071B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05794" y="4871314"/>
                  <a:ext cx="40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A5E1B2B-0548-41AB-AEEF-0AE07B4A7DED}"/>
                    </a:ext>
                  </a:extLst>
                </p14:cNvPr>
                <p14:cNvContentPartPr/>
                <p14:nvPr/>
              </p14:nvContentPartPr>
              <p14:xfrm>
                <a:off x="7415514" y="4822354"/>
                <a:ext cx="101160" cy="144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A5E1B2B-0548-41AB-AEEF-0AE07B4A7D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06874" y="4813354"/>
                  <a:ext cx="118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28442A1-6401-4A33-8B9C-7E12FAC8272F}"/>
                    </a:ext>
                  </a:extLst>
                </p14:cNvPr>
                <p14:cNvContentPartPr/>
                <p14:nvPr/>
              </p14:nvContentPartPr>
              <p14:xfrm>
                <a:off x="7368354" y="5016034"/>
                <a:ext cx="160200" cy="83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28442A1-6401-4A33-8B9C-7E12FAC827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59354" y="5007034"/>
                  <a:ext cx="177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674CD42-59BE-48D4-B7AB-F73F8AF21B39}"/>
                    </a:ext>
                  </a:extLst>
                </p14:cNvPr>
                <p14:cNvContentPartPr/>
                <p14:nvPr/>
              </p14:nvContentPartPr>
              <p14:xfrm>
                <a:off x="7490034" y="5044114"/>
                <a:ext cx="24480" cy="91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674CD42-59BE-48D4-B7AB-F73F8AF21B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81034" y="5035114"/>
                  <a:ext cx="42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26C4506-B24D-4359-84C3-E0DAD11A85DB}"/>
                    </a:ext>
                  </a:extLst>
                </p14:cNvPr>
                <p14:cNvContentPartPr/>
                <p14:nvPr/>
              </p14:nvContentPartPr>
              <p14:xfrm>
                <a:off x="7450434" y="5128354"/>
                <a:ext cx="120600" cy="47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26C4506-B24D-4359-84C3-E0DAD11A85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41794" y="5119354"/>
                  <a:ext cx="138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A5A6604-D6FD-47A8-AE35-36AB1FC8B448}"/>
                    </a:ext>
                  </a:extLst>
                </p14:cNvPr>
                <p14:cNvContentPartPr/>
                <p14:nvPr/>
              </p14:nvContentPartPr>
              <p14:xfrm>
                <a:off x="7636194" y="4828474"/>
                <a:ext cx="109080" cy="1051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A5A6604-D6FD-47A8-AE35-36AB1FC8B4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27554" y="4819834"/>
                  <a:ext cx="126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1DA4D40-BDD6-4564-8A7A-2A1DC4DF014F}"/>
                    </a:ext>
                  </a:extLst>
                </p14:cNvPr>
                <p14:cNvContentPartPr/>
                <p14:nvPr/>
              </p14:nvContentPartPr>
              <p14:xfrm>
                <a:off x="7741674" y="4892554"/>
                <a:ext cx="55800" cy="511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1DA4D40-BDD6-4564-8A7A-2A1DC4DF0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33034" y="4883554"/>
                  <a:ext cx="73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915B494-8682-4EAD-AA3B-953BF1B3279D}"/>
                    </a:ext>
                  </a:extLst>
                </p14:cNvPr>
                <p14:cNvContentPartPr/>
                <p14:nvPr/>
              </p14:nvContentPartPr>
              <p14:xfrm>
                <a:off x="7600554" y="4968514"/>
                <a:ext cx="339480" cy="237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915B494-8682-4EAD-AA3B-953BF1B327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91914" y="4959514"/>
                  <a:ext cx="357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8484FC8-6DB9-4FC4-8CB0-B9D0CD15B065}"/>
                    </a:ext>
                  </a:extLst>
                </p14:cNvPr>
                <p14:cNvContentPartPr/>
                <p14:nvPr/>
              </p14:nvContentPartPr>
              <p14:xfrm>
                <a:off x="7728714" y="4987234"/>
                <a:ext cx="256320" cy="209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8484FC8-6DB9-4FC4-8CB0-B9D0CD15B0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20074" y="4978594"/>
                  <a:ext cx="2739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61F85F9-1647-41A4-8670-936DDD9B29FF}"/>
                  </a:ext>
                </a:extLst>
              </p14:cNvPr>
              <p14:cNvContentPartPr/>
              <p14:nvPr/>
            </p14:nvContentPartPr>
            <p14:xfrm>
              <a:off x="6755994" y="5414194"/>
              <a:ext cx="353880" cy="3996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61F85F9-1647-41A4-8670-936DDD9B29F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46994" y="5405194"/>
                <a:ext cx="37152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29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388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23</cp:revision>
  <dcterms:created xsi:type="dcterms:W3CDTF">2021-05-07T11:15:12Z</dcterms:created>
  <dcterms:modified xsi:type="dcterms:W3CDTF">2024-04-03T11:10:53Z</dcterms:modified>
</cp:coreProperties>
</file>