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21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40:10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26 232 3748,'-4'-3'2738,"-18"-10"930,31-3-2888,-9 14-533,1-1 1,-1 1-1,1 0 1,0 0-1,0 0 0,0 0 1,0 0-1,0 0 1,0 0-1,3-3 1,26-17 3916,-27 21-3647,0 2-79,36 7 805,0-1-1,0-1 1,41-1 0,134-5 848,-103-1-1316,-9-4-623,114-20-1,-116 12-91,185-37 383,-207 35-317,-47 8-42,0 1 1,57-2-1,138 0 202,-112 2 22,148 11 0,133 25 589,17 19-641,-246-48 43,-118-3-207,0 2 1,49 7 0,-36 1-1433,-60-8 1120,0 0 0,0 0-1,1 0 1,-1 0 0,0 0 0,0 0 0,1 0 0,-1 0 0,0 0-1,0 0 1,0-1 0,1 1 0,-1-1 0,0 1 0,0-1 0,0 1 0,0-1-1,0 1 1,0-1 0,0 0 0,2-1 0,-2 1-633,9-9-6154,-5-8 5118,-5 14 492,6-31-3888,-5-21 96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45:05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11339,'0'36'3480,"0"-29"-762,3-5-2206,100 64-6491,-102-65 6015,0 0 0,1 0 0,-1 0 1,0 0-1,0 0 0,0 0 0,0 0 0,0 0 0,0 0 0,0 1 1,0-1-1,0 0 0,-1 1 0,1-1 0,0 1 0,-1-1 0,1 1 1,-1-1-1,0 1 0,1-1 0,-1 1 0,0-1 0,0 1 0,0-1 0,0 1 1,0 0-1,-1-1 0,1 1 0,0-1 0,-1 1 0,1-1 0,-1 1 1,1-1-1,-2 2 0,-2 4 149,0 0-1,0 0 1,-1-1 0,0 0-1,-7 7 1,6-6-28,-33 34 278,-49 41 0,58-55-418,26-24 634,13-4-514,0 0 0,0-1 0,0 0 1,0 0-1,0-1 0,-1 0 0,10-5 0,-11 4-92,1 1 0,0-1 0,0 2 0,1-1 0,-1 1 0,0 1 0,9-1 0,6 8 30,-19-4-64,-4-2-11,1 0 1,-1 0 0,0 0 0,0 0-1,1 0 1,-1 0 0,0 0 0,0 0-1,0 0 1,1 1 0,-1-1 0,0 0-1,0 0 1,0 0 0,1 0 0,-1 1-1,0-1 1,0 0 0,0 0 0,0 0-1,0 1 1,1-1 0,-1 0 0,0 0-1,0 0 1,0 1 0,0-1 0,0 0-1,0 0 1,0 1 0,0-1 0,0 0-1,0 0 1,0 1 0,0-1 0,0 0-1,0 0 1,0 1 0,0-1-1,0 0 1,0 0 0,0 1 0,-1 12-223,-1 0 1,0 0 0,-1 0 0,0 0-1,-1-1 1,-1 1 0,0-1 0,0 0-1,-14 22 1,7-16-600,0-1 0,-1 0 1,0 0-1,-2-1 0,-24 21 0,35-34 1441,26-25 1595,7 3-1672,2 1 0,0 2 0,1 1 0,66-20 0,-14 4-1763,-77 28 1494,14-6-3208,-20 6 1023,-12 1 1085,9 3 735,0-1 1,0 0-1,0 1 1,0-1 0,0 1-1,0 0 1,0-1-1,1 1 1,-1 0 0,0 0-1,0 0 1,1 0-1,-1 1 1,1-1 0,-1 0-1,-1 2 1,-2 2-146,-10 5 304,1 0-1,1 1 0,0 1 0,-21 23 0,24-23 444,0 0 0,1 1 0,1 0 0,0 0 0,1 1-1,0 0 1,1 0 0,1 1 0,0 0 0,1-1 0,1 2-1,0-1 1,1 0 0,1 1 0,0 24 0,1-36-368,0 1-1,1 0 1,0 0 0,0-1 0,0 1 0,0 0 0,1-1 0,0 1-1,-1-1 1,2 0 0,-1 1 0,0-1 0,1 0 0,0 0 0,0-1 0,6 7-1,-6-8-121,0 0-1,0 0 1,1-1-1,-1 1 1,0-1-1,1 0 0,-1 0 1,1 0-1,-1 0 1,1 0-1,0-1 1,-1 0-1,1 0 1,0 0-1,-1 0 0,1 0 1,0-1-1,-1 1 1,1-1-1,-1 0 1,1 0-1,4-3 0,5-1-531,0-2-1,-1 0 1,0 0-1,17-14 1,2-1-999,4-4-786,-1-2 1,-1-2-1,-2 0 1,39-50-1,-54 59 502,25-46 0,-41 67 1784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2:53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77 4228,'-1'0'174,"0"-1"1,0 0-1,0 1 0,0-1 0,0 1 1,0 0-1,0-1 0,0 1 1,0 0-1,0 0 0,0 0 0,0 0 1,0 0-1,0 0 0,0 0 1,0 0-1,0 0 0,0 0 1,-1 0-1,1 1 0,0-1 0,0 0 1,-1 2-1,-18 2 5241,29-8-119,28-5-4047,49-11-811,-43 12-210,1 1 0,0 2-1,0 2 1,0 3 0,82 8 0,-56-2-41,1-2 0,90-8 0,-101 1-18,0 1 0,0 4 1,115 18-1,-73-2 102,1-5 0,0-4 0,205-8 0,-88-11 101,544 3 617,-524 26-945,126 6 43,-246-22 64,125-13 0,483-42 244,-634 46-331,633 5 2044,-614 4-1579,469 13 1152,-456-6-3271,-83-17-5484,-35 2 231,-5-13 3382,-15-6-2015,-15-7 292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2:55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12812,'-3'0'5464,"-4"0"-1394,14 1-4095,1 1 0,-1-1 0,0 1-1,0 1 1,0-1 0,0 1-1,0 0 1,0 1 0,-1 0-1,7 5 1,-3-3-30,-1 1 0,1 1 0,-2-1 0,1 2 0,14 16 0,-20-20-65,0 0 0,-1 0 0,1 0 0,-1 0 0,0 0 0,0 1 0,-1-1 0,1 0 0,-1 1 0,-1 0 0,1-1 0,-1 1 0,0 9 0,-1-5-200,-1 0-1,0-1 1,0 1 0,-1 0-1,0-1 1,-1 1-1,-5 9 1,-4 4-760,-1-1 1,-1 0-1,-2 0 0,-32 33 1,-42 23-1217,236-189 4026,-122 96-1130,1 1 0,0 1 0,1 1 0,48-16 0,-66 26-483,1 0 0,0 0 0,-1 1 0,1 1 0,0-1 0,0 1 0,0 0 0,0 1 0,14 2 0,-19-2-147,-1 0 0,0-1 0,1 1 0,-1 0 0,0 0 0,0 0 0,0 0 0,0 1 0,0-1 0,0 1 0,0-1 0,0 1 0,-1-1 0,1 1 0,-1 0 0,1 0 0,-1 0 0,1 0 0,-1 0 0,0 0 0,0 0 0,0 1 0,0-1 0,-1 0 1,1 1-1,-1-1 0,1 0 0,-1 1 0,0-1 0,0 0 0,0 1 0,0-1 0,0 1 0,0-1 0,-2 5 0,0 4-401,-2 1 1,1 0 0,-1-1-1,-1 0 1,0 0 0,-1 0-1,0 0 1,-13 16 0,-9 8-2091,-33 31 0,21-24 1683,38-39 2103,8-6-388,0 1 0,-1-1 0,1 0 0,-1-1 0,1 1 0,-1-1 0,8-8 0,-8 7-622,1 1-12,0 0 1,1 0-1,-1 1 0,1 0 1,-1 0-1,1 0 1,0 1-1,0 0 1,0 0-1,1 0 0,-1 1 1,0 0-1,1 1 1,-1 0-1,0 0 1,1 1-1,-1-1 0,0 1 1,0 1-1,14 4 1,-13-2-756,-1-1 1,0 2 0,0-1-1,0 1 1,0 0-1,-1 1 1,1-1-1,-2 1 1,1 0 0,-1 1-1,8 11 1,-11-16 43,-1 0 1,1 0-1,-1 0 0,0 0 1,0 0-1,0 0 1,0 0-1,0 1 0,0-1 1,-1 0-1,1 1 1,-1-1-1,0 0 0,1 1 1,-1-1-1,0 0 1,0 1-1,-1-1 0,1 0 1,0 1-1,-2 2 1,-14 5-1327,10 13 1495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2:55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0 12428,'5'36'4068,"-25"-15"-65,10 7-3202,2 6-1089,2 10-513,-7-9-480,3 9-160,-5-16-225,7 8-384,-2-17-160,10 4-192,15 1-4613,-15-46 4869,28 22 2146,-24-33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2:56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 9449,'1'-1'8635,"12"-9"-7426,-2 0-741,0 0 0,1 0 0,0 2 1,0-1-1,23-10 0,-29 16-458,0 0 0,0 0 1,1 0-1,-1 1 0,1 0 0,0 0 1,0 1-1,0 0 0,-1 0 0,1 1 1,0-1-1,0 1 0,0 1 0,10 1 1,-1 10-27,-12-7 14,0 1 0,0 0 0,0 0 0,-1 0 0,0 0 0,0 1 0,0 0 0,-1-1 0,0 1-1,-1 0 1,1 0 0,-1 0 0,-1 0 0,1 0 0,-1 0 0,0 0 0,-1 0 0,1 0 0,-4 12 0,-4 10-973,0 0 0,-2-1 0,-19 38 0,14-33-1624,11-23 885,-1 0-1,-1-1 1,0 0 0,0 0-1,0 0 1,-15 14 0,0-19-1986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2:56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13068,'0'0'13789,"0"6"-13644,26 413-881,-9-221 372,-9-90 45,11 222-3884,-26-279-305,1-12-3353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2:56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14189,'16'5'8969,"2"-11"-7848,15 14-769,-1-8-448,6 0-544,9 13-738,-10-18-608,14 13-544,-14-13-705,0 5-577,-1 0-608,-21-9 320,11 20 1666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2:57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13 115 9897,'-2'-1'7392,"-9"-2"-2858,46 5-3827,-1-1-1,1-2 1,57-7-1,-31 1-414,36 0-79,180-22-730,-181 6-9818,-59 5 1227,-28-2 4523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3:06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53 682 11979,'-23'0'10063,"6"5"-8274,16-6-1778,1 1 1,0 0-1,0 0 1,-1 0 0,1 0-1,0-1 1,0 1 0,-1 0-1,1 0 1,0 0 0,0 0-1,-1 0 1,1 0 0,0 0-1,-1 0 1,1 0 0,0 0-1,0-1 1,-1 2 0,1-1-1,0 0 1,-1 0-1,1 0 1,0 0 0,-1 0-1,1 0 1,0 0 0,0 0-1,-1 0 1,1 0 0,0 1-1,0-1 1,-1 0 0,1 0-1,0 0 1,0 1 0,-1-1-1,1 0 1,0 0-1,0 1 1,0-1 0,0 0-1,-1 0 1,1 1 0,0-1-1,0 0 1,0 0 0,0 1-1,0-1 1,2 25 46,19 41-368,-15-49 417,22 72 145,49 134 1381,-76-219-1547,1-1 1,-1 1 0,1-1-1,-1 0 1,1 1-1,0-1 1,0 0 0,1 0-1,-1 0 1,1-1-1,-1 1 1,1 0 0,0-1-1,0 0 1,0 0-1,0 0 1,6 3 0,-5-4-7,0 0 0,0-1 0,0 0 0,0 0 0,0 0 0,-1 0 0,1-1 0,0 1 0,0-1 0,0 0 0,-1 0 0,1 0 1,0-1-1,-1 1 0,1-1 0,5-4 0,19-12 61,-1 0 1,-1-2-1,44-44 1,-26 23-569,64-62-5378,127-158 0,67-139-5113,-146 175 5579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0:50:18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434 87 17104,'-37'-9'8847,"24"-4"-6063,12 12-2822,1 0 0,0 0 1,0 0-1,0 0 1,0 0-1,0 0 1,0 0-1,0 0 1,0 0-1,0 0 1,0 0-1,1 0 1,-1 1-1,0-1 1,0 0-1,1 0 1,-1 0-1,1 0 1,-1 0-1,1 1 1,0-2-1,2-2 29,0 1 0,0 0 0,0-1 0,0 1 0,0 0 0,0 1 0,1-1 0,0 0 0,-1 1 0,1 0 0,0 0 0,0 0 0,0 1 0,1-1 0,-1 1 0,0 0 0,0 0 0,1 0 0,-1 1 0,1-1 0,-1 1 0,0 0 0,1 1 0,-1-1 0,0 1 0,1 0 0,-1 0 0,0 0 0,1 0 0,-1 1 0,0 0 0,0 0 0,0 0 0,-1 0 0,6 4 0,-2-2-7,0 1 1,0 1 0,0-1 0,-1 1-1,1 0 1,-1 1 0,-1-1 0,1 1 0,-1 0-1,-1 1 1,1-1 0,-1 1 0,0 0-1,-1 0 1,0 0 0,0 0 0,-1 1-1,1 8 1,-2-1 8,-1 1 0,-1-1 1,-1 1-1,0-1 0,-1 0 0,-1 0 0,0 0 0,-1 0 0,-1-1 1,-1 0-1,0 0 0,-1 0 0,0-1 0,-1 0 0,-11 13 0,1-3-714,-2-1 0,-36 34 0,27-33-2293,-46 32 0,57-43 1522,-1-1 0,-1-1 0,0-1-1,0 0 1,-24 6 0,37-14 1507,0 0-1,-1 0 1,1-1-1,-1-1 0,0 1 1,1-1-1,-14-2 1,14 0 614,1 1 1,0-1 0,0-1-1,0 1 1,0-1 0,0-1-1,0 1 1,1-1 0,0 0-1,-7-5 1,0 0-54,-4-3 1060,19 9-976,12 4-420,51 6 953,0-3 0,1-3 0,80-10 0,38 1-963,-109 6-1368,-9 1-3292,-61 1 2935,-9-3-1334,3 2 2794,0 1-1,0-1 0,0 1 0,0 0 0,0-1 0,0 1 0,0 0 0,0-1 0,0 1 0,0 0 0,0 0 0,-1 0 0,1 0 0,0 0 0,0 0 0,0 0 0,0 1 0,0-1 0,-2 1 0,0-1 141,0 1 0,1-1 0,-1 1 0,1 0 0,-1 0 0,1 0 0,0 0 0,-1 0 0,1 0 0,0 1 0,0-1 0,-4 3 0,1 5 6,-1 0 1,2 0-1,-1 0 1,1 0-1,0 1 0,1-1 1,0 1-1,1 0 0,-1 11 1,-10 106 288,9-72-19,-46 368-664,44-360-4266,6-50 2092,-1-1 1,0 0-1,-6 24 0,-3-32-730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40:12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1 122 7335,'0'0'9876,"15"-1"-9373,-7 5 3435,-5-3-3808,-1 1 0,0-1 0,0 0 0,1 1 0,-1-1 0,0 0 0,1-1 0,-1 1 0,1 0 0,-1-1 0,1 1 0,0-1 0,-1 0 0,1 0 0,-1 0 0,1 0 0,0 0 0,-1 0 0,1-1 0,-1 0 0,1 1 0,3-3 0,52-6 671,114-2-1,118-4 790,5 0-953,150 9-130,44 27 149,-225-18-578,-142-5-150,213-4 253,198 0 321,934 6-550,-1463 0-1137,7-4-2870,2 0 2117,-25-39-14565,-8 9 11287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0:50:19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 15663,'10'3'1700,"0"1"0,0 0 1,19 11-1,-12-4-1580,0 0-1,-1 1 1,-1 1 0,0 1 0,-1 0-1,15 18 1,-26-28-117,1 1-1,-1-1 0,0 1 1,0-1-1,-1 1 1,1 0-1,-1 0 1,0 0-1,-1 1 1,1-1-1,-1 0 1,0 1-1,0-1 0,-1 0 1,1 1-1,-1-1 1,-1 9-1,-1-7-76,0 0 0,0 0 0,-1 0 0,0-1 0,0 1 0,-1-1 0,0 0 0,0 0 0,0 0 0,-1 0 0,0-1 0,-10 9 0,-7 7-35,-2 0 1,0-2-1,-1-1 1,0-1-1,-2-1 1,0-1-1,0-2 0,-35 12 1,49-21 430,-33 5 808,43-9-917,5 1-186,1 0 0,-1 0 0,0-1 0,1 1 0,-1-1 0,0 1 0,1-1 0,-1 0 0,0 0 0,1 0 0,-1 0 0,1-1 0,-1 1 0,4-2 0,1 1 70,78-8 367,142-8 171,-193 17-1804,0 1 0,44 9 1,-52-9-1618,0 1-2260,-13 5-5823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0:50:19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12332,'2'3'4142,"0"-2"-3757,-1 1 0,0-1-1,0 0 1,0 1 0,0-1 0,0 1-1,0-1 1,0 1 0,0 0-1,-1-1 1,1 1 0,0 0 0,-1-1-1,1 4 1,0-4-341,0 0 0,0 0-1,1 0 1,-1-1 0,0 1 0,1 0-1,-1-1 1,1 1 0,-1 0 0,1-1 0,-1 0-1,1 1 1,-1-1 0,3 0 0,55 10 243,-40-8-184,-1 0 1,0 2-1,0 0 0,0 1 1,21 10-1,-35-13 111,-3-2-203,-1 0 1,0 0-1,1 1 1,-1-1-1,0 0 1,0 0-1,1 0 1,-1 1-1,0-1 0,1 0 1,-1 1-1,0-1 1,0 0-1,0 1 1,1-1-1,-1 0 1,0 1-1,0-1 1,0 0-1,0 1 1,0-1-1,0 1 1,0-1-1,1 0 1,-1 1-1,0-1 1,0 1-1,0-1 1,-1 0-1,1 1 0,0-1 1,0 0-1,0 1 1,0-1-1,0 1 1,0-1-1,-1 0 1,1 1-1,0-1 1,0 0-1,0 1 1,-1-1-1,-8 21 194,8-19-167,-8 9 21,0-1-1,0 0 0,-1 0 0,-1-1 1,-12 9-1,16-14-58,1 0 0,0 0 0,0 1 0,0 0 1,1 0-1,-1 0 0,1 1 0,1 0 0,-1 0 1,1 0-1,0 1 0,0-1 0,1 1 0,0 0 0,0 0 1,-3 14-1,5-19 39,1 1 0,0 0 0,0 0-1,0 0 1,1 0 0,-1 0 0,1 0 0,0 0 0,-1 0 0,1-1 0,0 1 0,1 0 0,-1-1 0,0 1 0,1-1 0,0 1 0,-1-1 0,1 1-1,0-1 1,0 0 0,0 0 0,1 0 0,-1 0 0,0-1 0,1 1 0,-1-1 0,1 1 0,0-1 0,-1 0 0,1 0 0,0 0 0,0 0 0,3 0-1,5 2 149,0 0 0,0-1 0,0-1 0,1 0 0,-1 0 0,1-1 0,16-2-1,-27 1-180,9 1-245,0-1 0,0 0 0,-1-1 1,1 0-1,0-1 0,-1 0 0,0-1 0,0 0 0,0 0 0,0-1 0,15-10 0,-8 2-1531,-1-1-1,0 0 1,-1-1-1,0 0 1,-1-1 0,-1-1-1,-1 0 1,0-1-1,-1 0 1,12-31 0,3-41-3409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0:50:32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0 15278,'-48'10'10968,"40"-8"-11659,7-1 701,0 0-1,-1 0 1,1 0 0,0 1 0,0-1-1,0 0 1,0 0 0,0 1 0,0-1 0,0 0-1,0 1 1,0-1 0,1 1 0,-1-1-1,1 1 1,-1 0 0,1-1 0,-1 1-1,1-1 1,0 1 0,0 0 0,0-1 0,0 1-1,0 3 1,4 48-363,-2-45 307,10 53-621,-8-48-358,-1 0 0,-1-1 0,2 21 1,-4-28 666,0-1 0,-1 1-1,1-1 1,-1 1 0,0-1 0,0 1 0,0-1 0,-1 0 0,0 0 0,0 0 0,0 0 0,0 0 0,0 0 0,-4 4-1,-1 1-76,0-2 0,-1 1 0,0-1 0,0 0 0,-9 6 0,-46 22 2437,59-33-758,12-3-1089,0 0 0,1 0 1,-1-1-1,-1 0 0,11-4 0,-10 3-143,0 0 0,1 1 0,0 0 0,-1 0 0,13 0 0,-19 2-84,0 0 0,-1 0 0,1 1 0,0-1 0,0 1 0,0-1 0,-1 1 0,1 0 0,0 0-1,-1-1 1,1 1 0,0 1 0,-1-1 0,0 0 0,1 0 0,-1 0 0,0 1 0,1-1 0,-1 1-1,0-1 1,0 1 0,0-1 0,0 1 0,0 0 0,-1-1 0,1 1 0,0 0 0,-1 0 0,0-1 0,1 1-1,-1 2 1,3 12-471,-1 0 0,-1 0 0,0 17-1,4 29 535,-5-60 184,0 0 0,0 0 1,1-1-1,-1 1 0,1 0 0,0 0 1,-1-1-1,1 1 0,0 0 1,0-1-1,0 1 0,0-1 0,0 1 1,0-1-1,1 0 0,-1 1 0,0-1 1,1 0-1,-1 0 0,1 0 1,-1 0-1,1 0 0,-1 0 0,1 0 1,0-1-1,-1 1 0,1-1 0,0 1 1,0-1-1,0 1 0,-1-1 1,1 0-1,0 0 0,0 0 0,0 0 1,-1 0-1,1-1 0,0 1 1,0 0-1,0-1 0,1 0 0,1-1 73,-1 1 0,1-1 0,-1 0 0,0 0-1,1 0 1,-1 0 0,0 0 0,-1-1 0,1 0 0,0 1-1,-1-1 1,1 0 0,-1 0 0,0 0 0,0-1-1,0 1 1,-1-1 0,3-5 0,-4 6-294,-1 0 1,0 0-1,0-1 1,0 1-1,0 0 1,0 0-1,0 0 1,-1 0 0,1 0-1,-1 1 1,0-1-1,0 0 1,0 1-1,0-1 1,-1 1-1,1 0 1,-1 0-1,1 0 1,-1 0-1,0 0 1,-4-2-1,2 1-279,-1 0-1,0 0 1,0 0 0,0 1-1,-1 0 1,1 0-1,0 1 1,-1 0 0,-7-1-1,13 2 291,0 0 0,0 0 0,0 0 0,0 1-1,0-1 1,0 0 0,0 1 0,0-1 0,1 1 0,-1-1 0,0 1 0,0-1-1,0 1 1,1-1 0,-1 1 0,0 0 0,1-1 0,-1 1 0,0 0 0,1 0-1,-1-1 1,1 1 0,-1 0 0,1 0 0,0 0 0,-1 0 0,1 1-1,-5 22-186,13 65-36,-5-70 329,0 0 1,-2 0-1,0 0 1,-1 0-1,-4 31 0,1-42 83,-1 0 0,1 1-1,-1-1 1,-1-1-1,1 1 1,-1-1-1,-1 0 1,1 0 0,-1 0-1,-1-1 1,1 0-1,-1 0 1,0 0-1,0-1 1,0 0-1,-17 7 1,20-9 759,42-4-315,71-14-162,64-7 127,-60 14-4071,-102 8 5290,-39 30-24368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0:50:33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 12172,'-8'33'5088,"-3"15"-226,11-13-5134,2-18 330,0 0-1,1 0 1,2-1-1,-1 1 1,2-1-1,10 22 1,-14-33-15,1-1 0,0 1 0,0-1 0,1 0 0,-1 0 0,1 0 0,0 0 0,0 0 0,0-1 0,0 0 0,0 1 0,1-2 0,0 1 0,0-1 0,-1 1 0,1-1 0,1 0 0,-1-1 0,0 0 1,0 1-1,1-2 0,-1 1 0,0 0 0,7-1 0,10-1 249,0 0 0,0-2-1,-1 0 1,42-12 0,-55 13-225,0-1 0,-1 0 0,1 0-1,-1 0 1,1-1 0,-1 0 0,-1 0-1,1-1 1,0 0 0,-1 0 0,0-1-1,0 1 1,-1-1 0,0-1 0,0 1-1,7-13 1,-10 16-36,-1-1 0,0 1 0,0-1 0,0 1 0,-1-1 0,1 0 0,-1 0 0,0 1 0,0-1 0,0 0 0,0 0 0,-1 1 0,1-1 0,-1 0-1,0 1 1,0-1 0,-1 1 0,1-1 0,-1 1 0,1 0 0,-1-1 0,0 1 0,0 0 0,-1 0 0,1 0 0,-1 0 0,1 1 0,-4-3 0,-1-1-34,1 0-1,-2 1 1,1 0 0,0 1 0,-1-1 0,0 1 0,0 1-1,0 0 1,-1 0 0,1 0 0,-11-1 0,4 1-508,0 1 0,0 1 1,0 0-1,0 1 0,0 1 0,-1 0 1,1 1-1,-22 6 0,-41 10-8623,-88 11 0,132-21 5216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0:50:24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14061,'-4'4'8910,"-22"40"-5618,20-29-3311,2 1-1,0 0 1,0 0 0,2 0 0,-2 27-1,-3 146-133,8-167 137,1 1 0,0 0-1,2 0 1,1-1 0,1 0 0,10 27-1,-14-44 13,0-1 0,0 1 0,1-1 0,-1 1 0,1-1 0,0 0 0,0 0 0,0 0 0,1 0 0,-1 0 0,1-1 0,0 0 0,0 0 0,0 0 0,0 0 0,1 0 0,-1-1 0,1 0 0,-1 0 0,1 0 0,0-1 0,0 1 0,0-1 0,0 0 0,0-1 0,0 1 0,7-1 0,6-2-19,0 0 0,-1-1 0,1-1 1,-1-1-1,0 0 0,24-11 0,22-4-2504,-23 15-4854,-23-1 656,-15 5 6330,-1 0 0,0-1 1,0 1-1,1-1 0,-1 1 0,0-1 0,0 0 1,0 0-1,0 1 0,-1-1 0,1 0 1,-1 0-1,1 0 0,-1 0 0,1-2 1,-1 0-2265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0:50:24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 10826,'5'-4'3726,"6"-2"-2807,1 0 0,0 0-1,0 1 1,0 1-1,15-3 1,39-16-697,-12-2-2139,-51 23 1672,1 0 395,-3 1-101,-1 1 0,0 0 0,0-1 0,0 1 0,1 0 0,-1 0 0,0 0-1,0-1 1,1 1 0,-1 0 0,0 0 0,1 0 0,-1-1 0,0 1 0,0 0-1,1 0 1,-1 0 0,0 0 0,1 0 0,-1 0 0,0 0 0,1 0 0,-1 0 0,0 0-1,1 0 1,-1 0 0,0 0 0,1 0 0,-1 0 0,0 0 0,1 0 0,-1 0-1,0 0 1,0 1 0,1-1 0,0 0 0,3 18 254,0 1 0,-2-1 0,0 1 0,0 0 0,-2-1 1,-3 32-1,2 3-146,5 135-690,8-105-4614,-9-71 487,7-1 3148,-8-9 536,4 0-4131,4-12 3058,-7-10-329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0:50:24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37 8072,'0'-20'2582,"0"9"2058,-1 11-4512,0-1 0,1 0-1,-1 1 1,0-1-1,0 1 1,1-1 0,-1 1-1,0 0 1,0-1-1,0 1 1,0 0 0,0 0-1,1 0 1,-1-1-1,0 1 1,0 0 0,0 0-1,0 0 1,0 0-1,0 0 1,0 1 0,0-1-1,1 0 1,-1 0-1,0 1 1,0-1 0,0 0-1,0 1 1,1-1-1,-1 1 1,0-1 0,0 1-1,1-1 1,-1 1-1,0 0 1,1-1 0,-1 1-1,1 0 1,-1-1-1,0 2 1,-6 14 44,0 0 1,1 0-1,1 0 0,1 0 1,0 1-1,-1 18 1,-5 112 159,8-95-269,-7 199 352,-3 42-2891,12-269-472,-1 2-2589,-11-62-6045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0:50:25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64 5573,'1'8'846,"1"0"0,-1 1 0,-1-1-1,0 0 1,-1 13 0,1-13-519,-1 0 1,1-1 0,0 1-1,1 0 1,0 0 0,0-1 0,0 1-1,5 11 1,-5-16-159,0-1 0,1 0 0,-1 1 1,1-1-1,-1 0 0,1 0 0,0 0 0,0 0 0,0 0 0,0-1 1,0 1-1,0-1 0,1 1 0,-1-1 0,5 2 0,2-3 862,-3-4-681,0 0 1,0 0 0,-1 0 0,0 0-1,1-1 1,-2 0 0,1 0-1,-1-1 1,0 1 0,6-10 0,0-4 941,-1 0 1,9-26-1,-17 41-1114,-1-1-1,1 0 1,-1 0-1,0 1 1,-1-1-1,1 0 1,-1 0-1,0 1 1,0-1-1,-1 0 1,1 1-1,-1-1 1,0 1-1,0 0 1,-4-6-1,4 8-357,0 1 0,0-1-1,-1 1 1,1-1 0,0 1 0,-1 0 0,1 0-1,-1 0 1,1 0 0,-1 0 0,0 1 0,1-1-1,-1 1 1,0 0 0,1 0 0,-1 0 0,0 0-1,0 0 1,1 0 0,-1 1 0,0-1 0,1 1-1,-1 0 1,1 0 0,-1 0 0,1 0 0,-4 2-1,-22 5-4676,3-4 691,21-3 2916,-1 0 1,0 0-1,0-1 1,0 1-1,0-1 1,0 0-1,-7-1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0:50:2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10506,'-1'3'7826,"0"5"-7424,1 0-1,0 0 1,1 0 0,0 0-1,0 0 1,0 0-1,1 0 1,3 8 0,8 43-456,-6 196 398,0-20-411,-9-147-1436,-1-26-3234,3-57 3530,-1 0 1,1 0-1,-1 0 1,0 0-1,0 0 1,0 0-1,-1 0 1,1 0-1,-5 7 1,-5-16-2659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0:50:25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 13357,'0'0'8397,"3"5"-6513,5 17-1719,0 0 0,-2 0 0,0 1-1,-2 0 1,0 0 0,0 28-1,-5 149-1391,-11-120-1327,10-72 1208,-1 1-1,1-1 1,-2 1-1,1-1 0,-1 0 1,-10 14-1,1-13-1688,4-12-2396,-10-11 2313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40:43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8712,'14'0'2341,"-6"0"3112,-5 1-5869,7 3 513,-1 0 0,-1 0 0,1 0 0,14 11 0,36 17 854,-44-27-675,1 0 0,0-2 0,0 0 0,0 0 0,28-1 0,87-7 820,-83 2-746,534-56 1477,-424 40-1615,-25 7-141,173 7 0,134 30 29,-265-12 26,198 21 103,128 6 375,3-20 469,-105 5-633,159 3 369,-90-16-158,-85-9-137,358-5-35,372-19-457,-1048 22-366,86-4-3482,-39 4-5432,-47 2-606,-59-3 5300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0:50:26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0 10506,'7'17'1257,"0"0"1,-2 0 0,0 0-1,5 30 1,3 78 304,-8-61-1645,-2-39 172,-1-1 0,-2 1-1,0 0 1,-7 47 0,5-65-43,1 0 1,-1 0 0,0 0-1,0-1 1,-1 1-1,0-1 1,0 0-1,-1 1 1,0-1 0,0-1-1,0 1 1,0 0-1,-1-1 1,0 0-1,0 0 1,-1-1 0,1 1-1,-1-1 1,0-1-1,0 1 1,-13 5-1,7-5 201,0-1-1,0 0 1,-1-1-1,1 0 0,0-1 1,-1 0-1,1-1 1,-1 0-1,1-1 0,-1-1 1,1 0-1,0 0 1,0-2-1,0 1 0,0-1 1,1-1-1,-1 0 1,-14-10-1,24 15-213,1-1 0,-1 0 0,0 0 0,1 0 0,-1 0 0,0 0 0,1-1 0,0 1 0,-1 0 0,1-1 0,0 1 0,-1-1 0,1 1 0,0-1 0,0 0 0,1 1 0,-1-1-1,0 0 1,0 0 0,1 0 0,-1 1 0,1-1 0,0 0 0,-1 0 0,1 0 0,0 0 0,0 0 0,0 0 0,0 0 0,1 0 0,-1 0 0,0 1 0,1-1 0,-1 0 0,1 0 0,0 0 0,0 0 0,0 1 0,0-1 0,0 0 0,0 1 0,0-1 0,0 1 0,3-3 0,6-6-82,0 1 0,0-1 0,0 2 0,22-14 0,-29 21 43,92-58-415,-49 32-268,-2-1 0,0-3 1,53-48-1,-48 29-1156,-26 26 949,1 0 0,53-40 4399,-77 87-2360,24 278 607,-5-108-2496,-14-118 96,16 382-7043,-22-352 2648,-4 0 0,-24 135-1,8-169 4032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0:50:28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0 17200,'-1'2'521,"1"-1"-1,-1 0 1,0 0 0,1 0-1,-1 1 1,0-1-1,0 0 1,0 0 0,0 0-1,0 0 1,0 0 0,0-1-1,0 1 1,-1 0-1,1 0 1,0-1 0,0 1-1,-3 0 1,-5 0-804,5-1 278,10 36-1383,-3-28 1066,0 1-1,-1 0 0,0 0 1,-1 0-1,0 0 1,0 0-1,-1 0 1,0 1-1,-1-1 1,0 0-1,0 0 1,-1 0-1,0 0 1,-1-1-1,0 1 1,-6 12-1,-9 18-121,-1 0 0,-30 42 0,39-65 559,-14 19 124,18-28-137,0 0 1,0 0-1,1 1 1,0 0-1,0 0 1,1 1-1,0-1 1,1 1-1,0 0 0,0 0 1,-1 13-1,4-21-102,0 0-1,0 1 0,0-1 0,0 0 0,1 0 0,-1 1 1,1-1-1,-1 0 0,1 0 0,-1 0 0,1 0 1,0 0-1,-1 0 0,1 0 0,0 0 0,0 0 0,0 0 1,0 0-1,0 0 0,0 0 0,0-1 0,1 2 0,35 11 35,39-8 304,-63-6-115,0 0 0,0-1-1,23-6 1,-33 7 66,-2 1-263,-1-1 0,1 1 1,0-1-1,-1 1 0,1 0 1,0-1-1,-1 1 0,1-1 1,-1 0-1,1 1 0,-1-1 1,1 1-1,-1-1 0,0 0 1,1 1-1,-1-1 0,0 0 1,1 0-1,-1 1 0,0-1 1,0 0-1,0 0 0,1 1 1,-1-1-1,0 0 0,0 0 1,0 0-1,-1 1 0,1-1 1,0 0-1,0 0 0,0 1 1,-1-2-1,1 0 7,0 0 0,0 1 0,0-1 0,-1 1 0,1-1 0,-1 0 0,1 1 0,-1-1 0,0 1 0,1-1 0,-1 1 0,0-1 0,0 1 0,0 0 0,0-1 0,0 1 0,-2-2 0,-22-4-1357,23 7 1249,-1 4 102,-7 10-48,4-5-25,0 0 0,1 0 1,0 0-1,0 1 1,1 0-1,1 0 0,0 0 1,-3 11-1,-7 84-39,8-58 212,4-40-97,1 0 0,-1 0 0,1 0-1,1 0 1,-1 0 0,1 0-1,0 0 1,0-1 0,1 1 0,0 0-1,1 0 1,-1-1 0,7 12 0,-8-16 16,-1 0 0,1 0 0,0 0 1,0 0-1,0-1 0,1 1 1,-1 0-1,0 0 0,1-1 0,-1 1 1,1-1-1,-1 1 0,1-1 0,0 0 1,0 1-1,-1-1 0,1 0 0,0 0 1,0 0-1,0-1 0,0 1 0,4 1 1,-4-3 12,0 1 0,0-1 0,0 1 0,0-1 0,0 0 0,0 0 1,0 0-1,0 0 0,-1 0 0,1 0 0,0 0 0,-1-1 0,1 1 0,-1 0 1,1-1-1,-1 1 0,0-1 0,2-2 0,5-8 133,-1-1 1,-1 1-1,0-1 1,6-19-1,-11 31-179,0-1-1,-1 1 0,1-1 0,-1 1 1,1-1-1,-1 1 0,1-1 0,-1 1 0,0-1 1,0 1-1,0-1 0,0 0 0,0 1 1,0-1-1,0 1 0,0-1 0,-1 1 1,1-1-1,0 1 0,-1-1 0,1 1 1,-1-1-1,0 1 0,0 0 0,1-1 0,-1 1 1,0 0-1,0-1 0,0 1 0,0 0 1,-1 0-1,1 0 0,0 0 0,0 0 1,-1 0-1,1 1 0,0-1 0,-1 0 1,1 1-1,-1-1 0,1 1 0,-1-1 0,1 1 1,-3-1-1,-2 0-110,0 1 0,-1 0 0,1-1 0,0 2 0,-1-1 0,1 1 0,0 0 0,-9 3 0,13-3 73,0 0 0,1 0 0,-1 0 0,0 0 0,0 0 0,0 1 0,1-1 0,-1 1 0,1-1 0,-1 1 0,1 0 0,0 0 0,-1-1 0,1 1 0,0 0 0,0 0 0,0 0 0,0 3 0,-11 38-310,10-33 238,-20 167-440,17-122 733,-18 89 1,21-133-119,2-8-47,-1-1 0,1 1 0,0-1 0,-1 1 0,0-1 0,0 0 0,0 1 0,0-1 0,0 0 1,-3 4-1,0-1-8,0-1 0,-1 1 1,0-1-1,0 0 0,0-1 1,0 1-1,-1-1 0,-6 3 1,7-3-20,8-1 8,17-3 33,27-8 96,-21 3-58,229-62 310,-249 66-1084,0 1 1,0 0-1,0 0 1,0 1-1,0 0 1,8 0-1,-4 0-1431,-34 14-14298,-12 20 14789,0-1 1702,33-31 10,1 0-1,-1 1 1,1 0-1,0-1 1,0 1-1,0 0 1,0 0-1,-2 4 1,-7 10 1313,-10-1 1655,13-1-770,-8 7 1810,14-19-3822,0 0 0,0 0 0,0-1 0,0 1-1,0 1 1,1-1 0,-1 0 0,1 0 0,0 1 0,0-1-1,0 0 1,-1 6 0,-3 48 958,4-38-917,1-9-121,0 0 0,1 0 0,0 0 0,1 0 0,0 0 1,0-1-1,1 1 0,1 0 0,-1-1 0,2 0 0,-1 0 0,7 10 0,-9-17-44,-1 1 1,1-1-1,-1 1 0,1-1 1,0 0-1,0 0 0,-1 0 1,2 0-1,-1 0 0,0 0 1,0-1-1,1 1 1,-1-1-1,1 1 0,-1-1 1,1 0-1,-1 0 0,1 0 1,0 0-1,-1-1 1,1 1-1,0-1 0,0 0 1,0 1-1,-1-1 0,1-1 1,0 1-1,0 0 0,0-1 1,-1 1-1,1-1 1,0 0-1,0 0 0,-1 0 1,1 0-1,-1 0 0,1 0 1,-1-1-1,0 0 1,1 1-1,-1-1 0,0 0 1,0 0-1,2-3 0,2 0 122,-1 0-1,0-1 0,-1 0 0,1 0 1,-1 0-1,0 0 0,-1 0 0,1-1 1,-1 0-1,-1 0 0,3-7 0,-5 13-298,0-1-1,0 1 1,0-1-1,0 1 0,-1 0 1,1-1-1,0 1 0,0 0 1,-1-1-1,1 1 1,-1 0-1,0-1 0,1 1 1,-1 0-1,0 0 0,0 0 1,-1-2-1,2 3-68,-1-1-171,0 0 0,0 0-1,0 1 1,-1-1 0,1 0-1,0 1 1,0 0 0,-1-1-1,1 1 1,0 0 0,-1-1 0,1 1-1,0 0 1,-1 0 0,1 0-1,-1 0 1,1 0 0,0 0-1,-1 1 1,-1 0 0,1-1-585,-13-1-1643,0-1 0,1 0 0,-1-1 0,1 0 0,-23-9 0,-6-4-2580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40:58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43 155 6887,'-4'0'3400,"-12"0"-410,12 0-572,5-4-1943,-1 0 243,0 0 1,-1 0-1,1 0 1,-1 0-1,0 0 1,0 0-1,0 0 1,-1 0-1,-3-6 1,0 0-1108,3 7 805,2-12 287,0 12-602,-1-1 0,1 1 0,0-1-1,1 1 1,-1 0 0,0-1 0,1 1 0,0-1-1,0 1 1,2-6 0,-1 7-108,-1 1 0,1-1 1,0 1-1,0-1 0,0 1 1,0 0-1,0 0 0,0 0 1,0 0-1,0 0 0,1 1 0,-1-1 1,0 1-1,0-1 0,1 1 1,-1 0-1,0 0 0,1 0 0,-1 0 1,4 0-1,687-17 135,-599 19-183,-2 4 1,1 4-1,179 43 0,-156-26 17,121 11 0,121-4-24,-347-33 61,230 4 38,-32-2-15,-79 6 49,0-7 1,150-15-1,-229 16-353,-45-2-219,0 0 0,0 0-1,0-1 1,0 0 0,1 0-1,-1 0 1,11-3 0,-14 3-308,1-1 1,-1 1 0,1 0 0,-1 0 0,1 1-1,-1-1 1,0 1 0,6 1 0,-7-1 108,0 0 1,0-1 0,0 1 0,0-1 0,0 1 0,0-1 0,0 0 0,0 0 0,0 0-1,0 0 1,0 0 0,0 0 0,0-1 0,4 0 0,-2-16-2344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41:14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48 7335,'-1'-8'3832,"1"6"-3727,0 0 0,-1 0-1,1 0 1,0-1-1,1 1 1,-1 0-1,0 0 1,0 0 0,1 0-1,0 0 1,1-4-1,13 3 43,0 1-1,1 1 1,-1 0-1,1 1 0,-1 0 1,1 1-1,28 7 0,45 1 792,3-5 124,-52-1-488,61-4 0,494-25 104,-488 25-696,128 3-23,495 68 41,-75-47 317,-489-24-276,-34 6 50,-68-1 69,85-6 0,7-11 222,234 12 0,-37 1-112,-148-5-199,-137 10-1364,-49-2-1340,0 1 0,31 9 0,-32-11-1275,26-12 310,-42 9 3403,0-1 0,0 1 0,0 0 0,0-1-1,0 1 1,0-1 0,0 0 0,-1 1 0,1-1 0,-1 0 0,1 0 0,1-4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41:21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0 10890,'0'1'211,"-1"0"0,1 0 0,0 0 0,-1 0 0,1 0-1,-1 0 1,1-1 0,-1 1 0,0 0 0,1 0 0,-1 0 0,0-1 0,1 1-1,-1 0 1,0-1 0,0 1 0,0-1 0,0 1 0,1-1 0,-1 1-1,0-1 1,0 0 0,0 1 0,0-1 0,0 0 0,0 0 0,0 0-1,0 1 1,0-1 0,0 0 0,-2-1 0,1 2-142,-1-1 1,1 1-1,-1-1 1,1 1-1,-1 0 0,1 0 1,0 0-1,-1 0 1,1 0-1,0 1 0,-2 1 1,0 2-231,1 0-1,-1 0 1,1 0 0,1 0 0,-1 1 0,-2 7 0,1-3 98,-11 23-52,2 1 0,2 0 0,1 1 0,1 0 0,-5 54 0,1 179 138,16-171-591,4-1-1,5 0 1,36 150 0,-14-126-3315,4-1 0,73 154 0,-56-171 1614,-16-34 1847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41:26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3299,'0'0'6492,"40"12"-3060,203 0 545,184-32-1772,258 44-1308,-179-2-801,139-47 75,-509 17-182,272-4 54,225-14 234,-65 14-239,-368 9-25,186 5 33,-42-6 238,-119-3-51,-10-1 50,-63 3-30,91 3 140,43 12 135,-16-2-228,-72 8-71,204 8-5,-200-9-56,0 0-15,97-9 2,208 6 79,411-26-111,-439 30-91,-125-11 66,409-13 253,-374 0 37,-58 4-8,204 11 213,-167 3-278,-309-10-389,126 3-143,-154-1-1738,52 11 0,-50-5-1963,5 0-2344,-7 2-1656,0 0 3525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45:04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8 9897,'12'-5'5069,"-1"3"-281,-7 23-4763,-6 30-61,-11 56 1,7-66 354,1 0 0,2 1 1,4 55-1,0-89-249,1 0 1,1-1-1,-1 1 0,1-1 1,1 1-1,-1-1 0,1 0 1,1-1-1,-1 1 0,1-1 0,0 1 1,0-2-1,1 1 0,0 0 1,0-1-1,0 0 0,10 5 0,-14-9-22,0 1 0,1 0-1,-1-1 1,0 1-1,0 0 1,0 0 0,0 0-1,-1 1 1,1-1 0,0 0-1,-1 1 1,0-1-1,1 1 1,-1-1 0,0 1-1,0 0 1,0-1 0,-1 1-1,1 0 1,-1 0-1,0-1 1,1 1 0,-1 0-1,0 0 1,-1 0 0,1 0-1,0-1 1,-1 1-1,0 0 1,1-1 0,-1 1-1,0 0 1,-1-1 0,1 1-1,0-1 1,-1 1-1,1-1 1,-1 0 0,0 1-1,-2 2 1,-7 6-477,0 0 1,-1 0-1,0-1 0,0-1 1,-20 12-1,22-15-547,-1-1-1,1 0 0,-1 0 1,-1-1-1,1-1 1,0 0-1,-1 0 1,-12 0-1,17-2 214,0 0 1,0-1-1,0 0 1,0 0-1,0-1 0,0 0 1,0 0-1,0-1 1,0 0-1,0 0 1,1 0-1,-1-1 0,1 0 1,-1 0-1,-9-8 1,-22-27 121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45:04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0 112 5862,'6'-5'979,"-1"1"0,1-2 0,-1 1 0,-1 0 0,9-13 0,-10 13-538,0 1 0,0-1 0,0 1 0,1 0 0,-1 0 0,1 0 0,0 1 0,0-1 0,1 1 0,-1 0 0,1 0-1,-1 0 1,1 1 0,0-1 0,6-1 0,15 0-65,-1 1 0,1 1 0,0 1-1,-1 1 1,1 1 0,25 5 0,57 1-1000,-79-7-2630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1ADD8-A34F-43FC-BFEA-DACFBCEBE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71C650-6941-455B-8E5F-73C468C79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96E7-ED37-4748-8005-D08A5051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D9D193-1CF8-4654-BA41-21DED2BF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D5B56-A03D-4942-AEA2-A2282140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83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92F4A-D122-4D6C-B6E1-1F36B4BA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4DE1F0-2893-4A4F-B80B-13AFB10BE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094888-C587-4C3A-B84F-26026EB2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CF794-C09C-4A5D-BBA8-5B4C5A9F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07B70-4E2E-4D4D-9FC7-844F00CA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19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3C5263-E1B4-49CC-8376-5683122A1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845690-C31C-4F5F-9159-D7D781ECC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BAEBE-783A-46AD-A651-5E830203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70205-626B-4BF2-8B63-D1419FE7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CB466-AF87-4F19-B941-F25B85B9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B9CE5-4CB1-48C0-9048-F9EBC172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1FD2B-1812-4E63-A90F-071315F15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BCD5DD-B1CE-4C20-8F1F-AD6883D6A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F5DAB-0FE4-4DD2-82D2-BA3CE41F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C614D1-7131-4721-B0DD-FA75FB4D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67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E3E31-A6BB-4472-92D3-A090C5C9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D98E21-9A84-4A17-8533-AF091AABD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84600-E7E2-459B-B372-58360FA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C57C42-7E5F-4413-B0F2-B0EDE321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345B5F-D906-42E9-A345-1C616D19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03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7AA0A-999C-4726-8CA6-234AB9A06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ACBEB1-D9AA-4D69-8CD7-1BCD290AD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10EC36-7D55-45CD-B876-DA1727BD7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B64829-BBA4-4E82-927B-784570A4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50FE53-E9F6-41A1-9030-C611C2E5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4E162A-0D62-4C20-B32B-20B8D3AF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60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AC27D-515F-4F2A-9A04-23ABEB384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FA722D-EB59-4691-8485-6DF3B3DB5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2307C9-4E9A-487B-B7AB-07831C790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E85FB2-EE8C-4582-9DE1-FC6907BE2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6042BC-A712-43E1-87AA-9213FFBDD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339A1B-9776-4CBF-8ED4-F5054B49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A81F22-A171-4D6A-B209-FF9F427D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9EA47B-AF5F-452B-BD96-E56246E9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5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B9CAF-52FB-47F2-830C-BC3B1CA7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62CBD6-8457-4617-A80C-FE985FEA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E223E4-2817-4DA8-87F3-78440E54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254DE0-855A-4E4C-BDB2-01FE19A9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3DCC1F-FCF3-4279-827D-FDFA074C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AB5022-0E16-4344-9729-D100E70C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83DA84-BDD5-49FD-B707-A64D278C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98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E8E24-D463-43E3-80D7-5574D847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8ADCE1-F01B-43C2-B09F-5281C3AA1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ED250-3B23-4845-836A-EE9754D6F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F5648D-8C9E-4BF1-8678-AE388D2F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D9E974-1244-448D-98C4-DBB85608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5B6BEC-21D4-49C7-B1B7-BF9A0D00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16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12595-6377-4334-8636-B68372EE4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EFD943-52AC-4308-858A-0BAE71F95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092879-40FE-4CD5-A386-596B10586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BA9AC-9CBD-4353-B995-0AD6B13A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544868-A9FD-42C0-9176-15E44846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1CFB8F-7F58-4624-B11A-7D07649B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5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F165B8-DD2B-48F9-8A60-124CC63DF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6DC38D-7C10-49AA-9CE0-2DFC87C5C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51AA5-983A-4E04-A0BE-2AA6C9435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684EA-61EE-49D5-8BF2-3024381D1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796F1C-B907-482D-B60A-EC904B506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8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0.png"/><Relationship Id="rId18" Type="http://schemas.openxmlformats.org/officeDocument/2006/relationships/customXml" Target="../ink/ink8.xml"/><Relationship Id="rId3" Type="http://schemas.openxmlformats.org/officeDocument/2006/relationships/image" Target="../media/image4.png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17" Type="http://schemas.openxmlformats.org/officeDocument/2006/relationships/image" Target="../media/image12.png"/><Relationship Id="rId2" Type="http://schemas.openxmlformats.org/officeDocument/2006/relationships/image" Target="../media/image3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10" Type="http://schemas.openxmlformats.org/officeDocument/2006/relationships/customXml" Target="../ink/ink4.xml"/><Relationship Id="rId19" Type="http://schemas.openxmlformats.org/officeDocument/2006/relationships/image" Target="../media/image13.png"/><Relationship Id="rId4" Type="http://schemas.openxmlformats.org/officeDocument/2006/relationships/customXml" Target="../ink/ink1.xml"/><Relationship Id="rId9" Type="http://schemas.openxmlformats.org/officeDocument/2006/relationships/image" Target="../media/image8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customXml" Target="../ink/ink16.xml"/><Relationship Id="rId18" Type="http://schemas.openxmlformats.org/officeDocument/2006/relationships/image" Target="../media/image111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12" Type="http://schemas.openxmlformats.org/officeDocument/2006/relationships/image" Target="../media/image81.png"/><Relationship Id="rId17" Type="http://schemas.openxmlformats.org/officeDocument/2006/relationships/customXml" Target="../ink/ink18.xml"/><Relationship Id="rId2" Type="http://schemas.openxmlformats.org/officeDocument/2006/relationships/image" Target="../media/image5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10" Type="http://schemas.openxmlformats.org/officeDocument/2006/relationships/image" Target="../media/image71.png"/><Relationship Id="rId4" Type="http://schemas.openxmlformats.org/officeDocument/2006/relationships/image" Target="../media/image40.png"/><Relationship Id="rId9" Type="http://schemas.openxmlformats.org/officeDocument/2006/relationships/customXml" Target="../ink/ink14.xml"/><Relationship Id="rId14" Type="http://schemas.openxmlformats.org/officeDocument/2006/relationships/image" Target="../media/image9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12" Type="http://schemas.openxmlformats.org/officeDocument/2006/relationships/image" Target="../media/image9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customXml" Target="../ink/ink23.xml"/><Relationship Id="rId5" Type="http://schemas.openxmlformats.org/officeDocument/2006/relationships/customXml" Target="../ink/ink20.xml"/><Relationship Id="rId10" Type="http://schemas.openxmlformats.org/officeDocument/2006/relationships/image" Target="../media/image80.png"/><Relationship Id="rId4" Type="http://schemas.openxmlformats.org/officeDocument/2006/relationships/image" Target="../media/image50.png"/><Relationship Id="rId9" Type="http://schemas.openxmlformats.org/officeDocument/2006/relationships/customXml" Target="../ink/ink2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customXml" Target="../ink/ink29.xml"/><Relationship Id="rId18" Type="http://schemas.openxmlformats.org/officeDocument/2006/relationships/image" Target="../media/image180.png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12" Type="http://schemas.openxmlformats.org/officeDocument/2006/relationships/image" Target="../media/image150.png"/><Relationship Id="rId17" Type="http://schemas.openxmlformats.org/officeDocument/2006/relationships/customXml" Target="../ink/ink31.xml"/><Relationship Id="rId2" Type="http://schemas.openxmlformats.org/officeDocument/2006/relationships/image" Target="../media/image17.png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customXml" Target="../ink/ink28.xml"/><Relationship Id="rId5" Type="http://schemas.openxmlformats.org/officeDocument/2006/relationships/customXml" Target="../ink/ink25.xml"/><Relationship Id="rId15" Type="http://schemas.openxmlformats.org/officeDocument/2006/relationships/customXml" Target="../ink/ink30.xml"/><Relationship Id="rId10" Type="http://schemas.openxmlformats.org/officeDocument/2006/relationships/image" Target="../media/image140.png"/><Relationship Id="rId4" Type="http://schemas.openxmlformats.org/officeDocument/2006/relationships/image" Target="../media/image110.png"/><Relationship Id="rId9" Type="http://schemas.openxmlformats.org/officeDocument/2006/relationships/customXml" Target="../ink/ink27.xml"/><Relationship Id="rId14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68F21C-200B-4DA9-959B-97C23EFBB807}"/>
              </a:ext>
            </a:extLst>
          </p:cNvPr>
          <p:cNvSpPr txBox="1"/>
          <p:nvPr/>
        </p:nvSpPr>
        <p:spPr>
          <a:xfrm>
            <a:off x="748018" y="370657"/>
            <a:ext cx="10863743" cy="4824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/>
              <a:t>99.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response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객체를 이용하여 다음 조건에 맞게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애플리케이션을 만들고 실행 결과를</a:t>
            </a:r>
            <a:r>
              <a:rPr lang="ko-KR" altLang="en-US" dirty="0"/>
              <a:t>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1)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response.jsp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response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setHeader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5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초마다 페이지를 갱신하도록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java.util.Calendar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클래스를 이용하여 현재 시간을 출력하도록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&lt;Google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홈페이지로 이동하기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&gt;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클릭하면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response_data.jsp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연결하도록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response_data.jsp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response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sendRedirect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구글 홈페이지로 이동하도록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3)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'http://localhost:8080/Exercise/ch05/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response.jsp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en-US" altLang="ko-KR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D5E9C8A-96AB-4A7E-823C-CB7405E2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17" y="966612"/>
            <a:ext cx="4067175" cy="847725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86C6313-8F72-4ED5-88A2-052D69BD8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633" y="679509"/>
            <a:ext cx="5037257" cy="178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6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172E43-F36D-4C94-B1EE-225CCE70E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89" y="561974"/>
            <a:ext cx="6254602" cy="51720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FA2FBA-A157-4610-AC9E-3F34E5D51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291" y="1357311"/>
            <a:ext cx="5572876" cy="25933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8204EDD-7643-48CC-B9CB-2A61EC2D44E5}"/>
                  </a:ext>
                </a:extLst>
              </p14:cNvPr>
              <p14:cNvContentPartPr/>
              <p14:nvPr/>
            </p14:nvContentPartPr>
            <p14:xfrm>
              <a:off x="205335" y="793410"/>
              <a:ext cx="1220400" cy="838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8204EDD-7643-48CC-B9CB-2A61EC2D44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335" y="784410"/>
                <a:ext cx="123804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A85A6B1-BEFF-42DB-B41A-D5C2D77413D7}"/>
                  </a:ext>
                </a:extLst>
              </p14:cNvPr>
              <p14:cNvContentPartPr/>
              <p14:nvPr/>
            </p14:nvContentPartPr>
            <p14:xfrm>
              <a:off x="8154495" y="1587210"/>
              <a:ext cx="1649880" cy="4968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A85A6B1-BEFF-42DB-B41A-D5C2D77413D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45855" y="1578570"/>
                <a:ext cx="166752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E8CC6A84-7335-4010-BC19-119FCEDD35B4}"/>
                  </a:ext>
                </a:extLst>
              </p14:cNvPr>
              <p14:cNvContentPartPr/>
              <p14:nvPr/>
            </p14:nvContentPartPr>
            <p14:xfrm>
              <a:off x="8458335" y="3320970"/>
              <a:ext cx="2764440" cy="72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E8CC6A84-7335-4010-BC19-119FCEDD35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49695" y="3311970"/>
                <a:ext cx="278208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0AE5EECD-8DC1-45B3-9945-287AAD231984}"/>
                  </a:ext>
                </a:extLst>
              </p14:cNvPr>
              <p14:cNvContentPartPr/>
              <p14:nvPr/>
            </p14:nvContentPartPr>
            <p14:xfrm>
              <a:off x="2046375" y="5390610"/>
              <a:ext cx="1150920" cy="691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0AE5EECD-8DC1-45B3-9945-287AAD23198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37375" y="5381970"/>
                <a:ext cx="116856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89A8ECF-79F9-4256-92DB-AEB053280CC9}"/>
                  </a:ext>
                </a:extLst>
              </p14:cNvPr>
              <p14:cNvContentPartPr/>
              <p14:nvPr/>
            </p14:nvContentPartPr>
            <p14:xfrm>
              <a:off x="2462895" y="5020530"/>
              <a:ext cx="1677600" cy="396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89A8ECF-79F9-4256-92DB-AEB053280CC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53895" y="5011890"/>
                <a:ext cx="16952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E7E9A21-6BF6-4FF7-AF03-08B21A1A9F2E}"/>
                  </a:ext>
                </a:extLst>
              </p14:cNvPr>
              <p14:cNvContentPartPr/>
              <p14:nvPr/>
            </p14:nvContentPartPr>
            <p14:xfrm>
              <a:off x="1218375" y="3142050"/>
              <a:ext cx="125280" cy="6588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E7E9A21-6BF6-4FF7-AF03-08B21A1A9F2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09375" y="3133050"/>
                <a:ext cx="142920" cy="67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A63AACC-1AC4-4835-9B0B-A8AFD3EC6A87}"/>
                  </a:ext>
                </a:extLst>
              </p14:cNvPr>
              <p14:cNvContentPartPr/>
              <p14:nvPr/>
            </p14:nvContentPartPr>
            <p14:xfrm>
              <a:off x="1777815" y="4826850"/>
              <a:ext cx="4698360" cy="590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A63AACC-1AC4-4835-9B0B-A8AFD3EC6A8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68815" y="4817850"/>
                <a:ext cx="4716000" cy="7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D37B062D-5A00-4EBF-8C12-5BA2D9199062}"/>
              </a:ext>
            </a:extLst>
          </p:cNvPr>
          <p:cNvGrpSpPr/>
          <p:nvPr/>
        </p:nvGrpSpPr>
        <p:grpSpPr>
          <a:xfrm>
            <a:off x="4605975" y="2147370"/>
            <a:ext cx="496800" cy="323640"/>
            <a:chOff x="4605975" y="2147370"/>
            <a:chExt cx="496800" cy="32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9452A361-6137-491D-B3AE-146FEF5C78CC}"/>
                    </a:ext>
                  </a:extLst>
                </p14:cNvPr>
                <p14:cNvContentPartPr/>
                <p14:nvPr/>
              </p14:nvContentPartPr>
              <p14:xfrm>
                <a:off x="4605975" y="2204610"/>
                <a:ext cx="136440" cy="2664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9452A361-6137-491D-B3AE-146FEF5C78C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96975" y="2195970"/>
                  <a:ext cx="1540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61EA1610-6E19-4CA6-B617-C6C1E6DBD42A}"/>
                    </a:ext>
                  </a:extLst>
                </p14:cNvPr>
                <p14:cNvContentPartPr/>
                <p14:nvPr/>
              </p14:nvContentPartPr>
              <p14:xfrm>
                <a:off x="4605975" y="2284170"/>
                <a:ext cx="162720" cy="403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61EA1610-6E19-4CA6-B617-C6C1E6DBD42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96975" y="2275530"/>
                  <a:ext cx="1803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42F1530-6B46-4BD2-8866-22E5C4DF8E5D}"/>
                    </a:ext>
                  </a:extLst>
                </p14:cNvPr>
                <p14:cNvContentPartPr/>
                <p14:nvPr/>
              </p14:nvContentPartPr>
              <p14:xfrm>
                <a:off x="4869135" y="2147370"/>
                <a:ext cx="233640" cy="3189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42F1530-6B46-4BD2-8866-22E5C4DF8E5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60135" y="2138730"/>
                  <a:ext cx="251280" cy="336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68F21C-200B-4DA9-959B-97C23EFBB807}"/>
              </a:ext>
            </a:extLst>
          </p:cNvPr>
          <p:cNvSpPr txBox="1"/>
          <p:nvPr/>
        </p:nvSpPr>
        <p:spPr>
          <a:xfrm>
            <a:off x="748018" y="370657"/>
            <a:ext cx="10863743" cy="4142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/>
              <a:t>9.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response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객체를 이용하여 다음 조건에 맞게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애플리케이션을 만들고 실행 결과를</a:t>
            </a:r>
            <a:r>
              <a:rPr lang="ko-KR" altLang="en-US" dirty="0"/>
              <a:t>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en-US" altLang="ko-KR" dirty="0">
              <a:latin typeface="Arial" panose="020B0604020202020204" pitchFamily="34" charset="0"/>
            </a:endParaRPr>
          </a:p>
          <a:p>
            <a:pPr marL="342900" indent="-342900"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response2.jsp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response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setHeader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5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초마다 페이지를 갱신하도록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java.util.Calendar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클래스를 이용하여 현재 시간을 출력하도록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&lt;Google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홈페이지로 이동하기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&gt;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클릭하면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response_data2.jsp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연결하도록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&lt;Naver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홈페이지로 이동하기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&gt;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를 클릭하면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response_data2.jsp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파일을 연결하도록 작성합니다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• </a:t>
            </a:r>
            <a:r>
              <a:rPr lang="en-US" altLang="ko-KR" sz="1800" dirty="0">
                <a:solidFill>
                  <a:srgbClr val="FF0000"/>
                </a:solidFill>
                <a:latin typeface="+mj-lt"/>
              </a:rPr>
              <a:t>&lt;a </a:t>
            </a:r>
            <a:r>
              <a:rPr lang="en-US" altLang="ko-KR" sz="1800" dirty="0" err="1">
                <a:solidFill>
                  <a:srgbClr val="FF0000"/>
                </a:solidFill>
                <a:latin typeface="+mj-lt"/>
              </a:rPr>
              <a:t>href</a:t>
            </a:r>
            <a:r>
              <a:rPr lang="en-US" altLang="ko-KR" sz="1800" dirty="0">
                <a:solidFill>
                  <a:srgbClr val="FF0000"/>
                </a:solidFill>
                <a:latin typeface="+mj-lt"/>
              </a:rPr>
              <a:t>=＂response_data2.jsp?check=2＂&gt;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 Naver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홈페이지로 이동하기 </a:t>
            </a:r>
            <a:r>
              <a:rPr lang="ko-KR" altLang="en-US" sz="1800" dirty="0">
                <a:solidFill>
                  <a:srgbClr val="FF0000"/>
                </a:solidFill>
                <a:latin typeface="+mj-lt"/>
              </a:rPr>
              <a:t>로 추가하고</a:t>
            </a:r>
            <a:endParaRPr lang="en-US" altLang="ko-KR" sz="1800" dirty="0">
              <a:solidFill>
                <a:srgbClr val="FF0000"/>
              </a:solidFill>
              <a:latin typeface="+mj-lt"/>
            </a:endParaRPr>
          </a:p>
          <a:p>
            <a:pPr lvl="1"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 돌아가기 버튼을 추가</a:t>
            </a:r>
            <a:endParaRPr lang="ko-KR" altLang="en-US" b="0" dirty="0">
              <a:solidFill>
                <a:srgbClr val="FF00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response_data2.jsp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response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sendRedirect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구글 홈페이지로 이동하도록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• response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sendRedirect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메소드를 이용하여 네이버 홈페이지로 이동하도록 작성합니다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•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구글과 네이버의 구분은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if ~ else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로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선택한다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endParaRPr lang="en-US" altLang="ko-KR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3)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'http://localhost:8080/Exercise/ch05/response2.jsp'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3656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4D3E62-A037-48D1-9416-34257ADB6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2738800"/>
            <a:ext cx="7610475" cy="2552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F1878A-01C1-40EA-B3E0-1808D8BAFFE1}"/>
              </a:ext>
            </a:extLst>
          </p:cNvPr>
          <p:cNvSpPr txBox="1"/>
          <p:nvPr/>
        </p:nvSpPr>
        <p:spPr>
          <a:xfrm>
            <a:off x="836246" y="502558"/>
            <a:ext cx="10542954" cy="2095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response2.jsp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response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setHeader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5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초마다 페이지를 갱신하도록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java.util.Calendar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클래스를 이용하여 현재 시간을 출력하도록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&lt;Google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홈페이지로 이동하기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&gt;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클릭하면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response_data2.jsp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연결하도록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&lt;Naver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홈페이지로 이동하기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&gt;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를 클릭하면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response_data2.jsp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파일을 연결하도록 작성합니다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• </a:t>
            </a:r>
            <a:r>
              <a:rPr lang="en-US" altLang="ko-KR" sz="1800" dirty="0">
                <a:solidFill>
                  <a:srgbClr val="FF0000"/>
                </a:solidFill>
                <a:latin typeface="+mj-lt"/>
              </a:rPr>
              <a:t>&lt;a </a:t>
            </a:r>
            <a:r>
              <a:rPr lang="en-US" altLang="ko-KR" sz="1800" dirty="0" err="1">
                <a:solidFill>
                  <a:srgbClr val="FF0000"/>
                </a:solidFill>
                <a:latin typeface="+mj-lt"/>
              </a:rPr>
              <a:t>href</a:t>
            </a:r>
            <a:r>
              <a:rPr lang="en-US" altLang="ko-KR" sz="1800" dirty="0">
                <a:solidFill>
                  <a:srgbClr val="FF0000"/>
                </a:solidFill>
                <a:latin typeface="+mj-lt"/>
              </a:rPr>
              <a:t>=＂response_data2.jsp?check=2＂&gt;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 Naver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홈페이지로 이동하기 </a:t>
            </a:r>
            <a:r>
              <a:rPr lang="ko-KR" altLang="en-US" sz="1800" dirty="0">
                <a:solidFill>
                  <a:srgbClr val="FF0000"/>
                </a:solidFill>
                <a:latin typeface="+mj-lt"/>
              </a:rPr>
              <a:t>로 추가하고</a:t>
            </a:r>
            <a:endParaRPr lang="en-US" altLang="ko-KR" sz="1800" dirty="0">
              <a:solidFill>
                <a:srgbClr val="FF0000"/>
              </a:solidFill>
              <a:latin typeface="+mj-lt"/>
            </a:endParaRPr>
          </a:p>
          <a:p>
            <a:pPr lvl="1"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 돌아가기 버튼을 추가</a:t>
            </a:r>
            <a:endParaRPr lang="ko-KR" altLang="en-US" b="0" dirty="0">
              <a:solidFill>
                <a:srgbClr val="FF0000"/>
              </a:solidFill>
              <a:effectLst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B5D825D-5C32-4F54-9164-A48E5988C8A8}"/>
              </a:ext>
            </a:extLst>
          </p:cNvPr>
          <p:cNvGrpSpPr/>
          <p:nvPr/>
        </p:nvGrpSpPr>
        <p:grpSpPr>
          <a:xfrm>
            <a:off x="1249794" y="3896794"/>
            <a:ext cx="2980800" cy="486720"/>
            <a:chOff x="1249794" y="3896794"/>
            <a:chExt cx="2980800" cy="48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B0820699-72ED-4EB6-B592-D41D1C997CC2}"/>
                    </a:ext>
                  </a:extLst>
                </p14:cNvPr>
                <p14:cNvContentPartPr/>
                <p14:nvPr/>
              </p14:nvContentPartPr>
              <p14:xfrm>
                <a:off x="2024154" y="4126114"/>
                <a:ext cx="2206440" cy="4572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B0820699-72ED-4EB6-B592-D41D1C997CC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15154" y="4117474"/>
                  <a:ext cx="22240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0DC12440-AD1B-4698-9289-95A64253FC8B}"/>
                    </a:ext>
                  </a:extLst>
                </p14:cNvPr>
                <p14:cNvContentPartPr/>
                <p14:nvPr/>
              </p14:nvContentPartPr>
              <p14:xfrm>
                <a:off x="1298034" y="3896794"/>
                <a:ext cx="208440" cy="25956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0DC12440-AD1B-4698-9289-95A64253FC8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89034" y="3887794"/>
                  <a:ext cx="2260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E60D3E69-753B-4C16-B596-79BBEB32001E}"/>
                    </a:ext>
                  </a:extLst>
                </p14:cNvPr>
                <p14:cNvContentPartPr/>
                <p14:nvPr/>
              </p14:nvContentPartPr>
              <p14:xfrm>
                <a:off x="1415394" y="4246354"/>
                <a:ext cx="36000" cy="1342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E60D3E69-753B-4C16-B596-79BBEB32001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06394" y="4237354"/>
                  <a:ext cx="536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9CB75F01-90FF-49E6-8324-2CD3EBDF7AEF}"/>
                    </a:ext>
                  </a:extLst>
                </p14:cNvPr>
                <p14:cNvContentPartPr/>
                <p14:nvPr/>
              </p14:nvContentPartPr>
              <p14:xfrm>
                <a:off x="1539594" y="4110634"/>
                <a:ext cx="97560" cy="1540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9CB75F01-90FF-49E6-8324-2CD3EBDF7AE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30594" y="4101634"/>
                  <a:ext cx="1152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62F4C01-74A9-4FE0-A570-93527518DC17}"/>
                    </a:ext>
                  </a:extLst>
                </p14:cNvPr>
                <p14:cNvContentPartPr/>
                <p14:nvPr/>
              </p14:nvContentPartPr>
              <p14:xfrm>
                <a:off x="1677114" y="3968794"/>
                <a:ext cx="25200" cy="4147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62F4C01-74A9-4FE0-A570-93527518DC1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68114" y="3959794"/>
                  <a:ext cx="4284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5AFC98C7-CEF9-44E3-807C-C9C3D1B769D9}"/>
                    </a:ext>
                  </a:extLst>
                </p14:cNvPr>
                <p14:cNvContentPartPr/>
                <p14:nvPr/>
              </p14:nvContentPartPr>
              <p14:xfrm>
                <a:off x="1713474" y="4177594"/>
                <a:ext cx="152640" cy="90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5AFC98C7-CEF9-44E3-807C-C9C3D1B769D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704474" y="4168954"/>
                  <a:ext cx="1702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E0A7A252-EA45-4478-9DED-DA2F6D7E18E7}"/>
                    </a:ext>
                  </a:extLst>
                </p14:cNvPr>
                <p14:cNvContentPartPr/>
                <p14:nvPr/>
              </p14:nvContentPartPr>
              <p14:xfrm>
                <a:off x="1249794" y="4186954"/>
                <a:ext cx="278280" cy="414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E0A7A252-EA45-4478-9DED-DA2F6D7E18E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240794" y="4178314"/>
                  <a:ext cx="295920" cy="5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6A35497-CB5D-4699-A476-E297035B4142}"/>
                  </a:ext>
                </a:extLst>
              </p14:cNvPr>
              <p14:cNvContentPartPr/>
              <p14:nvPr/>
            </p14:nvContentPartPr>
            <p14:xfrm>
              <a:off x="6697314" y="4209994"/>
              <a:ext cx="449280" cy="42012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6A35497-CB5D-4699-A476-E297035B414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88674" y="4200994"/>
                <a:ext cx="466920" cy="43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842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389DEE7-BB11-4620-8448-41612BCC3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1357312"/>
            <a:ext cx="6915150" cy="414337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1E189A78-9FAA-43F7-9708-45B53281D4F2}"/>
              </a:ext>
            </a:extLst>
          </p:cNvPr>
          <p:cNvGrpSpPr/>
          <p:nvPr/>
        </p:nvGrpSpPr>
        <p:grpSpPr>
          <a:xfrm>
            <a:off x="1031994" y="1946314"/>
            <a:ext cx="808920" cy="609840"/>
            <a:chOff x="1031994" y="1946314"/>
            <a:chExt cx="808920" cy="60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31899B9E-0874-43C6-8268-E6621039A86D}"/>
                    </a:ext>
                  </a:extLst>
                </p14:cNvPr>
                <p14:cNvContentPartPr/>
                <p14:nvPr/>
              </p14:nvContentPartPr>
              <p14:xfrm>
                <a:off x="1031994" y="2024074"/>
                <a:ext cx="248040" cy="53208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31899B9E-0874-43C6-8268-E6621039A86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22994" y="2015074"/>
                  <a:ext cx="26568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AFE5F7EF-65F8-44B3-9613-E0A822B0EC4B}"/>
                    </a:ext>
                  </a:extLst>
                </p14:cNvPr>
                <p14:cNvContentPartPr/>
                <p14:nvPr/>
              </p14:nvContentPartPr>
              <p14:xfrm>
                <a:off x="1319994" y="2026954"/>
                <a:ext cx="205200" cy="18216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AFE5F7EF-65F8-44B3-9613-E0A822B0EC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10994" y="2018314"/>
                  <a:ext cx="2228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E92707B7-23E9-47A3-B92A-79357DF1FC6E}"/>
                    </a:ext>
                  </a:extLst>
                </p14:cNvPr>
                <p14:cNvContentPartPr/>
                <p14:nvPr/>
              </p14:nvContentPartPr>
              <p14:xfrm>
                <a:off x="1367874" y="2283994"/>
                <a:ext cx="195120" cy="13788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E92707B7-23E9-47A3-B92A-79357DF1FC6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59234" y="2274994"/>
                  <a:ext cx="2127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063BED6-64A1-4214-A358-8E5A8B1EA623}"/>
                    </a:ext>
                  </a:extLst>
                </p14:cNvPr>
                <p14:cNvContentPartPr/>
                <p14:nvPr/>
              </p14:nvContentPartPr>
              <p14:xfrm>
                <a:off x="1664874" y="1946314"/>
                <a:ext cx="176040" cy="3078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063BED6-64A1-4214-A358-8E5A8B1EA62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55874" y="1937314"/>
                  <a:ext cx="1936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22F6C20C-002B-43E8-976C-EC0B9E0A608A}"/>
                    </a:ext>
                  </a:extLst>
                </p14:cNvPr>
                <p14:cNvContentPartPr/>
                <p14:nvPr/>
              </p14:nvContentPartPr>
              <p14:xfrm>
                <a:off x="1605474" y="2352394"/>
                <a:ext cx="205920" cy="1162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22F6C20C-002B-43E8-976C-EC0B9E0A608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96834" y="2343754"/>
                  <a:ext cx="223560" cy="13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2024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A14199E-B4E4-4F96-8102-E632B6F79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52437"/>
            <a:ext cx="7010400" cy="595312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5889BE47-06E1-4542-8C3D-4A61AE70F4E1}"/>
              </a:ext>
            </a:extLst>
          </p:cNvPr>
          <p:cNvGrpSpPr/>
          <p:nvPr/>
        </p:nvGrpSpPr>
        <p:grpSpPr>
          <a:xfrm>
            <a:off x="835794" y="2143594"/>
            <a:ext cx="1097640" cy="793440"/>
            <a:chOff x="835794" y="2143594"/>
            <a:chExt cx="1097640" cy="79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67588BC6-61EA-45ED-9012-69B5F942AD3B}"/>
                    </a:ext>
                  </a:extLst>
                </p14:cNvPr>
                <p14:cNvContentPartPr/>
                <p14:nvPr/>
              </p14:nvContentPartPr>
              <p14:xfrm>
                <a:off x="835794" y="2298034"/>
                <a:ext cx="155880" cy="22428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67588BC6-61EA-45ED-9012-69B5F942AD3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7154" y="2289394"/>
                  <a:ext cx="1735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087F4986-9729-4CBD-835B-8DF51B985DB2}"/>
                    </a:ext>
                  </a:extLst>
                </p14:cNvPr>
                <p14:cNvContentPartPr/>
                <p14:nvPr/>
              </p14:nvContentPartPr>
              <p14:xfrm>
                <a:off x="975114" y="2340154"/>
                <a:ext cx="104400" cy="18540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087F4986-9729-4CBD-835B-8DF51B985DB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6114" y="2331514"/>
                  <a:ext cx="1220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CC130252-07D5-47FA-9CC1-EE119D1B7CD9}"/>
                    </a:ext>
                  </a:extLst>
                </p14:cNvPr>
                <p14:cNvContentPartPr/>
                <p14:nvPr/>
              </p14:nvContentPartPr>
              <p14:xfrm>
                <a:off x="1121994" y="2291914"/>
                <a:ext cx="42480" cy="33732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CC130252-07D5-47FA-9CC1-EE119D1B7CD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3354" y="2282914"/>
                  <a:ext cx="6012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8BA71A5A-72EA-4E6D-8AE7-2F549A91E987}"/>
                    </a:ext>
                  </a:extLst>
                </p14:cNvPr>
                <p14:cNvContentPartPr/>
                <p14:nvPr/>
              </p14:nvContentPartPr>
              <p14:xfrm>
                <a:off x="1192914" y="2427274"/>
                <a:ext cx="69480" cy="8640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8BA71A5A-72EA-4E6D-8AE7-2F549A91E98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84274" y="2418634"/>
                  <a:ext cx="871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FC5E3D2-5C97-49C5-80FA-048DF577C412}"/>
                    </a:ext>
                  </a:extLst>
                </p14:cNvPr>
                <p14:cNvContentPartPr/>
                <p14:nvPr/>
              </p14:nvContentPartPr>
              <p14:xfrm>
                <a:off x="1289034" y="2338354"/>
                <a:ext cx="14040" cy="3024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FC5E3D2-5C97-49C5-80FA-048DF577C41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80034" y="2329714"/>
                  <a:ext cx="316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E547C634-9E74-4CA2-BFBC-869C032994D5}"/>
                    </a:ext>
                  </a:extLst>
                </p14:cNvPr>
                <p14:cNvContentPartPr/>
                <p14:nvPr/>
              </p14:nvContentPartPr>
              <p14:xfrm>
                <a:off x="1397754" y="2335474"/>
                <a:ext cx="31680" cy="1994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E547C634-9E74-4CA2-BFBC-869C032994D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89114" y="2326834"/>
                  <a:ext cx="493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A1DC83BD-EE90-49DF-BC5F-1C54726F1D9B}"/>
                    </a:ext>
                  </a:extLst>
                </p14:cNvPr>
                <p14:cNvContentPartPr/>
                <p14:nvPr/>
              </p14:nvContentPartPr>
              <p14:xfrm>
                <a:off x="1394874" y="2352034"/>
                <a:ext cx="237240" cy="5850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A1DC83BD-EE90-49DF-BC5F-1C54726F1D9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5874" y="2343034"/>
                  <a:ext cx="25488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3C47D77F-C683-4AD3-895A-98C6A8BC2817}"/>
                    </a:ext>
                  </a:extLst>
                </p14:cNvPr>
                <p14:cNvContentPartPr/>
                <p14:nvPr/>
              </p14:nvContentPartPr>
              <p14:xfrm>
                <a:off x="1785114" y="2143594"/>
                <a:ext cx="148320" cy="6098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3C47D77F-C683-4AD3-895A-98C6A8BC281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76114" y="2134594"/>
                  <a:ext cx="165960" cy="627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5029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414</Words>
  <Application>Microsoft Office PowerPoint</Application>
  <PresentationFormat>와이드스크린</PresentationFormat>
  <Paragraphs>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21</cp:revision>
  <dcterms:created xsi:type="dcterms:W3CDTF">2021-05-07T11:15:12Z</dcterms:created>
  <dcterms:modified xsi:type="dcterms:W3CDTF">2024-04-03T11:11:59Z</dcterms:modified>
</cp:coreProperties>
</file>