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03:35:50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65 737,'-2'-4'854,"-1"-2"-78,0 1-1,0-1 1,0 1 0,-1-1-1,0 1 1,0 0 0,0 1-1,-1-1 1,-5-4 0,5 6-56,-5 3 166,2-2 341,2 6 4027,5-3-5180,1 0-1,-1 0 1,1-1 0,-1 1-1,1 0 1,0 0 0,-1 0-1,1 0 1,0 0-1,-1 0 1,1 0 0,0 0-1,0 0 1,0 0 0,0 0-1,0 0 1,0 0-1,0 0 1,1 0 0,-1-1-1,0 1 1,0 0 0,1 0-1,-1 0 1,0 0-1,1 0 1,-1 0 0,1 0-1,-1-1 1,1 1 0,0 0-1,-1 0 1,1-1-1,0 1 1,-1 0 0,1-1-1,0 1 1,0-1 0,0 1-1,0-1 1,-1 1-1,1-1 1,0 0 0,0 0-1,0 1 1,0-1 0,1 0-1,1 2 253,2-1-33,25 5 246,1-2-1,-1-1 0,1-1 0,47-4 0,-20 1-244,171-10 1008,379-18-1040,-301 22-51,-241 7-225,311 16 92,1 0 261,-85-9 365,-104-9-623,317 14 153,-248 4 257,435-29 1,-389 11-438,-161 3-60,108 12 183,-2 0 217,5-1 102,-181 1-2220,-68-12 10,-83-65-21209,33 31 19416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2T04:13:37.2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3162 1,'-34'5,"0"1,0 2,0 2,1 1,1 1,0 2,0 1,2 1,0 2,1 1,-1 3,18-15,-90 58,3 4,4 4,2 4,4 4,-18 27,-222 264,216-235,-25 29,8 7,-11 33,-459 695,520-777,5 3,6 4,6 2,-15 59,-144 593,196-658,6 2,-3 111,-14 94,15-132,8 1,14 187,1-184,26 90,44 2,69 138,-116-367,3-2,3-1,3-1,29 41,-18-34,4-3,2-2,3-2,4-2,1-3,42 31,170 89,-23-33,83 21,-90-56,-57-39,8 70,-138-106,-49-58,-12-1</inkml:trace>
  <inkml:trace contextRef="#ctx0" brushRef="#br0" timeOffset="1366.31">2188 8300,'57'103,"44"79,-101-179,-1-1,0 0,0 1,0-1,0 0,0 1,0-1,-1 0,1 0,-1 0,1 0,-1 0,0 0,0-1,0 1,0-1,0 1,0-1,0 0,0 1,-1-1,1 0,0-1,-1 1,1 0,-1-1,1 1,-1-1,1 0,-1 0,1 0,-1 0,1 0,-1 0,1-1,-1 1,-1-2,0 3,-411 13,385-9,6-2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15:25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24575,'2076'0'0,"-2023"3"0,-1 3 0,0 2 0,69 19 0,-60-12 0,109 12 0,-97-22 0,-9-2 0,102 19 0,88 12 0,-105-18 0,-60-7 0,-36-4 0,62 14 0,-24 2 0,0-4 0,1-4 0,115 2 0,-79-14 0,298-5 0,-287-10 0,42-1 0,-143 15 0,-7 1 0,0-1 0,0-1 0,0-2 0,0-1 0,-1-1 0,0-1 0,43-16 0,-41 8-682,41-26-1,-55 29-6143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15:2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24575,'825'0'0,"-727"5"0,104 18 0,-123-9 0,-49-8 0,1-1 0,49 2 0,-39-6 0,1 2 0,50 10 0,-8-3 0,0-4 0,137-8 0,-75 0 0,1567 2 0,-1691 1 0,0 1 0,38 9 0,-36-6 0,0 0 0,27 0 0,121 13 0,-115-10 0,25 7 0,-51-9 0,0-1 0,37 2 0,-50-6 44,1 2 1,28 6-1,15 3-1542,-39-10-5328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03:35:4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11018,'1'4'-609,"1"17"12695,-10-20-11391,5-1-199,-7 184 294,33 237-3220,-10-247 1326,-5-25 2514,-7-164-1105,1 0 1,1 0-1,9-25 1,2-13-156,-6 9-51,-1 1-90,2 1 0,1 0 0,2 0 0,26-58 0,-35 96-89,-1 0 0,0 0 1,1 0-1,0 0 0,0 0 0,0 1 1,7-7-1,-9 9 38,0 0 0,0 1 0,0-1 0,0 1 0,0-1 0,0 1 0,0 0 0,0-1 0,0 1 0,0 0 0,0 0 0,0-1 0,0 1 0,0 0 0,0 0 0,0 0 0,0 0 0,0 1 0,2-1 0,-2 1-37,1 0-1,0 0 1,0 0-1,-1 0 1,1 0 0,0 0-1,-1 1 1,1-1-1,-1 1 1,0-1-1,1 1 1,-1-1 0,0 1-1,1 3 1,58 115-942,-48-90 1079,2-1 0,1 0 0,1-1 0,1-1 0,37 46 0,-49-68-284,1 0 1,-1-1-1,1 0 1,0 0-1,0-1 0,10 5 1,-13-6-42,0-1 1,0 0-1,0 0 0,0 0 1,0 0-1,1 0 0,-1-1 1,0 1-1,1-1 0,-1 0 1,1 0-1,-1 0 0,0-1 1,1 1-1,4-2 1,11-6-2094,0-1 0,0-1 1,-1 0-1,-1-1 1,31-26-1,-43 32 2285,-1 0 1,0 0-1,0 0 0,0-1 0,-1 0 1,4-6-1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03:35:44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13837,'-3'4'4095,"-2"5"-3450,1 1 0,-1-1 0,2 1 0,-1 0 0,1 0 0,-2 19 0,-6 72-2030,6-52 1607,-11 359 547,17-387-889,1-1 0,0 0 0,6 21-1,-8-40-8,1 0-1,-1 1 0,0-1 0,1 0 0,0 1 0,-1-1 0,1 0 0,0 0 0,-1 0 0,1 1 1,0-1-1,0 0 0,0 0 0,0 0 0,0 0 0,0-1 0,0 1 0,3 1 0,-2 0-402,4-3-3315,6-12 1080,-3 8 364,-2-3-467,-5-19-3212,-2-14 5479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03:35:45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15759,'0'3'387,"-1"-1"0,0 1 1,0 0-1,1 0 0,0-1 0,0 1 0,-1 0 1,1 0-1,1 0 0,-1-1 0,0 1 0,1 0 1,0 0-1,-1-1 0,1 1 0,0 0 1,0-1-1,3 5 0,-1-2-273,1 1 1,0-1-1,1 0 1,-1 0-1,1-1 1,0 1-1,10 6 1,1 0-445,2-2 1,-1 1-1,1-2 0,32 10 1,50 3 464,-80-18 221,0 0 0,0 2 1,0 0-1,35 15 0,-21-1 509,-33-18-863,1 1-1,-1-1 1,1 0-1,-1 0 0,0 1 1,0-1-1,0 1 1,0-1-1,0 1 1,0 0-1,0-1 1,0 1-1,0 0 1,-1-1-1,1 1 0,-1 0 1,1 0-1,-1 0 1,0 0-1,0 0 1,0-1-1,0 5 1,0-3-52,0 1 1,-1-1 0,1 0 0,-1 1 0,0-1 0,0 0 0,0 1-1,0-1 1,-1 0 0,-1 3 0,-5 4-280,0 0 0,0-1 1,-1 1-1,-1-2 0,0 0 0,0 0 0,-21 13 1,-1-5-2460,-49 19 0,42-20 344,-2 2-595,0-2 0,-1-2 0,-55 10 0,11-18 1187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03:35:45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0 14734,'-3'9'2526,"-11"27"4648,11-33-7082,1 0-1,-1 0 0,1 0 0,-1-1 0,0 1 1,0-1-1,0 0 0,0 1 0,-4 1 1,-64 41-1790,52-31 1747,-1-1 0,0-1 0,-1-1 1,-34 14-1,53-25 0,0 1 1,0 0 0,0-1-1,1 1 1,-1 0 0,0 0-1,0 0 1,1 0 0,-1 0-1,0 1 1,1-1 0,0 0-1,-3 4 1,-1-1 55,4-3-93,0-1 0,0 1 1,0 0-1,0 0 0,0 0 0,0 0 0,0 0 0,0 0 0,0 0 0,1 0 0,-1 0 0,0 0 0,0 0 0,1 1 0,-1-1 0,1 0 0,-1 0 0,1 3 0,-1 0 0,0-3-21,1 1 1,0-1-1,-1 1 1,1-1-1,0 1 1,0-1 0,0 1-1,0 0 1,0-1-1,1 1 1,-1-1 0,0 1-1,1-1 1,-1 1-1,1-1 1,0 1-1,-1-1 1,1 0 0,0 1-1,1 1 1,0-1-24,2 8-12,1-1-1,1 0 0,-1 0 0,2-1 0,-1 0 1,1 0-1,0 0 0,12 9 0,72 51 246,-65-51-116,26 18-937,94 46 1,-135-76-551,0 0-1,1-2 1,0 1 0,0-1-1,19 2 1,-27-5 778,0 1 1,0-1-1,0 0 0,0 0 0,0 0 1,1 0-1,-1-1 0,0 1 1,0-1-1,0-1 0,0 1 0,0 0 1,-1-1-1,1 0 0,0 0 1,-1 0-1,1 0 0,3-3 0,-6 3 384,0 0 0,1 0 0,-1 0 0,0-1-1,0 1 1,-1 0 0,1 0 0,0-1-1,-1 1 1,1-4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03:36:00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10666,'1'4'3780,"-1"-3"-3502,1 0 1,-1 0 0,0 0-1,1-1 1,-1 1 0,1 0-1,-1 0 1,1 0 0,-1 0-1,1 0 1,0-1 0,-1 1-1,1 0 1,0-1 0,0 1-1,0 0 1,-1-1 0,1 1-1,0-1 1,0 1 0,0-1-1,0 0 1,0 1 0,0-1-1,0 0 1,0 0 0,0 0-1,0 1 1,0-1 0,0 0-1,0 0 1,0 0 0,0-1-1,1 1 1,15-6-18,-14 5 321,34-11 902,39 4-411,1 7-862,83 3-117,10 9 202,171-10 0,505-35 767,105 24-1200,-654 11 444,145-19 297,-401 20-1204,0 2 0,71 15 1,-108-18-1280,-17-43-21215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2T04:12:06.7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135 7503,'6'2,"-1"0,0 1,0-1,0 1,0 0,-1 0,1 1,-1 0,0-1,0 2,0-1,-1 0,1 1,-1-1,0 1,0 0,-1 0,1 0,-1 0,0 1,-1-1,1 1,-1-1,0 1,0 4,2 326,-4-301,0-20,0 1,0-1,2 1,0-1,1 1,0-1,1 1,1-1,0 0,1 0,1-1,0 0,1 0,2 1,-6-8,0 0,0 0,-1 0,0 0,0 0,0 1,-1-1,0 0,-1 1,1-1,-1 1,-1-1,0 1,0-1,0 0,-1 1,0-1,0 0,-1 0,-2 5,-13 65,16 307,-2-376,1 0,-1-1,-1 0,0 0,0 0,0 0,-1-1,0 0,0 0,0-1,-1 1,0-1,0-1,0 1,0-1,-1-1,0 1,0-1,0-1,0 1,0-2,0 1,-4 0,-23 10,-9-4,29-10</inkml:trace>
  <inkml:trace contextRef="#ctx0" brushRef="#br0" timeOffset="2402.55">1612 0,'115'164,"-101"-142,-1 1,-1 1,-1 0,-1 0,-2 1,0 0,-2 1,0 0,-2 0,-1 0,-1 0,-1 14,0-17,0-1,-2 1,0-1,-2 1,0-1,-2 0,0 0,-1-1,-1 1,-2-1,0-1,-8 15,-15 12,21-34,1 0,1 1,0 0,1 1,0 0,1 0,1 1,0 0,2 0,0 0,-2 12,6-24,1-1,0 1,-1-1,1 0,0 1,1-1,-1 0,1 0,-1 0,1 0,0 0,0 0,0 0,1-1,-1 1,0-1,1 0,0 1,0-1,-1 0,1-1,0 1,2 0,32 30,-27-12,0 0,-1 0,-1 1,-1 0,-1 0,0 1,-2 0,-1 0,-1 0,0 1,-2-1,-1 7,1-23,0 0,0 0,-1 0,0-1,0 1,-1 0,0 0,1-1,-2 1,1-1,-1 0,0 0,0 0,0 0,-1 0,0 0,0-1,0 0,0 0,-1 0,1 0,-1-1,0 0,0 0,0 0,-1 0,1-1,-1 0,1 0,-1-1,0 1,0-1,0 0,1-1,-1 1,0-1,-4-1,-425 9,391-8</inkml:trace>
  <inkml:trace contextRef="#ctx0" brushRef="#br0" timeOffset="5308.71">1702 916,'28'0,"1"1,0 2,-1 1,1 1,-1 2,0 1,-1 0,0 3,0 0,2 3,100 56,-4 7,-4 4,-3 6,-4 4,-4 6,-4 4,12 25,-54-56,-3 3,-4 3,-3 3,-3 1,37 83,124 313,-136-273,-9 2,20 128,-60-192,-7 2,-6 0,-7 1,-6 0,-7 23,3-6,-4-58,-5-1,-5 0,-4-1,-5-1,-4-2,-4 0,-4-2,-4-2,-5-2,-3-3,-5-1,-3-3,-4-2,-3-3,-4-4,-14 10,-385 377,383-389,-3-4,-3-4,-9 0,-66 48,-225 138,77-102,193-99,-178 125,170-92,93-57,1 1,1 2,1 1,2 1,-8 13,-44 44,-9 35,79-102,0-4</inkml:trace>
  <inkml:trace contextRef="#ctx0" brushRef="#br0" timeOffset="7056.93">490 7709,'-5'3,"0"-1,0 1,1 0,-1 0,0 1,1-1,0 1,0 0,0 0,0 0,1 1,0-1,-1 1,2 0,-1 0,1 0,-1 0,1 0,1 1,-1 0,-8 22,1 1,1 0,1 0,2 1,1-1,2 1,1 0,1 0,1 3,2-27,1-1,-1 0,1 0,0-1,0 1,1-1,-1 0,1 0,0 0,0 0,0-1,1 0,-1 0,1-1,0 1,-1-1,1 0,0-1,0 0,0 0,1 0,-1 0,0-1,0 0,0 0,0-1,1 0,-1 0,0 0,0-1,0 0,20 1,279-4,-274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1ADD8-A34F-43FC-BFEA-DACFBCEB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1C650-6941-455B-8E5F-73C468C79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96E7-ED37-4748-8005-D08A5051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9D193-1CF8-4654-BA41-21DED2BF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D5B56-A03D-4942-AEA2-A2282140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3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92F4A-D122-4D6C-B6E1-1F36B4BA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DE1F0-2893-4A4F-B80B-13AFB10BE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94888-C587-4C3A-B84F-26026EB2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CF794-C09C-4A5D-BBA8-5B4C5A9F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07B70-4E2E-4D4D-9FC7-844F00CA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3C5263-E1B4-49CC-8376-5683122A1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845690-C31C-4F5F-9159-D7D781ECC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BAEBE-783A-46AD-A651-5E83020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70205-626B-4BF2-8B63-D1419FE7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CB466-AF87-4F19-B941-F25B85B9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B9CE5-4CB1-48C0-9048-F9EBC172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1FD2B-1812-4E63-A90F-071315F1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CD5DD-B1CE-4C20-8F1F-AD6883D6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F5DAB-0FE4-4DD2-82D2-BA3CE41F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614D1-7131-4721-B0DD-FA75FB4D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7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3E31-A6BB-4472-92D3-A090C5C9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98E21-9A84-4A17-8533-AF091AAB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84600-E7E2-459B-B372-58360FA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57C42-7E5F-4413-B0F2-B0EDE321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45B5F-D906-42E9-A345-1C616D19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3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7AA0A-999C-4726-8CA6-234AB9A0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CBEB1-D9AA-4D69-8CD7-1BCD290A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0EC36-7D55-45CD-B876-DA1727BD7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64829-BBA4-4E82-927B-784570A4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0FE53-E9F6-41A1-9030-C611C2E5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E162A-0D62-4C20-B32B-20B8D3AF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C27D-515F-4F2A-9A04-23ABEB38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A722D-EB59-4691-8485-6DF3B3DB5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307C9-4E9A-487B-B7AB-07831C790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E85FB2-EE8C-4582-9DE1-FC6907BE2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6042BC-A712-43E1-87AA-9213FFBDD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339A1B-9776-4CBF-8ED4-F5054B49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A81F22-A171-4D6A-B209-FF9F427D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9EA47B-AF5F-452B-BD96-E56246E9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B9CAF-52FB-47F2-830C-BC3B1CA7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62CBD6-8457-4617-A80C-FE985FEA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E223E4-2817-4DA8-87F3-78440E54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254DE0-855A-4E4C-BDB2-01FE19A9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3DCC1F-FCF3-4279-827D-FDFA074C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AB5022-0E16-4344-9729-D100E70C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3DA84-BDD5-49FD-B707-A64D278C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8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E8E24-D463-43E3-80D7-5574D84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ADCE1-F01B-43C2-B09F-5281C3AA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ED250-3B23-4845-836A-EE9754D6F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5648D-8C9E-4BF1-8678-AE388D2F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9E974-1244-448D-98C4-DBB85608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B6BEC-21D4-49C7-B1B7-BF9A0D00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12595-6377-4334-8636-B68372EE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FD943-52AC-4308-858A-0BAE71F95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92879-40FE-4CD5-A386-596B105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BA9AC-9CBD-4353-B995-0AD6B13A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44868-A9FD-42C0-9176-15E44846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CFB8F-7F58-4624-B11A-7D07649B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5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165B8-DD2B-48F9-8A60-124CC63D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DC38D-7C10-49AA-9CE0-2DFC87C5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51AA5-983A-4E04-A0BE-2AA6C9435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684EA-61EE-49D5-8BF2-3024381D1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96F1C-B907-482D-B60A-EC904B506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8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34" Type="http://schemas.openxmlformats.org/officeDocument/2006/relationships/customXml" Target="../ink/ink8.xml"/><Relationship Id="rId12" Type="http://schemas.openxmlformats.org/officeDocument/2006/relationships/image" Target="../media/image7.png"/><Relationship Id="rId33" Type="http://schemas.openxmlformats.org/officeDocument/2006/relationships/customXml" Target="../ink/ink7.xml"/><Relationship Id="rId38" Type="http://schemas.openxmlformats.org/officeDocument/2006/relationships/image" Target="../media/image5.png"/><Relationship Id="rId2" Type="http://schemas.openxmlformats.org/officeDocument/2006/relationships/customXml" Target="../ink/ink1.xml"/><Relationship Id="rId29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32" Type="http://schemas.openxmlformats.org/officeDocument/2006/relationships/customXml" Target="../ink/ink6.xml"/><Relationship Id="rId37" Type="http://schemas.openxmlformats.org/officeDocument/2006/relationships/customXml" Target="../ink/ink10.xml"/><Relationship Id="rId5" Type="http://schemas.openxmlformats.org/officeDocument/2006/relationships/customXml" Target="../ink/ink2.xml"/><Relationship Id="rId28" Type="http://schemas.openxmlformats.org/officeDocument/2006/relationships/image" Target="../media/image14.png"/><Relationship Id="rId36" Type="http://schemas.openxmlformats.org/officeDocument/2006/relationships/image" Target="../media/image4.png"/><Relationship Id="rId10" Type="http://schemas.openxmlformats.org/officeDocument/2006/relationships/image" Target="../media/image6.png"/><Relationship Id="rId31" Type="http://schemas.openxmlformats.org/officeDocument/2006/relationships/customXml" Target="../ink/ink5.xml"/><Relationship Id="rId4" Type="http://schemas.openxmlformats.org/officeDocument/2006/relationships/image" Target="../media/image3.png"/><Relationship Id="rId27" Type="http://schemas.openxmlformats.org/officeDocument/2006/relationships/customXml" Target="../ink/ink3.xml"/><Relationship Id="rId30" Type="http://schemas.openxmlformats.org/officeDocument/2006/relationships/customXml" Target="../ink/ink4.xml"/><Relationship Id="rId14" Type="http://schemas.openxmlformats.org/officeDocument/2006/relationships/image" Target="../media/image8.png"/><Relationship Id="rId35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68F21C-200B-4DA9-959B-97C23EFBB807}"/>
              </a:ext>
            </a:extLst>
          </p:cNvPr>
          <p:cNvSpPr txBox="1"/>
          <p:nvPr/>
        </p:nvSpPr>
        <p:spPr>
          <a:xfrm>
            <a:off x="748018" y="370657"/>
            <a:ext cx="10863743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out3.jsp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</a:t>
            </a:r>
            <a:r>
              <a:rPr lang="en-US" altLang="ko-KR" sz="1800" dirty="0">
                <a:latin typeface="Consolas" panose="020B0609020204030204" pitchFamily="49" charset="0"/>
              </a:rPr>
              <a:t>&lt;h1&gt;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Out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내장 객체</a:t>
            </a:r>
            <a:b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Inline text elements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현재 페이지의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Buffer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상태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-apple-system"/>
              </a:rPr>
              <a:t>Unstyled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출력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Buffer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전체 크기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남은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Buffer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크기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현재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Buffer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사용량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algn="l"/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'http://localhost:8080/Exercise/ch05/out3.jsp'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365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4CA9D2B-EAE7-48A9-B567-8F713C23DEF7}"/>
              </a:ext>
            </a:extLst>
          </p:cNvPr>
          <p:cNvSpPr txBox="1"/>
          <p:nvPr/>
        </p:nvSpPr>
        <p:spPr>
          <a:xfrm>
            <a:off x="840154" y="341543"/>
            <a:ext cx="10511692" cy="2500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800" dirty="0">
                <a:latin typeface="Consolas" panose="020B0609020204030204" pitchFamily="49" charset="0"/>
              </a:rPr>
              <a:t>&lt;h1&gt;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Out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내장 객체</a:t>
            </a:r>
            <a:b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Inline text elements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현재 페이지의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Buffer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상태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-apple-system"/>
              </a:rPr>
              <a:t>Unstyled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출력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Buffer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전체 크기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남은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Buffer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크기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현재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Buffer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사용량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algn="l"/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0E387E7-471C-4800-85C9-C8C68E474F6C}"/>
                  </a:ext>
                </a:extLst>
              </p14:cNvPr>
              <p14:cNvContentPartPr/>
              <p14:nvPr/>
            </p14:nvContentPartPr>
            <p14:xfrm>
              <a:off x="1972215" y="919050"/>
              <a:ext cx="1969200" cy="403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0E387E7-471C-4800-85C9-C8C68E474F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3215" y="910050"/>
                <a:ext cx="19868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956CA19-F510-B654-C24F-1A679FDE97CB}"/>
                  </a:ext>
                </a:extLst>
              </p14:cNvPr>
              <p14:cNvContentPartPr/>
              <p14:nvPr/>
            </p14:nvContentPartPr>
            <p14:xfrm>
              <a:off x="3867153" y="935218"/>
              <a:ext cx="1927080" cy="961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956CA19-F510-B654-C24F-1A679FDE97C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58513" y="926218"/>
                <a:ext cx="19447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3B7A937-B781-4EF4-0A31-3C5282133538}"/>
                  </a:ext>
                </a:extLst>
              </p14:cNvPr>
              <p14:cNvContentPartPr/>
              <p14:nvPr/>
            </p14:nvContentPartPr>
            <p14:xfrm>
              <a:off x="3194673" y="1607698"/>
              <a:ext cx="1649520" cy="738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3B7A937-B781-4EF4-0A31-3C528213353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86033" y="1598698"/>
                <a:ext cx="1667160" cy="914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D3824BB-A263-4429-989B-6D7B0CE0DD5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683839" y="2842228"/>
            <a:ext cx="5324475" cy="315277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4284F433-93A7-4F1C-9353-EDC1FD6DDDBF}"/>
              </a:ext>
            </a:extLst>
          </p:cNvPr>
          <p:cNvGrpSpPr/>
          <p:nvPr/>
        </p:nvGrpSpPr>
        <p:grpSpPr>
          <a:xfrm>
            <a:off x="1951695" y="1606650"/>
            <a:ext cx="2766960" cy="2295360"/>
            <a:chOff x="1951695" y="1606650"/>
            <a:chExt cx="2766960" cy="229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2985A4A-4645-4573-A6C7-4EDAAED7E645}"/>
                    </a:ext>
                  </a:extLst>
                </p14:cNvPr>
                <p14:cNvContentPartPr/>
                <p14:nvPr/>
              </p14:nvContentPartPr>
              <p14:xfrm>
                <a:off x="4141935" y="3558570"/>
                <a:ext cx="252360" cy="343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2985A4A-4645-4573-A6C7-4EDAAED7E6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33295" y="3549570"/>
                  <a:ext cx="2700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059B80E-B4DD-497C-90E4-5E50E9EE0F95}"/>
                    </a:ext>
                  </a:extLst>
                </p14:cNvPr>
                <p14:cNvContentPartPr/>
                <p14:nvPr/>
              </p14:nvContentPartPr>
              <p14:xfrm>
                <a:off x="4407615" y="3602130"/>
                <a:ext cx="24480" cy="279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059B80E-B4DD-497C-90E4-5E50E9EE0F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98615" y="3593130"/>
                  <a:ext cx="421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D9996F7-C2B9-45AA-84F8-63BF07D4B9C3}"/>
                    </a:ext>
                  </a:extLst>
                </p14:cNvPr>
                <p14:cNvContentPartPr/>
                <p14:nvPr/>
              </p14:nvContentPartPr>
              <p14:xfrm>
                <a:off x="4515255" y="3619770"/>
                <a:ext cx="203400" cy="1936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D9996F7-C2B9-45AA-84F8-63BF07D4B9C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06255" y="3611130"/>
                  <a:ext cx="221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71174FB-9140-456E-A85F-1579292BB4B2}"/>
                    </a:ext>
                  </a:extLst>
                </p14:cNvPr>
                <p14:cNvContentPartPr/>
                <p14:nvPr/>
              </p14:nvContentPartPr>
              <p14:xfrm>
                <a:off x="3854295" y="3650730"/>
                <a:ext cx="204840" cy="2120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71174FB-9140-456E-A85F-1579292BB4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45295" y="3641730"/>
                  <a:ext cx="222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EA71876-47EC-474F-8251-92BA7F76E423}"/>
                    </a:ext>
                  </a:extLst>
                </p14:cNvPr>
                <p14:cNvContentPartPr/>
                <p14:nvPr/>
              </p14:nvContentPartPr>
              <p14:xfrm>
                <a:off x="1951695" y="1606650"/>
                <a:ext cx="1312560" cy="331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EA71876-47EC-474F-8251-92BA7F76E42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3055" y="1597650"/>
                  <a:ext cx="133020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3DCDB6D-6ED0-41CD-BC07-D696BA694D15}"/>
                  </a:ext>
                </a:extLst>
              </p14:cNvPr>
              <p14:cNvContentPartPr/>
              <p14:nvPr/>
            </p14:nvContentPartPr>
            <p14:xfrm>
              <a:off x="4416589" y="1722039"/>
              <a:ext cx="1382040" cy="32292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3DCDB6D-6ED0-41CD-BC07-D696BA694D1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07949" y="1713040"/>
                <a:ext cx="1399680" cy="3246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97A4935-DA09-465E-B3AE-9DAD017EA69B}"/>
                  </a:ext>
                </a:extLst>
              </p14:cNvPr>
              <p14:cNvContentPartPr/>
              <p14:nvPr/>
            </p14:nvContentPartPr>
            <p14:xfrm>
              <a:off x="807229" y="945879"/>
              <a:ext cx="1138680" cy="31194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97A4935-DA09-465E-B3AE-9DAD017EA69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8589" y="937239"/>
                <a:ext cx="1156320" cy="31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24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137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-apple-system</vt:lpstr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22</cp:revision>
  <dcterms:created xsi:type="dcterms:W3CDTF">2021-05-07T11:15:12Z</dcterms:created>
  <dcterms:modified xsi:type="dcterms:W3CDTF">2024-04-03T11:13:44Z</dcterms:modified>
</cp:coreProperties>
</file>