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2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1:21.8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220 1 14093,'-1'4'4864,"-4"7"-2257,3-7-1957,1 0 0,-1 0-1,1 0 1,0 0 0,0 0 0,0 1 0,0 4 0,2-6-694,-1 0-1,1 1 1,-1-1 0,1 0-1,0 0 1,0 0-1,1 0 1,-1 0 0,0 0-1,1-1 1,0 1 0,0 0-1,3 3 1,-1-4 31,1 1 4,8 26-12,-12-23-249,1 1 0,-1 0-1,0 0 1,-1 0-1,1 0 1,-1 0-1,-1 0 1,1 0 0,-1 0-1,0 0 1,-1 0-1,0-1 1,0 1-1,0 0 1,-1-1 0,0 0-1,0 1 1,-1-1-1,-4 6 1,-10 14-1534,-1-2 0,-42 44-1,47-54 1854,-1 0-1,-1-1 0,0-1 0,-1-1 0,-23 13 0,37-23 630,8-2-421,0-1-1,0 0 1,-1 0 0,1 0 0,0 0 0,-1-1 0,8-6 0,7-3 271,14-5 33,-18 8-359,-1 1 1,1 1 0,0 0 0,0 1 0,1 1 0,0 1 0,0 0 0,0 1 0,23-2 0,-37 5-192,-1 0 1,1 0 0,-1 0-1,1 0 1,-1 1-1,1-1 1,-1 0 0,0 1-1,1-1 1,-1 1 0,0 0-1,1-1 1,-1 1 0,0 0-1,0 0 1,1 0 0,-1 0-1,0 0 1,0 0-1,0 0 1,0 0 0,0 2-1,1 0-7,0 0 0,-1 0 0,0 1 0,1-1-1,-1 1 1,-1-1 0,1 1 0,0-1 0,-1 5 0,0 3-3,0 0 1,0 0-1,-2 0 1,1 0-1,-6 16 1,-3 3-248,-2-1 0,-1 0 0,-1-1 0,-1-1 0,-35 45 1,21-34-2365,-45 44 0,62-65 1041,11-14 154,2-7 86,10-9 2241,0 0 0,1 1 0,0 0 0,1 0 0,0 1 0,0 1-1,22-12 1,-26 16-296,0-1-258,1 1 1,-1 0-1,1 0 0,0 1 0,0 1 0,0 0 0,1 0 0,-1 1 0,1 0 0,0 1 1,20-2-1,-5 3-311,23 1-1445,-47 0 974,0 1 0,0-1 0,0 0 0,0 1 0,0 0 1,0 0-1,-1-1 0,1 1 0,0 0 0,0 0 0,-1 1 1,1-1-1,-1 0 0,1 0 0,-1 1 0,1-1 0,-1 1 0,0 0 1,2 2-1,-5 12-6821,-2-10 2751,-10 13 3127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4:27.3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66 13837,'2'-3'4351,"-1"2"-4003,0-1 1,0 0-1,-1 1 0,1-1 1,-1 0-1,1 0 0,-1 1 1,1-1-1,-1 0 0,0 0 0,0 0 1,0 0-1,0 0 0,0 0 1,-1-2-1,1 3-250,1 0 0,-1 0-1,0 0 1,0 0 0,1 0-1,-1 0 1,1 0 0,-1 0 0,0 1-1,1-1 1,0 0 0,-1 0-1,1 0 1,0 0 0,-1 1-1,1-1 1,0 0 0,0 1 0,-1-1-1,1 1 1,0-1 0,0 1-1,1-1 1,-2 0-73,2 0-23,0 0-1,-1 0 0,1 0 1,0-1-1,0 1 1,0 1-1,0-1 0,0 0 1,0 0-1,0 1 0,0-1 1,0 1-1,0 0 0,0 0 1,0-1-1,0 1 0,0 1 1,0-1-1,0 0 1,1 0-1,-1 1 0,0-1 1,0 1-1,0 0 0,3 1 1,2 1 0,119 38 414,261 69 1981,-338-99-2370,41 8-1830,-33-4-4055,-43-9 3995,18 9-11233,-32-15 12964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18.0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206 121 10602,'0'1'131,"0"-1"1,0 1-1,1 0 0,-1-1 1,0 1-1,0-1 0,0 1 1,0 0-1,-1-1 0,1 1 1,0 0-1,0-1 0,0 1 1,0 0-1,-1-1 0,1 1 1,0-1-1,0 1 0,-1-1 1,1 1-1,-1-1 0,1 1 0,0-1 1,-1 1-1,1-1 0,-1 1 1,1-1-1,-1 1 0,1-1 1,-1 0-1,0 1 0,1-1 1,-1 0-1,1 0 0,-1 1 1,0-1-1,1 0 0,-1 0 1,1 0-1,-1 0 0,0 0 1,1 0-1,-1 0 0,0 0 1,1 0-1,-1 0 0,0 0 1,1 0-1,-1-1 0,0 1 1,1 0-1,-1 0 0,1-1 1,-2 1-1,-2-1 1967,4-2-2051,1 1 0,-1 0 1,1 0-1,0 0 0,0 0 0,-1 0 1,1 0-1,1 0 0,-1 0 0,0 1 1,0-1-1,1 0 0,-1 1 0,1-1 1,-1 0-1,1 1 0,0 0 0,0 0 1,2-2-1,46-25 226,-33 20-44,4-4-22,1 2 1,0 0 0,1 2 0,-1 0 0,33-5 0,-50 12-167,1 0 1,0 1-1,-1-1 1,1 1-1,-1 1 1,1-1-1,0 1 1,-1 0-1,1 0 1,-1 1-1,0-1 0,9 5 1,-11-4-28,0 0 1,0 0 0,0 1-1,0 0 1,0-1-1,0 1 1,-1 0 0,1 1-1,-1-1 1,0 0-1,0 1 1,0-1 0,-1 1-1,1-1 1,-1 1-1,0 0 1,0-1-1,0 1 1,0 0 0,0 5-1,-1 4 28,0 0 1,0 0-1,-1 1 0,-1-1 0,0 0 0,-1 0 0,0 0 0,-1-1 1,0 1-1,-1-1 0,-1 0 0,-13 21 0,-9 12 299,-61 72 0,83-109-311,-134 147-150,-7 10-5616,142-160 4874,1 1 1,-1-1-1,0 0 0,-1-1 1,1 1-1,-1-1 1,0 0-1,0 0 0,-10 4 1,0-5-4970,3-8 4503,10 4 335,-2 0-1105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24.6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12075,'1'4'8088,"3"13"-6123,-3-13-513,0-1-1303,3 14-19,0-1 0,3 34 0,1 9-146,0-17-56,52 299-305,-46-236 385,0 136 0,-14-157-892,-4 1 0,-22 120-1,24-196 96,-1 0 0,0 0-1,0-1 1,-9 16 0,-1 4-2973,10-21 2492,3-6 1141,0-1-1,0 1 1,0-1 0,0 1 0,0-1 0,0 0 0,-1 1 0,1-1 0,0 1 0,0-1 0,0 1 0,0-1 0,0 0 0,-1 1 0,1-1-1,0 1 1,0-1 0,-1 0 0,1 1 0,0-1 0,-1 0 0,1 1 0,0-1 0,-1 0 0,1 1 0,-1-1 0,1 0 0,0 0 0,-1 0 0,1 1-1,-1-1 1,1 0 0,-1 0 0,1 0 0,0 0 0,-1 0 0,1 0 0,-1 0 0,1 0 0,-1 0 0,1 0 0,-1 0 0,1 0 0,-1 0 0,1 0-1,0 0 1,-1-1 0,1 1 0,-1 0 0,1 0 0,0 0 0,-1-1 0,1 1 0,-1 0 0,1-1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25.0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11947,'0'0'3972,"43"16"-1217,-16-1-1730,-9-7-225,15 7-351,1-3-353,1-6-352,8 7-417,-8-13-416,6 8-961,-6 6-1922,-16-26 33,12 22-65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26.0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39 14510,'4'50'6603,"-5"2"-4301,1 18-2330,0-62 22,12 311-292,-5-271 256,-4-30-2017,-1 2-5753,4-85-984,7-5 5080,1-3 3058,-6-11 984,-5 50 1340,8-45-1,1 39 775,-9 31-1605,0-2 0,0 1-1,-1 0 1,1-12 0,7-91 8251,-10 109-8216,2 8-288,36 87-259,38 103-303,-69-171 54,-1-1 0,-2 1-1,0 0 1,-1 0 0,-2 0 0,-1 44 0,-1-60-20,0 0 0,-1 0 0,0 0 0,0 0 1,0-1-1,-1 1 0,0-1 0,0 0 1,-1 0-1,1 0 0,-1 0 0,-1 0 1,1-1-1,-8 7 0,9-9 33,1-1-1,-1 0 0,0 0 1,1 0-1,-1 0 1,0 0-1,-1 0 0,1-1 1,0 0-1,0 1 1,0-1-1,-1-1 0,1 1 1,-1 0-1,1-1 1,0 0-1,-1 1 1,1-1-1,-1-1 0,1 1 1,-1 0-1,1-1 1,0 0-1,-1 0 0,1 0 1,0 0-1,-1 0 1,1-1-1,-3-1 0,2 0 28,1 1-1,0 0 1,0-1-1,0 0 0,0 0 1,0 0-1,0 0 0,1 0 1,-1 0-1,1-1 0,0 1 1,0-1-1,1 0 1,-1 1-1,1-1 0,-1 0 1,1 0-1,0 0 0,1 0 1,-1 0-1,1 0 1,0 0-1,0-6 0,1 2-109,0 0-1,0 0 1,1 0-1,0 0 1,0 1 0,1-1-1,0 1 1,0-1-1,1 1 1,7-11-1,-7 13-280,1 0 0,0 0 0,0 1 0,1 0 0,-1-1 0,1 2-1,0-1 1,0 1 0,0 0 0,1 0 0,-1 0 0,9-1 0,12-7-1299,6-10-922,11 10-294,-9-18 0,-4 8 686,-15 11 1254,-1-1 0,0 0 0,-1-1 0,0-1 0,22-26 0,10-37 1864,-25 43 11696,-52 148-12117,-83 197 0,-21-46-2563,127-252 1666,2-2-162,0-1 0,-1 0-1,0-1 1,-1 1-1,0-1 1,0-1-1,-1 0 1,-18 15-1,26-24 428,1 1-1,0-1 0,-1 1 1,1-1-1,0 0 1,-1 0-1,1 1 0,-1-1 1,1 0-1,-1 0 1,1 1-1,-1-1 0,1 0 1,0 0-1,-1 0 1,1 0-1,-1 0 0,1 0 1,-1 0-1,1 0 1,-1 0-1,1 0 0,-1 0 1,1 0-1,-1 0 1,1 0-1,-1 0 0,1 0 1,-1-1-1,1 1 0,0 0 1,-1 0-1,1-1 1,-1 1-1,1 0 0,0 0 1,-1-1-1,1 1 1,0 0-1,-1-1 0,1 1 1,0-1-1,-1 1 1,1 0-1,0-1 0,0 1 1,-1-1-1,1 1 1,0-1-1,0 1 0,0-1 1,0 1-1,0-1 1,0 1-1,0-1 0,0 1 1,0-1-1,0 0 1,2-30-911,-2 30 984,9-32 395,1-1 1,1 1-1,2 1 0,2 0 0,0 1 0,34-48 0,-44 69-105,2 1 0,-1 0 0,1 0 0,0 1 0,13-11 0,-17 16-201,0 1 0,0 0-1,1-1 1,-1 2 0,0-1 0,1 0 0,0 1 0,-1-1 0,1 1 0,0 0 0,0 0 0,0 1 0,0-1 0,0 1 0,0 0 0,0 0 0,0 0 0,-1 0 0,6 2 0,7 3 215,0 0 0,0 1 1,-1 1-1,1 0 0,20 15 0,68 50 940,-40-22-648,35 25-1071,-29-35-2758,-68-39 2797,0 0-1,0 0 0,0 0 1,1-1-1,-1 1 0,0-1 1,0 1-1,1-1 0,-1 0 0,0 0 1,1 0-1,-1 0 0,0 0 1,1 0-1,-1-1 0,0 1 1,0-1-1,1 0 0,-1 1 1,0-1-1,0 0 0,0 0 1,0-1-1,0 1 0,0 0 1,0-1-1,-1 1 0,1-1 1,0 1-1,-1-1 0,1 0 1,-1 0-1,0 0 0,1 0 0,0-2 1,13-26-3178,14 4 1724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26.4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155 0 14894,'0'4'4559,"0"4"-3591,-1 1 0,0-1 0,0 1 0,-6 14 0,-30 66-1528,11-28 54,-15 65-942,38-114 1439,1 0 0,0 1-1,0-1 1,2 1 0,-1-1-1,2 1 1,-1-1 0,4 14-1,-4-25 38,0-1-1,0 1 1,0-1 0,0 1-1,0-1 1,1 1 0,-1-1-1,0 0 1,0 1 0,0-1-1,1 1 1,-1-1 0,0 0-1,1 1 1,-1-1 0,0 1-1,1-1 1,-1 0-1,1 0 1,-1 1 0,0-1-1,1 0 1,-1 0 0,1 1-1,-1-1 1,1 0 0,0 0-1,2 2 83,0-1-1,1 1 1,-1-1-1,1 0 0,-1 0 1,1-1-1,-1 1 1,1-1-1,0 1 1,-1-1-1,1 0 0,0-1 1,-1 1-1,1-1 1,-1 1-1,1-1 1,-1 0-1,1 0 1,-1-1-1,1 1 0,-1-1 1,0 0-1,0 1 1,0-1-1,4-4 1,-1 2 76,0 0 1,0-1 0,-1 0-1,0 0 1,0 0-1,0-1 1,-1 0 0,1 0-1,-1 0 1,-1 0 0,1-1-1,-1 1 1,0-1-1,-1 0 1,4-13 0,-5 15-145,-1-1 0,1 1 0,-1 0 0,0-1 0,-1 1 1,1-1-1,-1 1 0,0 0 0,-1-1 0,1 1 0,-1 0 0,0 0 0,0 0 1,-1 0-1,1 0 0,-1 1 0,0-1 0,0 1 0,-1 0 0,1 0 1,-8-7-1,1 3-370,-1 0 0,1 1 0,-1 0 1,-19-9-1,20 12-1045,0-1 0,1-1 1,0 0-1,0 0 0,0 0 0,-14-15 1,21 18 786,0 0 0,0 1 0,0-1 1,1 0-1,0 0 0,-1 0 1,1 0-1,0 0 0,1-1 0,-1 1 1,0 0-1,1 0 0,0-1 0,-1 1 1,2 0-1,-1 0 0,0-1 1,0 1-1,1 0 0,0 0 0,0-1 1,0 1-1,0 0 0,2-4 0,11-37-2750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26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32 7239,'1'-2'359,"0"-1"1,0 1-1,1-1 0,-1 1 1,1-1-1,0 1 1,0 0-1,0 0 0,0 0 1,3-2-1,-4 3-141,0 1-1,0-1 1,1 1 0,-1-1-1,0 1 1,1 0 0,-1-1-1,0 1 1,1 0 0,-1 0-1,0 0 1,1 0-1,-1 0 1,0 0 0,1 0-1,-1 1 1,0-1 0,1 0-1,-1 1 1,0-1 0,1 1-1,-1-1 1,1 2 0,2 5 849,23 239 2177,-7-41-2473,39 299-3723,-58-476 1196,-1 0 1,-4 39-1,2-53 425,-1 0 0,0 0 0,0 0 0,-2-1-1,1 1 1,-8 12 0,-2 4-1973,12-29 3263,1-1 0,-1 1 0,1 0-1,0 0 1,-1-1 0,0 1 0,1-1 0,-1 1 0,1-1 0,-1 0 0,0 0 0,1 0 0,-1 0 0,0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27.2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 13357,'-8'56'5754,"12"30"-2642,0-14-2519,4 95-3155,-3-86-2402,-3-3-4112,3-76 5452,-4-2 3486,1-1 0,-1 1-1,1-1 1,-1 0 0,1 0-1,-1 1 1,0-1-1,0 0 1,1 0 0,-1 0-1,0 0 1,0-1 0,0 1-1,0 0 1,0 0-1,-1-1 1,1 1 0,0 0 0,0-3 0,16-36 1114,-12 25-564,-2 6 220,1 0 0,-1 0 0,-1 0 0,0-1 0,1-13 0,4-13 1042,37-82 3067,-35 86-4142,2 1 0,0 1 0,2 0 0,27-45 0,-39 73-576,0 0 1,0 0 0,0 0 0,0 0 0,0 0-1,1 1 1,-1-1 0,1 0 0,-1 1 0,1-1-1,-1 1 1,1-1 0,0 1 0,0 0 0,0 0-1,0 0 1,0 0 0,0 0 0,0 0 0,0 1-1,0-1 1,0 1 0,0-1 0,1 1-1,-1 0 1,0 0 0,0 0 0,0 0 0,1 0-1,-1 0 1,0 1 0,0-1 0,0 1 0,0-1-1,0 1 1,0 0 0,0 0 0,0 0 0,0 0-1,0 0 1,0 0 0,0 1 0,-1-1 0,4 4-1,5 4 34,-1 1 0,0 1 0,-1 0-1,0 0 1,-1 0 0,7 14 0,-2-1 112,0 0 0,-2 1 0,-1 0 0,0 1 1,5 36-1,-12-52 31,-1 0 0,-1-1 1,1 1-1,-2 0 0,1 0 0,-1-1 1,-5 20-1,5-24-33,-1 0 1,0 1-1,-1-1 1,1-1-1,-1 1 0,0 0 1,0 0-1,-1-1 1,1 0-1,-1 0 0,0 0 1,0 0-1,0 0 1,0-1-1,-6 3 0,4-2 18,-1 0 0,0-1 0,0 0 0,-1 0 0,1 0 0,-1-1 0,1 0 0,-1-1 0,0 0 0,1 0 0,-1-1 0,0 0 0,0 0 0,0 0 0,1-1 0,-1-1 0,0 1 0,1-1 0,-1 0 0,1-1 0,0 0 0,0 0 0,0 0 0,0-1 0,-11-8 0,17 11-165,0 0 0,-1 0 0,1 0-1,-1 0 1,1 0 0,0-1 0,0 1 0,0-1-1,0 1 1,0-1 0,0 1 0,0-1-1,0 1 1,1-1 0,-1-1 0,-1-2 26,-2-5 61,8-13-64,-2 21-137,-1-1 1,1 1 0,0 0 0,0-1-1,0 1 1,0 0 0,1 1 0,-1-1-1,0 0 1,1 1 0,0-1-1,-1 1 1,5-2 0,3-3-374,11-5-1290,-18 10 1298,-1 0 0,1-1 0,-1 1 0,1 0 0,-1-1 0,0 0 0,0 1 0,0-1 0,0 0 0,3-3 0,7-7-2242,13-14-3369,10-37-1788,-24 10 6566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27.7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0 14606,'16'5'2068,"1"0"1,0 1-1,28 15 1,-29-12-2177,1 0 0,-2 1-1,0 1 1,0 0 0,-1 2 0,17 17-1,-28-27 52,0 1 0,-1 0 0,1 0 0,-1 0 0,0 0 0,0 0 1,0 0-1,-1 1 0,1-1 0,-1 1 0,0-1 0,0 1 0,-1 0 0,1-1 0,-1 1 0,0 0 0,-1-1 0,1 1 0,-1 0 0,0-1 0,0 1 0,0-1 0,0 1 0,-1-1 0,0 0 0,0 0 0,0 1 0,-4 4 0,-7 10 195,0 0 1,-2-1-1,0 0 0,-25 21 0,24-23-26,-23 21 94,9-9-38,-30 35-1,54-56-159,0 1 0,0-1 1,1 1-1,0 0 0,1 0 0,0 1 0,0-1 0,1 1 0,0 0 0,-3 15 0,5-21-3,1 0-1,0 0 1,0 1-1,0-1 0,0 0 1,0 1-1,1-1 0,0 0 1,-1 0-1,1 1 0,0-1 1,0 0-1,1 0 1,-1 0-1,1 0 0,0 0 1,-1-1-1,4 4 0,-1-2 40,0 0-1,0-1 0,0 0 0,1 0 0,-1 0 0,1 0 0,0-1 1,0 1-1,-1-1 0,8 2 0,8 0-81,-1 0 0,1-1 0,0 0 1,35-2-1,-53-1-160,0 0 1,0-1-1,0 1 1,0-1-1,0 1 1,0-1-1,-1 0 1,1 0-1,0 1 1,0-1 0,0-1-1,-1 1 1,1 0-1,-1 0 1,1-1-1,-1 1 1,1-1-1,-1 1 1,0-1-1,0 1 1,0-1-1,1 0 1,-2 0-1,1 0 1,0 0-1,0 1 1,-1-1-1,1 0 1,-1 0 0,1 0-1,-1 0 1,0 0-1,0 0 1,0-3-1,5-15-2798,1 7 899,-1-1 0,0 0 1,3-16-1,7-5-1880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28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0 111 10634,'1'2'468,"0"0"0,0 0 0,0-1 1,0 1-1,0 0 0,1-1 0,-1 1 0,0-1 0,1 1 0,-1-1 0,1 0 1,-1 0-1,1 0 0,0 0 0,-1 0 0,4 1 0,40 9 1750,-26-11-2065,1 0-1,32-4 1,-25 0-378,-19 2-282,0 0 0,0 1 0,0 0 0,0 1 0,0-1 0,0 2 0,1-1 0,10 3 0,-16-2-305,-6 3 369,-50 83 2424,52-86-1960,0 0 0,0 0 1,1 0-1,-1 0 0,1 0 0,-1 0 1,1 0-1,-1 0 0,1 1 1,0-1-1,0 0 0,0 0 1,-1 1-1,1-1 0,0 0 1,0 0-1,1 1 0,-1-1 0,0 0 1,0 0-1,1 2 0,0 0 7,-1-3-32,0 1 0,0-1 1,0 0-1,0 0 0,0 1 0,0-1 0,0 0 1,0 0-1,0 1 0,0-1 0,0 0 0,0 0 1,0 0-1,0 1 0,0-1 0,0 0 0,1 0 0,-1 1 1,0-1-1,0 0 0,0 0 0,0 0 0,0 1 1,1-1-1,-1 0 0,0 0 0,0 0 0,0 0 1,1 0-1,-1 1 0,0-1 0,0 0 0,1 0 0,-1 0 1,0 0-1,0 0 0,1 0 0,-1 0 0,0 0 1,0 0-1,1 0 0,4 2-90,1 0 0,-1-1 0,1 0 0,0 0 1,0 0-1,-1-1 0,1 0 0,0 0 0,0 0 0,-1-1 0,1 0 0,0 0 1,-1 0-1,7-3 0,-2 0 113,0 0 0,0-1 0,-1 0 0,1-1 0,-1 0 0,0 0 1,11-11-1,-12 9 320,0 0 1,0 0 0,-1 0-1,0-1 1,0 0 0,-1 0 0,0-1-1,-1 0 1,0 0 0,0 0-1,-1-1 1,-1 1 0,0-1-1,0 0 1,2-18 0,0-5 1475,-4 28-956,0 13-666,2 20-358,-1 0 0,-1 0 1,-1 0-1,-1 1 1,-2-1-1,-7 34 0,-49 164-727,23-125 763,22-65 380,1 1 0,-9 43 1,21-74-161,1-1 0,-1 0 1,1 1-1,0-1 1,0 1-1,1-1 1,-1 0-1,1 1 0,0-1 1,0 0-1,0 0 1,1 0-1,0 0 1,-1 0-1,1 0 1,1 0-1,-1 0 0,0-1 1,1 1-1,0-1 1,4 4-1,7 6 241,0-2 1,1 1-1,32 16 0,6 6 145,-39-24-507,-1 1 1,0 0 0,0 1 0,-1 0-1,-1 1 1,0 0 0,-1 1 0,0 0-1,10 20 1,-15-21-155,0 0 0,-1 1 0,0-1 0,-1 1 0,0 0 0,-1 0 0,-1 0 0,0 0 0,-1 0 0,0 0-1,-1 0 1,-4 16 0,-2 3-371,-1 1 0,-2-1 0,-1-1 0,-2 0 0,-1-1 0,-22 37 0,-126 173-4065,125-190 3484,15-23-1007,-51 49 0,30-34-596,13-5-881,30-38 3568,-1 1 0,1-1 0,0 0 0,0 0 0,-1 0 0,1 1 0,0-1 0,0 0 0,-1 0 0,1 0 0,0 0 0,0 1 0,-1-1-1,1 0 1,0 0 0,-1 0 0,1 0 0,0 0 0,-1 0 0,1 0 0,0 0 0,-1 0 0,1 0 0,0 0 0,0 0 0,-1 0 0,1 0-1,0 0 1,-1-1 0,1 1 0,0 0 0,0 0 0,-1 0 0,1 0 0,0 0 0,-1-1 0,1 1 0,0 0 0,0 0 0,0 0-1,-1-1 1,1 1 0,0 0 0,0-1 0,0 1 0,0 0 0,-1 0 0,1-1 0,0 1 0,0 0 0,0-1 0,0 1 0,0 0 0,0 0-1,0-1 1,0 1 0,22-14-994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1:22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1 4452,'-3'2'299,"0"1"0,1-1-1,-1 1 1,1-1 0,0 1-1,-1 0 1,1 0 0,0 0-1,1 0 1,-1 1 0,1-1-1,-1 0 1,1 1 0,0-1 0,0 1-1,1-1 1,-1 1 0,1 0-1,-1 4 1,-5 23 950,0-11-614,1-1 0,1 1-1,0 1 1,2-1 0,0 0-1,2 1 1,0-1 0,1 1 0,7 38-1,-7-57-473,0 0 0,-1 0 0,1 0-1,0 0 1,0 0 0,0 0 0,1 0-1,-1 0 1,0 0 0,1-1 0,-1 1-1,1-1 1,0 1 0,-1-1 0,1 1-1,0-1 1,0 0 0,0 0 0,4 2-1,-2-2 55,1 0 0,-1 0 0,1 0-1,-1 0 1,1-1 0,0 0 0,-1 0-1,1 0 1,5-1 0,3-1-242,-1-1 0,0 0 0,0-1 0,0 0-1,0-1 1,14-8 0,-12 4-1936,0 0 0,22-20 0,-25 19 62,-1 0 1,0-1 0,-1 0 0,0-1-1,0 0 1,7-16 0,-2-14-2104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31.0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452 26 9929,'0'-2'3918,"0"1"-3696,1 1-1,-1-1 1,0 0 0,0 0-1,0 1 1,0-1 0,0 0 0,0 0-1,0 0 1,0 1 0,0-1-1,0 0 1,0 0 0,-1 0-1,1 1 1,0-1 0,-1 0-1,1 0 1,0 1 0,-1-1 0,1 0-1,-2 0 1,-12-3 413,11 3-138,-19 3 1478,19 1-1908,1 0-1,0 0 1,0 0-1,0 0 1,1 0 0,-1 0-1,1 0 1,0 1 0,0-1-1,0 0 1,0 1 0,1-1-1,-1 6 1,-2 60 55,2-32-99,-13 108 203,-35 146 0,-52 139 520,90-386-711,-91 304 445,23-86-260,76-251-203,-4 13 0,1 1 1,-5 47-1,10-66 5,1 0 1,0 1-1,0-1 0,0 1 1,1-1-1,0 0 0,1 1 1,-1-1-1,1 0 0,0 0 0,0 0 1,1 0-1,0-1 0,0 1 1,0-1-1,8 10 0,79 69 512,-69-68-457,0 2 1,-2 0 0,0 2 0,-2 0 0,0 1 0,15 24-1,-6 6-14,-2 2-1,-2 1 0,-3 0 0,-2 1 0,-2 1 0,-3 1 0,-2 0 0,2 63 0,-6 37 273,-24 271-1,-61 128-129,10-106-57,58-334 191,5 221 0,8-316-199,0 0 1,1 0 0,1 0 0,1-1 0,1 0 0,1 0 0,1 0 0,19 35 0,-21-46-197,0 0 0,0 0 1,1-1-1,0 0 1,0-1-1,1 1 1,0-2-1,12 9 0,-13-11-363,0 0 0,0 0-1,1-1 1,-1 0-1,1 0 1,0-1-1,0 0 1,0 0 0,0-1-1,0 0 1,15-1-1,-17-1-292,0 0-1,0 0 1,0-1-1,0 0 0,0-1 1,0 1-1,0-1 1,-1 0-1,1 0 0,-1-1 1,0 0-1,0 0 1,0 0-1,-1 0 0,0-1 1,5-5-1,10-13-3283,31-50-1,-49 72 3877,48-77-4236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46.8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474 12 13196,'0'0'13378,"-4"-2"-13175,2 0-174,1 1-11,-1 0 0,1 1 0,0-1 0,0 0 0,-1 1 0,1-1 0,0 0 0,0 1 0,-1 0 0,1-1 1,-1 1-1,1 0 0,0 0 0,-1-1 0,1 1 0,-1 0 0,1 1 0,-1-1 0,1 0 0,0 0 0,-1 1 0,1-1 0,0 0 0,-1 1 0,1 0 0,0-1 1,-1 1-1,1 0 0,0-1 0,0 1 0,0 0 0,-2 2 0,-123 90 491,66-47-355,-1-2 0,-75 40 1,127-78-113,-10 10 1,18-16-54,0 1 0,0 1 1,0-1-1,0 0 0,0 0 0,1 0 0,-1 0 1,0 1-1,0-1 0,1 0 0,-1 1 0,1-1 1,-1 0-1,1 1 0,0-1 0,-1 1 0,1-1 1,0 1-1,0-1 0,0 1 0,0-1 0,0 1 1,0-1-1,1 0 0,-1 1 0,0-1 0,1 1 1,-1-1-1,1 0 0,0 1 0,-1-1 1,1 0-1,0 1 0,0-1 0,1 2 0,4 4-37,-1-1 0,1 0 0,0 0-1,11 8 1,-12-10 27,229 161-113,-86-67 444,-113-71-320,-31-20-43,-1-1-12,1-2-352,-1 0-469,6 6-3215,-18-22-937,3 4-1001,7-4 4492,1-7-4955,-2-25 3176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47.3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1 14574,'-4'0'8269,"3"0"-8224,0 0 0,0 1 1,0-1-1,-1 1 0,1-1 1,0 1-1,0 0 0,0-1 0,1 1 1,-1 0-1,0 0 0,0-1 0,0 1 1,0 0-1,1 0 0,-1 0 0,0 0 1,1 0-1,-1 0 0,1 0 0,-1 0 1,1 1-1,0-1 0,-1 0 0,1 0 1,0 0-1,0 0 0,0 0 0,0 1 1,0-1-1,0 0 0,0 0 1,0 0-1,1 2 0,4 62-463,-1-34 464,6 130-167,21 242 391,-19-343 382,2-65-65,-8-8-358,-1 0 0,-1-1 1,0 1-1,2-17 0,8-23 280,-4 25-416,21-43 0,-28 66-205,-1 5-113,-1-1 206,0 0 0,0 1-1,0-1 1,0 1 0,0-1 0,0 1-1,0 0 1,0-1 0,0 1-1,0 0 1,1 0 0,-1 0 0,0 0-1,0 0 1,0 0 0,0 0 0,0 0-1,1 0 1,-1 0 0,1 1-1,20 30-419,-1 0-1,-1 1 1,-2 2-1,-2-1 1,23 67-1,-38-97-63,21 65-1607,-17-44-3917,-3-1-7850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47.8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11883,'0'0'12545,"0"24"-12283,3 27-176,19 89-1,-11-75-96,-1-2 41,1 13-26,34 120 0,-43-190-297,0 0 0,1 0 0,-1 0 0,1 0 0,7 10 0,-8-14-375,0 1 0,1-1 1,-1 0-1,0 0 1,1 0-1,-1 0 0,1 0 1,-1-1-1,1 1 1,0-1-1,0 1 1,5 0-1,2-5-5208,2-18 2875,-4-8-849,12 6 2126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48.1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264 0 16784,'3'6'4831,"-3"-6"-4796,18 38 4653,-13-29-4596,0-1 0,0 0 0,1 0 0,0-1 0,12 12-1,4 0-47,40 24-1,-45-33 248,-1 1-1,-1 0 0,0 0 1,0 2-1,-1 0 0,16 20 1,-26-26-214,0 0 0,-1-1 0,0 1 0,-1 1 0,1-1 0,-1 0 0,-1 0 0,1 1 0,-1-1 0,-1 1 0,1-1 0,-1 1 0,0-1 0,-1 1 0,-2 11 0,1-7-155,-1-1-1,0 1 1,-1 0 0,0-1 0,-1 0 0,0 0 0,0 0-1,-13 17 1,-1-4-1619,-40 40 0,40-47-38,-1-1 0,0 0 0,-1-2 0,-1 0 0,0-1 0,-1-2-1,0 0 1,-40 12 0,-36 2-3374,0-2 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55.7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28 14093,'-4'0'4068,"2"0"-3721,-1 0 0,1-1 0,0 1 0,-1-1 0,1 0 0,0 1 0,0-1 0,-1 0 0,1-1 0,0 1 0,0 0 0,0 0 0,-3-3 0,2 1 37,-14-3 334,4 1-176,13 6-543,-1 0 0,1-1 0,-1 1 0,1 0 0,-1-1 0,1 1 0,-1 0 1,1 0-1,0-1 0,-1 1 0,1 0 0,0 0 0,0 0 0,0-1 0,0 1 0,0 0 0,-1 0 1,1 0-1,1 0 0,-1-1 0,0 1 0,0 1 0,1 15-68,1 0 1,1 0-1,0 0 1,6 17-1,5 22-68,13 97-61,10 204 0,-36-341 279,-1 1 0,-1-1 0,-1 1-1,0-1 1,-1 0 0,0 1 0,-8 17-1,10-30 107,-14-29-48,13 16-97,0 0 0,1 0 0,0-1 0,1 1 0,0 0 0,0-1-1,2-9 1,-1-12 71,0 9-76,1 1 0,1-1 0,1 1 0,1 0 0,0 1-1,2-1 1,0 1 0,1 0 0,14-24 0,-21 43-57,0 0 1,0 0-1,0 0 0,-1 0 1,1 1-1,0-1 0,0 0 1,0 0-1,0 1 1,0-1-1,0 1 0,0-1 1,1 1-1,-1-1 0,0 1 1,0-1-1,0 1 0,0 0 1,1 0-1,-1 0 1,0 0-1,0 0 0,1 0 1,-1 0-1,0 0 0,0 0 1,0 0-1,1 1 1,-1-1-1,0 1 0,0-1 1,2 2-1,32 20-485,-7 10 228,0 1 0,-3 1 0,-1 1-1,38 73 1,-14 2-6937,-41-92 3511,1 3 710,-6-8-2921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56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231 0 13293,'3'19'4520,"-10"-12"254,-13 7-5612,-32 34 566,31-29 361,0 0-1,0 1 1,2 1 0,1 1 0,-23 36 0,39-56-93,1 1 0,-1 0 0,0 0-1,1 0 1,0 0 0,0 0 0,0 0 0,0 1 0,0-1-1,1 0 1,-1 0 0,1 1 0,0-1 0,0 0 0,0 0-1,1 1 1,-1-1 0,1 0 0,-1 0 0,1 1 0,2 4-1,0-5 18,-1 0-1,1 0 1,-1 0-1,1 0 1,0 0-1,0-1 1,1 1-1,-1-1 1,0 0-1,1 0 1,0 0-1,-1 0 1,1-1-1,0 1 1,4 0-1,16 3 136,0-1 1,1 0-1,-1-2 0,37-1 1,-60-1-139,152-12 338,-95 3-4631,-47 4-972,-4-10 2369,1-3-2393,-5-1 3587,-1 6 485,9-17-1409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56.6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128 0 11147,'-5'1'4078,"0"0"-3833,1 0 0,-1 0-1,1 0 1,-1 1 0,1-1 0,0 1-1,-1 0 1,1 0 0,0 1 0,1-1-1,-1 1 1,0 0 0,1 0-1,-1 0 1,1 1 0,0-1 0,0 1-1,0-1 1,1 1 0,-1 0 0,1 0-1,0 0 1,0 1 0,0-1 0,-1 6-1,-6 20-336,2 0-1,1 1 0,1 0 1,2 0-1,1 0 0,3 47 1,4-9-721,27 125 0,-19-115-4015,-4 0-4538,-2-54 5399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56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431 1 12748,'6'10'1362,"5"8"319,6-6 3204,1 0-4462,0 0 0,-1 1 0,-1 1 0,29 31 1,56 77-464,-94-114 116,-1 0-1,-1 0 1,0 0-1,0 1 0,0 0 1,-1 0-1,0 1 1,-1-1-1,0 1 1,-1-1-1,0 1 1,1 12-1,-3-14-89,0 1 0,-1-1 0,0 0 0,0 0 0,-1 0 1,0 0-1,0 0 0,-1 0 0,0 0 0,-1-1 0,1 0 0,-1 1 0,-1-1 0,1 0 0,-7 6 0,-1 1-270,-1 0-1,0-1 0,-1-1 1,0 0-1,-1-1 0,-22 12 1,-103 45-4261,92-47 2055,-6 4-517,0-3 0,-2-2 1,-60 13-1,93-30 2188,1-1 1,-35-1-1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57.3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573 0 15983,'-2'0'4575,"-4"1"-4204,0 0 0,1 0 1,-1 0-1,1 0 0,-1 1 0,1 0 0,-1 0 0,1 1 0,0-1 0,0 1 1,0 0-1,-5 5 0,-58 53-1973,29-24 1470,-254 187-646,269-207 867,16-11-77,0 0-1,0 1 0,1 0 1,0 0-1,0 0 0,-7 10 1,12-14-29,1-1 1,-1 1 0,1 0 0,0-1 0,0 1 0,0 0-1,0 0 1,0 0 0,0 0 0,1 0 0,0 0-1,-1 0 1,1-1 0,0 1 0,0 0 0,1 0-1,-1 0 1,1 0 0,-1 0 0,1 0 0,0 0-1,0 0 1,0 0 0,0-1 0,3 5 0,5 5-86,0 0 0,0-1 0,1 0 0,1-1 0,-1 0 0,2-1 0,12 9 0,94 53-396,-91-56 418,86 42-531,238 82-1,-312-125 175,201 49-9156,-196-54 5800,49 3 0,-87-12 3495,-1 0 0,0 0-1,1-1 1,-1 0 0,0 0 0,0 0-1,7-3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1:22.6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0 126 12172,'1'-1'5908,"6"-14"-3174,-5 12-2373,1-1 0,-1 1 0,0 0-1,1 0 1,0 0 0,0 0 0,0 0-1,0 1 1,0-1 0,1 1 0,-1 0 0,5-2-1,52-27-202,-59 31-158,15-8-12,0 2 0,0-1-1,0 2 1,1 0 0,28-4-1,-41 9-12,1 0 0,-1 0 0,0 0 0,0 0 0,0 1 0,0 0 0,0 0 0,-1 0 0,1 0 0,0 0 0,0 1 0,0 0 0,-1-1 0,1 1 0,-1 1 0,0-1 0,1 0 0,-1 1 0,0 0 0,-1 0 0,1 0 0,0 0 0,-1 0 0,1 0 0,-1 1 0,0-1 0,0 1 0,-1-1 0,1 1 0,1 4 0,0 3-113,0 0 1,-1 0-1,0 0 1,-1 0-1,0 0 1,-1 0-1,0 0 1,-1 0 0,0 0-1,-1 0 1,0 0-1,0 0 1,-1 0-1,-6 13 1,-1 1-652,-1 0 0,-2 0 1,0-1-1,-26 34 0,13-17-1785,21-32 1650,-1 1-1,0-1 1,0 0-1,-9 8 1,1-3-1706,-1-1 0,-22 16 0,35-28 2292,-1 0-1,1-1 1,-1 1 0,0 0 0,1-1-1,-1 1 1,1-1 0,-1 0 0,0 0-1,-3 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6:58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489 16 14958,'-5'-1'4570,"1"1"-4026,0 0 1,1-1-1,-1 0 1,1 0-1,-1 0 1,1 0-1,-1 0 1,1-1-1,0 1 1,-5-4-1,-14 19-373,18-4-192,0 1 0,1-1-1,0 1 1,0 0 0,1-1-1,1 1 1,0 0 0,0 0 0,2 15-1,-3 18-42,-4 17 71,-2-1 0,-2 1 0,-4-2 0,-2 1 0,-2-2 0,-3-1 1,-3 0-1,-31 54 0,-95 111-323,82-128 18,67-93 296,1 0 1,-1-1-1,1 1 1,-1 0 0,1 0-1,-1-1 1,1 1-1,0 0 1,-1 0-1,1 0 1,0-1-1,0 1 1,0 0-1,0 0 1,-1 0 0,1 0-1,0 0 1,0-1-1,1 1 1,-1 0-1,0 1 1,2 1 3,1 0 1,0 0 0,0-1-1,0 1 1,0-1-1,0 1 1,0-1 0,1 0-1,-1-1 1,1 1 0,-1 0-1,1-1 1,0 0-1,0 0 1,5 1 0,24 10 51,-22-6-40,-1 1 1,1-1-1,-1 2 1,0 0 0,-1 0-1,0 0 1,0 1-1,-1 1 1,0-1-1,10 17 1,-9-11-1,-1 2 1,0-1-1,-1 1 1,-1 0-1,-1 0 1,5 27-1,-3 14 0,-2 0 0,-3 1 0,-7 84 0,4-125-16,-30 306-27,14-193 62,6 2 0,8 171-1,5-280-4,1 1 0,2-1 0,0 0 0,1 0 0,1-1 0,2 0 0,0 0 0,1-1 0,2 0 0,18 27 0,-17-31-468,0-1 0,2 0 0,0-1 0,1-1-1,0 0 1,2-2 0,22 15 0,-29-21 120,6 4-2264,1 0 0,28 12 0,-39-21 1653,0 1 1,-1-2-1,1 1 0,0-1 1,0 1-1,1-2 0,-1 1 1,0-1-1,0 0 0,0-1 1,10-1-1,27-1-1925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7:06.5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22 559 15439,'0'0'13180,"-3"4"-12812,0 2-379,0 1-1,0 0 0,1 0 1,0 0-1,0 0 0,1 0 0,0 1 1,0-1-1,0 0 0,1 1 1,1 11-1,12 88-269,6 42 181,-11-79 416,2-1 0,22 77 0,-31-143-234,1 0-1,-1 0 1,0 0-1,1 0 1,-1 0-1,1 0 0,0 0 1,0-1-1,0 1 1,0-1-1,5 4 0,-7-6-67,0 0 1,0 1-1,1-1 0,-1 0 0,0 0 0,1 0 0,-1 1 0,0-1 0,1 0 0,-1 0 0,0 0 0,1 0 0,-1 0 0,0 0 1,1 0-1,-1 0 0,1 0 0,-1 0 0,0 0 0,1 0 0,-1 0 0,0 0 0,1 0 0,-1 0 0,0 0 0,1 0 0,-1 0 0,0 0 1,1-1-1,-1 1 0,0 0 0,1 0 0,13-5 150,-1-1 0,1 0 1,-1 0-1,0-1 0,-1-1 0,17-13 0,75-69 207,-48 40-679,39-38-5876,162-192 0,43-133-4953,-135 154 5521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1:22.9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 14093,'0'-4'8649,"2"-9"-6678,3 13 268,-4 3-2134,1-1-1,-1 0 0,0 1 1,0-1-1,0 1 1,0-1-1,-1 1 1,1-1-1,0 1 1,-1 3-1,27 217-965,-19 5-4935,-42 283-8842,16-336 9722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1:25.8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0 17392,'0'4'4800,"7"35"254,23 28-6529,-11-29-60,-16-33 1053,0 1 1,-1-1-1,0 0 0,0 1 0,-1-1 1,1 1-1,-1 0 0,0-1 0,0 1 0,-1 0 1,0 0-1,0-1 0,-1 1 0,1 0 0,-3 8 1,0-8-87,-2 1 0,1-1 0,-1 1 0,1-1 0,-11 9 0,0-2 1385,0-2 1,-24 16 0,16-13 921,20-12-933,40-11-298,35-9-514,-71 18-30,1 1 0,0 0 0,0 0 0,-1-1 0,1 1 0,-1 0 0,1 0 0,-1 1 0,1-1 0,-1 0 0,1 0 0,-1 1 0,0-1 0,0 1 0,0-1 0,0 1 0,0-1 0,0 1 0,0 0 0,0-1 0,-1 1 0,1 0 0,0 3-1,0 19-119,0 0-1,-2 1 0,0-1 0,-2 0 0,-1-1 0,-11 40 0,0 7 81,11-53 248,1-1 1,1 1-1,0 0 0,1 0 1,1 1-1,4 29 0,-4-46-116,1-1 0,0 1-1,0 0 1,0 0-1,0 0 1,0-1-1,0 1 1,0-1-1,0 1 1,0-1-1,0 1 1,0-1-1,1 1 1,-1-1-1,0 0 1,0 0-1,0 0 1,0 1-1,1-1 1,-1 0-1,0-1 1,0 1-1,0 0 1,2 0-1,1-2 95,1 1 0,-1 0-1,0-1 1,0 0 0,1 0-1,-1 0 1,-1-1-1,1 0 1,0 1 0,-1-1-1,1 0 1,-1-1-1,0 1 1,3-4 0,3-4 175,-1 0 0,0 0 0,8-16 0,-13 19-214,1 0 1,-1 0-1,0 0 0,-1 0 0,2-12 0,-3 17-113,0 0 0,-1-1 0,0 1 0,0-1 0,0 1 0,0 0 0,-1-1 0,1 1 0,-1 0 0,0-1 0,0 1 0,0 0 0,0 0 0,-1 0 0,-1-3 0,2 4-34,0 1 0,0 0 0,0-1-1,0 1 1,0 0 0,-1 0 0,1 0 0,0 0-1,-1 0 1,1 0 0,-1 0 0,1 0-1,-1 1 1,1-1 0,-1 0 0,0 1-1,1 0 1,-1-1 0,0 1 0,1 0 0,-1 0-1,0 0 1,1 0 0,-1 0 0,0 0-1,0 0 1,1 0 0,-1 1 0,0-1-1,1 1 1,-1 0 0,1-1 0,-1 1 0,1 0-1,-1 0 1,-1 1 0,-3 2-117,1 0 0,0 0 1,0 0-1,0 1 0,0-1 0,1 1 1,-7 10-1,0 5 103,0 1 0,2 0 1,0 0-1,2 1 0,0 0 0,2 1 0,0-1 0,2 1 1,0 0-1,1 0 0,2 0 0,0 0 0,2 0 0,5 29 1,-7-47 100,2 1 0,-1-1 0,1 0 0,-1 1 0,2-1 0,-1 0 0,0 0 0,1 0 0,0 0 0,0-1 1,1 1-1,-1-1 0,1 0 0,0 0 0,0 0 0,0 0 0,0-1 0,1 0 0,0 0 0,9 5 0,-8-6 39,-1-1 0,1 0 0,-1 0 0,1 0 0,0 0 0,0-1 0,0 0 0,-1 0 0,1-1 0,0 0 0,-1 0 0,1 0 0,0-1 0,-1 1 0,1-1 0,-1-1 0,0 1 0,0-1 0,9-6 0,1-1 90,-1 0 0,0-1 0,-1-1 0,0 0 1,-1-1-1,-1 0 0,0-1 0,14-23 0,-12 13-82,0 0 0,-2-1 0,-1 0 0,13-51 0,-10 9-19,-3-1 1,-3 0-1,-2-103 1,-24-5 1713,19 173-1451,1 8-214,59 240-3843,-11 2-1,17 256 1,-64-472 3200,-3-76 538,4-34 940,3 1-1,4 0 0,24-96 0,-31 161-677,1 0-1,0 0 0,0 0 0,2 0 0,-1 1 0,2-1 0,0 1 0,0 1 0,1 0 1,0 0-1,13-13 0,-11 15-616,0 2 0,0-1 0,0 1-1,1 0 1,-1 1 0,2 1 0,20-8 0,19-18-6085,-38 26 3978,-1-1-1,1-1 0,-1 0 1,19-14-1,-13-8 481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1:26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 10762,'-1'1'461,"-1"1"0,1-1 0,-1 1-1,1 0 1,-1 0 0,1 0 0,0 0 0,0 0 0,0 0-1,0 0 1,1 0 0,-1 0 0,0 0 0,1 1 0,-1-1-1,1 0 1,0 0 0,0 1 0,0-1 0,0 0-1,1 4 1,5 61 927,-5-63-1442,12 92-762,1 125-1,-25-141-1238,11-76 1163,-1-4 822,0-1-1,0 1 1,-1-1 0,1 1-1,0-1 1,0 1-1,0-1 1,0 1 0,0-1-1,0 0 1,1 0-1,-1 0 1,0 1 0,0-1-1,0 0 1,1 0 0,-1 0-1,1 0 1,-1 0-1,0 0 1,1 0 0,0 0-1,-1-1 1,1 1-1,0 0 1,-1 0 0,1 0-1,0 0 1,0-1 0,0 1-1,0-2 1,1-40-785,3 9 715,1-23 1758,3 0 0,3 0-1,23-73 1,-33 125-1487,1 0 0,0 1 0,0-1 0,0 1 0,1-1-1,0 1 1,0 0 0,0 0 0,0 0 0,1 0 0,5-4-1,-8 7-121,1 0-1,0 0 0,0 0 0,1 0 0,-1 1 0,0-1 0,0 0 0,0 1 0,0 0 0,1-1 0,-1 1 0,0 0 1,0 0-1,1 0 0,-1 1 0,0-1 0,0 0 0,0 1 0,0 0 0,1-1 0,-1 1 0,0 0 0,0 0 0,0 0 0,0 0 1,-1 1-1,1-1 0,3 3 0,3 2-142,-1 1-1,1 0 1,-1 0 0,-1 0 0,1 1 0,-1 0 0,0 1-1,-1-1 1,0 1 0,-1 0 0,1 0 0,-2 1 0,1-1-1,-1 1 1,-1 0 0,0 0 0,0-1 0,-1 2 0,0-1-1,-1 0 1,0 0 0,-1 0 0,0 0 0,0 0 0,-1 0-1,0 0 1,-1 0 0,0-1 0,-6 14 0,1-7-371,3-5-172,-1 0 1,1-1-1,-2 0 1,1 0-1,-14 14 0,5-9-655,3-2-338,-1 0-1,0 0 1,-1-1-1,-1-1 1,0-1-1,-29 17 1,43-27 1621,0 1 0,0-1 0,0 1 0,0-1 0,0 0 0,0 1 0,0-1 1,0 0-1,0 0 0,-1 0 0,1 0 0,0 0 0,0 0 0,0 0 0,0 0 0,0 0 1,0 0-1,-2-1 0,2 0 113,0 0 1,0 0 0,0-1 0,0 1-1,0 0 1,0 0 0,0 0-1,1-1 1,-1 1 0,0-1-1,1 1 1,-1 0 0,1-1-1,0 1 1,-1-1 0,1 1-1,0-1 1,0 1 0,0-1 0,0 1-1,0-1 1,0 1 0,0-1-1,1 1 1,-1-1 0,1 1-1,-1 0 1,1-1 0,-1 1-1,2-2 1,23-51 5523,-19 42-4202,11-16 972,0 1-1,2 1 1,32-34 0,-49 57-2249,31-34 1034,50-45-1,-70 71-1260,0 0 0,1 1 0,0 1-1,0 0 1,1 1 0,0 0 0,30-9 0,-43 16-74,0 0 0,0 0 1,0 1-1,0-1 0,0 1 1,1 0-1,-1-1 1,0 1-1,0 0 0,0 0 1,0 0-1,0 1 0,0-1 1,0 0-1,0 1 0,0 0 1,0-1-1,4 2 1,-6-1 37,1 0 1,0 0-1,0 0 1,-1 0-1,1 0 1,0 1-1,-1-1 1,1 0-1,-1 0 1,0 0-1,1 0 1,-1 1-1,0-1 1,0 0 0,0 0-1,0 1 1,0-1-1,0 0 1,0 0-1,0 1 1,0-1-1,-1 2 1,-2 9-540,-1-1 0,0 1 1,-1-1-1,-10 17 0,14-25 731,-40 66 3,23-42 1863,-18 40 0,35-66-1787,0 0 1,1 0 0,-1 0-1,0 0 1,1 1 0,-1-1-1,1 0 1,0 0-1,-1 1 1,1-1 0,0 0-1,0 0 1,0 1-1,-1-1 1,1 0 0,1 0-1,-1 1 1,0-1 0,0 0-1,0 1 1,1-1-1,-1 0 1,1 0 0,0 2-1,0-2-20,0-1-1,0 0 1,0 1-1,0-1 1,1 0-1,-1 1 1,0-1-1,0 0 1,0 0-1,0 0 1,1 0 0,-1 0-1,0 0 1,0 0-1,0-1 1,0 1-1,1 0 1,-1-1-1,0 1 1,1-1-1,6-2 108,0-1 0,0 0 0,-1 0 0,1 0 0,-1-1 0,7-6 0,-7 3-82,0 0-1,0 0 0,0-1 0,-2 1 1,1-1-1,-1-1 0,0 1 1,-1-1-1,0 0 0,0 0 1,-1 0-1,-1 0 0,0-1 0,0 1 1,-1-1-1,0 1 0,-1-20 1,-12-23 1442,12 49-1500,4 8-422,3 5 115,0-1-1,0 2 1,-1-1 0,-1 1-1,0-1 1,0 1 0,-1 1-1,6 20 1,0 7-904,6 45 0,-10-34 305,-2 0 1,-1 0-1,-9 91 0,0-92 1141,-2 0-1,-2 0 1,-30 84-1,37-124-87,-2 4 346,0 1 1,1 0-1,1 0 0,-3 18 1,6-29-467,-1 0 1,1 0 0,0 0-1,0 0 1,0 0 0,0 0-1,0 0 1,1 0 0,-1 0-1,0 0 1,1 0 0,-1 0-1,1 0 1,0 0 0,0 0-1,0-1 1,0 1 0,0 0-1,0 0 1,0-1 0,1 1-1,-1-1 1,0 1 0,1-1-1,-1 0 1,1 0 0,0 0-1,-1 1 1,1-1 0,0-1-1,0 1 1,0 0 0,-1 0-1,1-1 1,0 1 0,0-1-1,3 1 1,4-1 83,1 1 1,-1-2-1,1 1 0,-1-1 0,1-1 0,-1 1 1,0-2-1,17-5 0,76-38-1268,-84 37 433,16-11-1293,-1-1 1,0-2-1,-2-1 0,-1-1 1,0-2-1,-3-1 0,0-1 1,25-36-1,17-19-2740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4:23.3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1 233 7207,'0'0'6043,"8"-17"-3812,37-46 1832,-43 60-3214,-2 3-781,0-1 0,0 0 0,0 0 0,1 0 0,-1 1 0,0-1 0,0 0 0,1 0 0,-1 1 0,0-1 0,1 0 0,-1 1 0,1-1 0,-1 0 0,1 1 0,-1-1 0,1 1 1,-1-1-1,1 1 0,-1-1 0,1 1 0,0-1 0,-1 1 0,1 0 0,0-1 0,1 0 0,17-8 1266,-10 7-1003,-1 1 1,1 0-1,-1 1 1,1 0-1,0 0 1,-1 1 0,14 2-1,15 1 668,306-9 971,-327 6-1984,0 1 1,0 1 0,0 0-1,24 9 1,34 7-21,-28-12 35,41 8 14,153 6 1,-26-16 14,146-5 36,-179-7-28,149-14 100,226-34 97,-480 51-225,166-5-9,-189 10-26,0 2 0,80 15 0,-69-9 15,0-2 1,74-2-1,-10 0 17,-61-1 7,128-8-1,-144 1 11,59 3 1,-36 2-10,145 1 37,-40 1 210,208-23 1,-91-7 131,50-6-345,-259 20-29,1 5 0,0 3 1,1 4-1,139 17 0,-66-1-10,-103-13 7,105 21-1,-121-18 26,1-1 0,0-2 0,83-5 0,-32 0-2,397-12 147,-427 14-169,-1 2 1,87 15 0,-75-6-5,80-1 1,99-4 173,186-6 244,-60-4-111,-199 7-215,649-3 91,-219 10-133,-441-10-9,431-11-72,-356-3 43,427-42 97,-400 21-123,379-1 0,-397 47 0,1 0 0,133-21 0,-248 22 0,4 0 0,382-12 0,-359 6 0,84 3 0,-232-9 0,-7 0-16,-11 0-208,-1 0 126,-1 0 1,1 1 0,-1-1-1,1 0 1,-1 0-1,1 1 1,-1-1 0,1 1-1,-1-1 1,0 0-1,1 1 1,-1-1 0,1 1-1,-1-1 1,0 1-1,1-1 1,-1 1 0,0-1-1,0 1 1,0 0-1,1-1 1,-1 1 0,0-1-1,0 1 1,0-1-1,0 2 1,1 0-925,-2-2 662,-1 1 1,1-1-1,0 1 0,0-1 0,-1 0 0,1 0 0,0 1 0,-1-1 1,1 0-1,0 0 0,-1 0 0,1-1 0,0 1 0,-1 0 0,1 0 1,0-1-1,0 1 0,-1-1 0,1 1 0,0-1 0,0 1 0,0-1 0,0 0 1,-2-1-1,-37-19-6547,1-9 1409,-5-7 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4:24.8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1098 1292 8104,'0'2'291,"-1"-1"0,1 0 1,-1 1-1,1-1 1,-1 0-1,0 1 0,0-1 1,1 0-1,-1 0 1,0 0-1,0 0 0,0 0 1,0 0-1,0 0 0,0 0 1,-1 0-1,1-1 1,0 1-1,0 0 0,0-1 1,-3 1-1,-37 6 3618,-46-16-606,83 8-3179,-109-20 1977,-148-46 1,211 50-1506,0-2 1,2-2 0,0-2 0,1-2 0,-51-37-1,74 44-516,1-1 0,0-1 0,2 0 0,0-2-1,1 0 1,-21-33 0,34 44-43,0-1 1,0 0-1,1 0 1,1-1-1,0 0 1,0 0-1,2 0 1,-1 0-1,2-1 1,0 1-1,0-1 1,2 0-1,-1 0 1,2 1-1,3-26 1,2 13-24,2 0 0,1 1-1,1 0 1,0 1 0,2 0 0,1 0 0,1 1 0,1 1 0,1 1 0,33-36 0,-4 13-37,2 1 1,1 3 0,78-50 0,-96 71-25,0 2 1,1 1-1,1 1 0,0 2 1,1 1-1,0 1 1,0 2-1,1 2 0,1 1 1,-1 2-1,67-1 1,-71 6-1,0 2 0,0 1 0,0 1 0,0 2 0,-1 0 0,0 2 0,-1 2 0,0 0 0,0 2 0,-1 1 0,-1 1 0,0 1 0,45 39 0,-53-39 17,-1 1-1,0 0 1,-2 1 0,0 1 0,-1 1 0,-1 0 0,-1 1-1,-1 0 1,0 0 0,12 40 0,-15-32 61,-2-1 1,0 1-1,-2-1 0,-1 1 0,-2 1 1,-1-1-1,0 0 0,-7 33 1,0-21 34,-2 0 1,-2 0 0,-2-1-1,-1 0 1,-2-1 0,-2-1-1,-1-1 1,-2 0 0,-1-2-1,-3 0 1,0-2 0,-42 42-1,20-31-555,-2-3 0,-85 54-1,107-77-1189,0-2-1,-2 0 0,-57 21 1,75-33 629,-1 0 0,0-1 1,1 0-1,-1-1 1,0-1-1,0 0 1,0 0-1,-1-1 1,1-1-1,0 0 1,0 0-1,0-1 1,-17-6-1,-13-13-3995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14:26.9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8325 11915,'2'2'565,"-1"0"-1,1 0 1,0 0-1,0 0 1,-1-1-1,1 1 1,0-1-1,0 1 0,1-1 1,-1 0-1,0 1 1,0-1-1,4 1 1,24 5-401,240 56 2972,53 10-2322,557 46 1887,-612-103-1225,354-25 0,573-98-242,-468 37-1138,629-95 767,-955 109-760,566-111 66,-674 97 147,354-134 0,-556 169-298,-2-5 1,-2-3 0,141-95-1,-163 91-16,-2-3 1,-3-3-1,-2-2 0,99-122 0,-76 65-2,-4-3 0,78-162 0,96-266 0,-214 458 0,60-153 0,78-295 0,14-262 0,-47-183 0,-89 543 0,-17 92 0,-7-366 0,-76-297 0,31 782 0,7 79 0,-53-284 0,55 389 0,-10-38 0,11 58 0,-1 2 0,-3 4 0,10 13 0,-1 1 0,0 0 0,1-1 0,-1 1 0,0 0 0,1 0 0,-1 0 0,0-1 0,1 1 0,-1 0 0,0 0 0,0 0 0,1 0 0,-1 0 0,0 1 0,1-1 0,-1 0 0,0 0 0,1 0 0,-1 1 0,0-1 0,0 1 0,-15 15 0,-132 158-458,58-71 78,58-66-1857,25-31 500,7-6 1623,0 0-1,-1 0 1,1 0-1,0 0 1,0 0-1,0 0 1,-1 1-1,1-1 1,0 0-1,0 0 1,0 0-1,-1 0 1,1 0 0,0 0-1,0 0 1,-1 0-1,1 0 1,0 0-1,0 0 1,-1 0-1,1 0 1,0 0-1,0 0 1,0 0-1,-1 0 1,1 0-1,0-1 1,0 1-1,-1 0 1,1 0 0,0 0-1,0 0 1,0 0-1,0 0 1,-1-1-1,1 1 1,0 0-1,0 0 1,0 0-1,0-1 1,0 1-1,-1 0 1,1 0-1,0 0 1,0-1 0,0 1-1,0 0 1,-1-1-118,-2-26-11265,4 12 3776,-1-17 4710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1ADD8-A34F-43FC-BFEA-DACFBCEB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C650-6941-455B-8E5F-73C468C79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96E7-ED37-4748-8005-D08A5051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9D193-1CF8-4654-BA41-21DED2B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D5B56-A03D-4942-AEA2-A2282140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92F4A-D122-4D6C-B6E1-1F36B4B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DE1F0-2893-4A4F-B80B-13AFB10B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94888-C587-4C3A-B84F-26026EB2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CF794-C09C-4A5D-BBA8-5B4C5A9F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07B70-4E2E-4D4D-9FC7-844F00CA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3C5263-E1B4-49CC-8376-5683122A1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45690-C31C-4F5F-9159-D7D781EC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BAEBE-783A-46AD-A651-5E83020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70205-626B-4BF2-8B63-D1419FE7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CB466-AF87-4F19-B941-F25B85B9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9CE5-4CB1-48C0-9048-F9EBC172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1FD2B-1812-4E63-A90F-071315F1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CD5DD-B1CE-4C20-8F1F-AD6883D6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F5DAB-0FE4-4DD2-82D2-BA3CE41F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614D1-7131-4721-B0DD-FA75FB4D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3E31-A6BB-4472-92D3-A090C5C9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98E21-9A84-4A17-8533-AF091AAB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84600-E7E2-459B-B372-58360FA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57C42-7E5F-4413-B0F2-B0EDE321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45B5F-D906-42E9-A345-1C616D1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3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AA0A-999C-4726-8CA6-234AB9A0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CBEB1-D9AA-4D69-8CD7-1BCD290A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0EC36-7D55-45CD-B876-DA1727BD7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64829-BBA4-4E82-927B-784570A4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0FE53-E9F6-41A1-9030-C611C2E5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E162A-0D62-4C20-B32B-20B8D3AF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C27D-515F-4F2A-9A04-23ABEB38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A722D-EB59-4691-8485-6DF3B3DB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307C9-4E9A-487B-B7AB-07831C790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E85FB2-EE8C-4582-9DE1-FC6907BE2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042BC-A712-43E1-87AA-9213FFBD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39A1B-9776-4CBF-8ED4-F5054B49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81F22-A171-4D6A-B209-FF9F427D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EA47B-AF5F-452B-BD96-E56246E9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B9CAF-52FB-47F2-830C-BC3B1CA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2CBD6-8457-4617-A80C-FE985FEA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E223E4-2817-4DA8-87F3-78440E5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54DE0-855A-4E4C-BDB2-01FE19A9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DCC1F-FCF3-4279-827D-FDFA074C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B5022-0E16-4344-9729-D100E70C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3DA84-BDD5-49FD-B707-A64D278C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8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E8E24-D463-43E3-80D7-5574D84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ADCE1-F01B-43C2-B09F-5281C3AA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ED250-3B23-4845-836A-EE9754D6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5648D-8C9E-4BF1-8678-AE388D2F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9E974-1244-448D-98C4-DBB8560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B6BEC-21D4-49C7-B1B7-BF9A0D00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12595-6377-4334-8636-B68372EE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FD943-52AC-4308-858A-0BAE71F9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92879-40FE-4CD5-A386-596B105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BA9AC-9CBD-4353-B995-0AD6B13A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44868-A9FD-42C0-9176-15E44846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CFB8F-7F58-4624-B11A-7D07649B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165B8-DD2B-48F9-8A60-124CC63D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DC38D-7C10-49AA-9CE0-2DFC87C5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51AA5-983A-4E04-A0BE-2AA6C9435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7E95-E98A-4033-AB72-CBBB7BFCC674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684EA-61EE-49D5-8BF2-3024381D1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96F1C-B907-482D-B60A-EC904B50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8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10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6.xml"/><Relationship Id="rId18" Type="http://schemas.openxmlformats.org/officeDocument/2006/relationships/image" Target="../media/image20.png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17.png"/><Relationship Id="rId17" Type="http://schemas.openxmlformats.org/officeDocument/2006/relationships/customXml" Target="../ink/ink18.xml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6.png"/><Relationship Id="rId19" Type="http://schemas.openxmlformats.org/officeDocument/2006/relationships/customXml" Target="../ink/ink19.xml"/><Relationship Id="rId4" Type="http://schemas.openxmlformats.org/officeDocument/2006/relationships/image" Target="../media/image13.png"/><Relationship Id="rId9" Type="http://schemas.openxmlformats.org/officeDocument/2006/relationships/customXml" Target="../ink/ink14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26.xml"/><Relationship Id="rId18" Type="http://schemas.openxmlformats.org/officeDocument/2006/relationships/image" Target="../media/image31.png"/><Relationship Id="rId3" Type="http://schemas.openxmlformats.org/officeDocument/2006/relationships/customXml" Target="../ink/ink21.xml"/><Relationship Id="rId21" Type="http://schemas.openxmlformats.org/officeDocument/2006/relationships/customXml" Target="../ink/ink30.xml"/><Relationship Id="rId7" Type="http://schemas.openxmlformats.org/officeDocument/2006/relationships/customXml" Target="../ink/ink23.xml"/><Relationship Id="rId12" Type="http://schemas.openxmlformats.org/officeDocument/2006/relationships/image" Target="../media/image28.png"/><Relationship Id="rId17" Type="http://schemas.openxmlformats.org/officeDocument/2006/relationships/customXml" Target="../ink/ink28.xml"/><Relationship Id="rId2" Type="http://schemas.openxmlformats.org/officeDocument/2006/relationships/image" Target="../media/image12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customXml" Target="../ink/ink25.xml"/><Relationship Id="rId24" Type="http://schemas.openxmlformats.org/officeDocument/2006/relationships/image" Target="../media/image34.png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10" Type="http://schemas.openxmlformats.org/officeDocument/2006/relationships/image" Target="../media/image27.png"/><Relationship Id="rId19" Type="http://schemas.openxmlformats.org/officeDocument/2006/relationships/customXml" Target="../ink/ink29.xml"/><Relationship Id="rId4" Type="http://schemas.openxmlformats.org/officeDocument/2006/relationships/image" Target="../media/image24.png"/><Relationship Id="rId9" Type="http://schemas.openxmlformats.org/officeDocument/2006/relationships/customXml" Target="../ink/ink24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8F21C-200B-4DA9-959B-97C23EFBB807}"/>
              </a:ext>
            </a:extLst>
          </p:cNvPr>
          <p:cNvSpPr txBox="1"/>
          <p:nvPr/>
        </p:nvSpPr>
        <p:spPr>
          <a:xfrm>
            <a:off x="981762" y="464981"/>
            <a:ext cx="10610675" cy="550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request3.jsp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Display headings </a:t>
            </a:r>
            <a:r>
              <a:rPr lang="ko-KR" altLang="en-US" b="0" i="0" dirty="0">
                <a:effectLst/>
                <a:latin typeface="-apple-system"/>
              </a:rPr>
              <a:t>이용하여 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dirty="0">
                <a:latin typeface="Consolas" panose="020B0609020204030204" pitchFamily="49" charset="0"/>
              </a:rPr>
              <a:t>&lt;h1 class=“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display-4＂</a:t>
            </a:r>
            <a:r>
              <a:rPr lang="en-US" altLang="ko-KR" sz="1800" dirty="0">
                <a:latin typeface="Consolas" panose="020B0609020204030204" pitchFamily="49" charset="0"/>
              </a:rPr>
              <a:t>&gt;Request </a:t>
            </a:r>
            <a:r>
              <a:rPr lang="ko-KR" altLang="en-US" sz="1800" dirty="0">
                <a:latin typeface="Consolas" panose="020B0609020204030204" pitchFamily="49" charset="0"/>
              </a:rPr>
              <a:t>내장 객체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request_</a:t>
            </a:r>
            <a:r>
              <a:rPr lang="en-US" altLang="ko-KR" dirty="0">
                <a:latin typeface="Arial" panose="020B0604020202020204" pitchFamily="34" charset="0"/>
              </a:rPr>
              <a:t>result3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method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dirty="0"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으로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dirty="0" err="1">
                <a:solidFill>
                  <a:srgbClr val="FF0000"/>
                </a:solidFill>
                <a:latin typeface="-apple-system"/>
              </a:rPr>
              <a:t>Readonly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 plain text, Select,  Check and radios inline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이용하여 </a:t>
            </a:r>
            <a:endParaRPr lang="en-US" altLang="ko-KR" b="0" i="0" dirty="0">
              <a:effectLst/>
              <a:latin typeface="-apple-system"/>
            </a:endParaRPr>
          </a:p>
          <a:p>
            <a:pPr algn="l"/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latin typeface="Arial" panose="020B0604020202020204" pitchFamily="34" charset="0"/>
              </a:rPr>
              <a:t>성명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학번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slelect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ko-KR" altLang="en-US" dirty="0">
                <a:latin typeface="Arial" panose="020B0604020202020204" pitchFamily="34" charset="0"/>
              </a:rPr>
              <a:t>전공에 </a:t>
            </a:r>
            <a:r>
              <a:rPr lang="ko-KR" altLang="en-US" sz="1800" dirty="0">
                <a:latin typeface="Consolas" panose="020B0609020204030204" pitchFamily="49" charset="0"/>
              </a:rPr>
              <a:t>국문학과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영문학과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수학과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정치학과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체육학과 </a:t>
            </a:r>
            <a:r>
              <a:rPr lang="ko-KR" altLang="en-US" dirty="0">
                <a:latin typeface="Consolas" panose="020B0609020204030204" pitchFamily="49" charset="0"/>
              </a:rPr>
              <a:t>항목 추가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radio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성별에 남자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checked)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여자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button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submit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보내기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request_</a:t>
            </a:r>
            <a:r>
              <a:rPr lang="en-US" altLang="ko-KR" dirty="0">
                <a:latin typeface="Arial" panose="020B0604020202020204" pitchFamily="34" charset="0"/>
              </a:rPr>
              <a:t> result3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Display headings </a:t>
            </a:r>
            <a:r>
              <a:rPr lang="ko-KR" altLang="en-US" b="0" i="0" dirty="0">
                <a:effectLst/>
                <a:latin typeface="-apple-system"/>
              </a:rPr>
              <a:t>이용하여 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dirty="0">
                <a:latin typeface="Consolas" panose="020B0609020204030204" pitchFamily="49" charset="0"/>
              </a:rPr>
              <a:t>&lt;h1 class=“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display-4＂</a:t>
            </a:r>
            <a:r>
              <a:rPr lang="en-US" altLang="ko-KR" sz="1800" dirty="0">
                <a:latin typeface="Consolas" panose="020B0609020204030204" pitchFamily="49" charset="0"/>
              </a:rPr>
              <a:t>&gt;Request </a:t>
            </a:r>
            <a:r>
              <a:rPr lang="ko-KR" altLang="en-US" sz="1800" dirty="0">
                <a:latin typeface="Consolas" panose="020B0609020204030204" pitchFamily="49" charset="0"/>
              </a:rPr>
              <a:t>내장 객체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결과값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Pill badges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이용하여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dirty="0" err="1">
                <a:latin typeface="Consolas" panose="020B0609020204030204" pitchFamily="49" charset="0"/>
              </a:rPr>
              <a:t>getParameter</a:t>
            </a:r>
            <a:r>
              <a:rPr lang="en-US" altLang="ko-KR" sz="1800" dirty="0">
                <a:latin typeface="Consolas" panose="020B0609020204030204" pitchFamily="49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&lt;</a:t>
            </a:r>
            <a:r>
              <a:rPr lang="en-US" altLang="ko-KR" dirty="0">
                <a:latin typeface="Arial" panose="020B0604020202020204" pitchFamily="34" charset="0"/>
              </a:rPr>
              <a:t>h4&gt;</a:t>
            </a:r>
            <a:r>
              <a:rPr lang="ko-KR" altLang="en-US" dirty="0">
                <a:latin typeface="Arial" panose="020B0604020202020204" pitchFamily="34" charset="0"/>
              </a:rPr>
              <a:t> 태그로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전송된 </a:t>
            </a:r>
            <a:r>
              <a:rPr lang="ko-KR" altLang="en-US" sz="1800" dirty="0">
                <a:latin typeface="Consolas" panose="020B0609020204030204" pitchFamily="49" charset="0"/>
              </a:rPr>
              <a:t>성명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학번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학과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성별</a:t>
            </a:r>
            <a:r>
              <a:rPr lang="ko-KR" altLang="en-US" sz="1800" dirty="0">
                <a:latin typeface="Consolas" panose="020B0609020204030204" pitchFamily="49" charset="0"/>
              </a:rPr>
              <a:t>을 출력</a:t>
            </a:r>
            <a:r>
              <a:rPr lang="ko-KR" altLang="en-US" dirty="0">
                <a:latin typeface="Consolas" panose="020B0609020204030204" pitchFamily="49" charset="0"/>
              </a:rPr>
              <a:t>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u="sng" dirty="0"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'http://localhost:8080/Exercise/ch05/request3.jsp'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3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B1B1A5-339C-47ED-BA4F-5ABF31B1EAA9}"/>
              </a:ext>
            </a:extLst>
          </p:cNvPr>
          <p:cNvSpPr txBox="1"/>
          <p:nvPr/>
        </p:nvSpPr>
        <p:spPr>
          <a:xfrm>
            <a:off x="765907" y="84905"/>
            <a:ext cx="10660185" cy="290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request3.jsp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Display headings </a:t>
            </a:r>
            <a:r>
              <a:rPr lang="ko-KR" altLang="en-US" b="0" i="0" dirty="0">
                <a:effectLst/>
                <a:latin typeface="-apple-system"/>
              </a:rPr>
              <a:t>이용하여 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dirty="0">
                <a:latin typeface="Consolas" panose="020B0609020204030204" pitchFamily="49" charset="0"/>
              </a:rPr>
              <a:t>&lt;h1 class=“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display-4＂</a:t>
            </a:r>
            <a:r>
              <a:rPr lang="en-US" altLang="ko-KR" sz="1800" dirty="0">
                <a:latin typeface="Consolas" panose="020B0609020204030204" pitchFamily="49" charset="0"/>
              </a:rPr>
              <a:t>&gt;Request </a:t>
            </a:r>
            <a:r>
              <a:rPr lang="ko-KR" altLang="en-US" sz="1800" dirty="0">
                <a:latin typeface="Consolas" panose="020B0609020204030204" pitchFamily="49" charset="0"/>
              </a:rPr>
              <a:t>내장 객체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request_</a:t>
            </a:r>
            <a:r>
              <a:rPr lang="en-US" altLang="ko-KR" dirty="0">
                <a:latin typeface="Arial" panose="020B0604020202020204" pitchFamily="34" charset="0"/>
              </a:rPr>
              <a:t>result3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method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dirty="0"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으로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-apple-system"/>
              </a:rPr>
              <a:t>Readonly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 plain text, Select,  Check and radios inline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이용하여 </a:t>
            </a:r>
            <a:endParaRPr lang="en-US" altLang="ko-KR" b="0" i="0" dirty="0">
              <a:effectLst/>
              <a:latin typeface="-apple-system"/>
            </a:endParaRPr>
          </a:p>
          <a:p>
            <a:pPr algn="l"/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latin typeface="Arial" panose="020B0604020202020204" pitchFamily="34" charset="0"/>
              </a:rPr>
              <a:t>성명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학번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select </a:t>
            </a:r>
            <a:r>
              <a:rPr lang="ko-KR" altLang="en-US" sz="1800" b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ko-KR" altLang="en-US" dirty="0">
                <a:latin typeface="Arial" panose="020B0604020202020204" pitchFamily="34" charset="0"/>
              </a:rPr>
              <a:t>전공에 </a:t>
            </a:r>
            <a:r>
              <a:rPr lang="ko-KR" altLang="en-US" sz="1800" dirty="0">
                <a:latin typeface="Consolas" panose="020B0609020204030204" pitchFamily="49" charset="0"/>
              </a:rPr>
              <a:t>국문학과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영문학과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수학과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정치학과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latin typeface="Consolas" panose="020B0609020204030204" pitchFamily="49" charset="0"/>
              </a:rPr>
              <a:t>체육학과 </a:t>
            </a:r>
            <a:r>
              <a:rPr lang="ko-KR" altLang="en-US" dirty="0">
                <a:latin typeface="Consolas" panose="020B0609020204030204" pitchFamily="49" charset="0"/>
              </a:rPr>
              <a:t>항목 추가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radio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성별에 남자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</a:t>
            </a:r>
            <a:r>
              <a:rPr lang="en-US" altLang="ko-KR" sz="1800" dirty="0">
                <a:solidFill>
                  <a:srgbClr val="7F007F"/>
                </a:solidFill>
                <a:latin typeface="Consolas" panose="020B0609020204030204" pitchFamily="49" charset="0"/>
              </a:rPr>
              <a:t>checked)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여자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button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submit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보내기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AA38AF-D1DA-4D0A-BEB2-4F8B2404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907937"/>
            <a:ext cx="8191500" cy="39338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5EDF6BB-2CA5-43D6-91E6-5ED4AF3071DC}"/>
              </a:ext>
            </a:extLst>
          </p:cNvPr>
          <p:cNvGrpSpPr/>
          <p:nvPr/>
        </p:nvGrpSpPr>
        <p:grpSpPr>
          <a:xfrm>
            <a:off x="533034" y="4175434"/>
            <a:ext cx="1430640" cy="517320"/>
            <a:chOff x="533034" y="4175434"/>
            <a:chExt cx="1430640" cy="51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A2DE25C-A51E-4B47-9FC6-5DEB9D869095}"/>
                    </a:ext>
                  </a:extLst>
                </p14:cNvPr>
                <p14:cNvContentPartPr/>
                <p14:nvPr/>
              </p14:nvContentPartPr>
              <p14:xfrm>
                <a:off x="533034" y="4188754"/>
                <a:ext cx="164880" cy="3099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A2DE25C-A51E-4B47-9FC6-5DEB9D8690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4394" y="4180114"/>
                  <a:ext cx="182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6588700-73B7-462E-8AE8-E0DB4367A8F2}"/>
                    </a:ext>
                  </a:extLst>
                </p14:cNvPr>
                <p14:cNvContentPartPr/>
                <p14:nvPr/>
              </p14:nvContentPartPr>
              <p14:xfrm>
                <a:off x="634194" y="4498354"/>
                <a:ext cx="124200" cy="136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6588700-73B7-462E-8AE8-E0DB4367A8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5554" y="4489714"/>
                  <a:ext cx="141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CECC943-1AD8-44C6-B927-99AAC085AACB}"/>
                    </a:ext>
                  </a:extLst>
                </p14:cNvPr>
                <p14:cNvContentPartPr/>
                <p14:nvPr/>
              </p14:nvContentPartPr>
              <p14:xfrm>
                <a:off x="789714" y="4386394"/>
                <a:ext cx="126000" cy="2012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CECC943-1AD8-44C6-B927-99AAC085AAC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0714" y="4377754"/>
                  <a:ext cx="143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EFFDD2D-ECD0-4C8A-9A68-C7738D8D4D8E}"/>
                    </a:ext>
                  </a:extLst>
                </p14:cNvPr>
                <p14:cNvContentPartPr/>
                <p14:nvPr/>
              </p14:nvContentPartPr>
              <p14:xfrm>
                <a:off x="945234" y="4271914"/>
                <a:ext cx="19080" cy="420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EFFDD2D-ECD0-4C8A-9A68-C7738D8D4D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6594" y="4262914"/>
                  <a:ext cx="367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5DC37BC-2091-4486-99AB-7A1F811486F6}"/>
                    </a:ext>
                  </a:extLst>
                </p14:cNvPr>
                <p14:cNvContentPartPr/>
                <p14:nvPr/>
              </p14:nvContentPartPr>
              <p14:xfrm>
                <a:off x="1144314" y="4175434"/>
                <a:ext cx="375480" cy="4449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5DC37BC-2091-4486-99AB-7A1F811486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5314" y="4166434"/>
                  <a:ext cx="39312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F793276-1BFB-4253-8D61-C741D545221D}"/>
                    </a:ext>
                  </a:extLst>
                </p14:cNvPr>
                <p14:cNvContentPartPr/>
                <p14:nvPr/>
              </p14:nvContentPartPr>
              <p14:xfrm>
                <a:off x="1566954" y="4242034"/>
                <a:ext cx="396720" cy="3823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F793276-1BFB-4253-8D61-C741D54522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58314" y="4233394"/>
                  <a:ext cx="41436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BDD685-265B-4EC8-AFEF-40DE4FDA5A02}"/>
              </a:ext>
            </a:extLst>
          </p:cNvPr>
          <p:cNvGrpSpPr/>
          <p:nvPr/>
        </p:nvGrpSpPr>
        <p:grpSpPr>
          <a:xfrm>
            <a:off x="3501594" y="2289754"/>
            <a:ext cx="5649120" cy="3368880"/>
            <a:chOff x="3501594" y="2289754"/>
            <a:chExt cx="5649120" cy="33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7DB453D-6A51-4680-A9B3-842C8608FB14}"/>
                    </a:ext>
                  </a:extLst>
                </p14:cNvPr>
                <p14:cNvContentPartPr/>
                <p14:nvPr/>
              </p14:nvContentPartPr>
              <p14:xfrm>
                <a:off x="3501594" y="2289754"/>
                <a:ext cx="5556960" cy="842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7DB453D-6A51-4680-A9B3-842C8608FB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92954" y="2281114"/>
                  <a:ext cx="5574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508C68F-1A9A-4338-B2C3-5C15357CAEFC}"/>
                    </a:ext>
                  </a:extLst>
                </p14:cNvPr>
                <p14:cNvContentPartPr/>
                <p14:nvPr/>
              </p14:nvContentPartPr>
              <p14:xfrm>
                <a:off x="4729914" y="5106394"/>
                <a:ext cx="550080" cy="5522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508C68F-1A9A-4338-B2C3-5C15357CAE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20914" y="5097394"/>
                  <a:ext cx="56772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8A2A8A65-0C14-4FFA-BD60-67C71CB3F761}"/>
                    </a:ext>
                  </a:extLst>
                </p14:cNvPr>
                <p14:cNvContentPartPr/>
                <p14:nvPr/>
              </p14:nvContentPartPr>
              <p14:xfrm>
                <a:off x="5328234" y="2349874"/>
                <a:ext cx="3683160" cy="31053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8A2A8A65-0C14-4FFA-BD60-67C71CB3F76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19234" y="2340874"/>
                  <a:ext cx="3700800" cy="31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DB573C7-7E0F-402F-8A5F-C174F43128FB}"/>
                    </a:ext>
                  </a:extLst>
                </p14:cNvPr>
                <p14:cNvContentPartPr/>
                <p14:nvPr/>
              </p14:nvContentPartPr>
              <p14:xfrm>
                <a:off x="8848314" y="2371474"/>
                <a:ext cx="302400" cy="813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DB573C7-7E0F-402F-8A5F-C174F43128F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39314" y="2362474"/>
                  <a:ext cx="320040" cy="9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024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93375A1-EB80-4961-A9E4-FBE97367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462087"/>
            <a:ext cx="8191500" cy="3933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B0BCFC2-B8FB-430D-97B1-1BA1B73FE4FD}"/>
                  </a:ext>
                </a:extLst>
              </p14:cNvPr>
              <p14:cNvContentPartPr/>
              <p14:nvPr/>
            </p14:nvContentPartPr>
            <p14:xfrm>
              <a:off x="415337" y="3138928"/>
              <a:ext cx="201960" cy="293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B0BCFC2-B8FB-430D-97B1-1BA1B73FE4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337" y="3129928"/>
                <a:ext cx="21960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78F9E349-020D-45D1-A6AE-C78D65C130AA}"/>
              </a:ext>
            </a:extLst>
          </p:cNvPr>
          <p:cNvGrpSpPr/>
          <p:nvPr/>
        </p:nvGrpSpPr>
        <p:grpSpPr>
          <a:xfrm>
            <a:off x="491297" y="2766328"/>
            <a:ext cx="1547640" cy="1833480"/>
            <a:chOff x="491297" y="2766328"/>
            <a:chExt cx="1547640" cy="18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4AC1501-B3EA-4C63-910D-D1363AB75D4D}"/>
                    </a:ext>
                  </a:extLst>
                </p14:cNvPr>
                <p14:cNvContentPartPr/>
                <p14:nvPr/>
              </p14:nvContentPartPr>
              <p14:xfrm>
                <a:off x="647177" y="2949568"/>
                <a:ext cx="45720" cy="497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4AC1501-B3EA-4C63-910D-D1363AB75D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8537" y="2940928"/>
                  <a:ext cx="633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726343B-3BC7-4A6E-8B37-36050C223106}"/>
                    </a:ext>
                  </a:extLst>
                </p14:cNvPr>
                <p14:cNvContentPartPr/>
                <p14:nvPr/>
              </p14:nvContentPartPr>
              <p14:xfrm>
                <a:off x="714497" y="3134248"/>
                <a:ext cx="142200" cy="388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726343B-3BC7-4A6E-8B37-36050C2231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5497" y="3125248"/>
                  <a:ext cx="159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350F28C-2487-49E8-B077-9EBE5AE2E096}"/>
                    </a:ext>
                  </a:extLst>
                </p14:cNvPr>
                <p14:cNvContentPartPr/>
                <p14:nvPr/>
              </p14:nvContentPartPr>
              <p14:xfrm>
                <a:off x="491297" y="3417208"/>
                <a:ext cx="344160" cy="321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350F28C-2487-49E8-B077-9EBE5AE2E0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2657" y="3408208"/>
                  <a:ext cx="3618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829D75F-062A-4248-93CD-F4DA1566F4A9}"/>
                    </a:ext>
                  </a:extLst>
                </p14:cNvPr>
                <p14:cNvContentPartPr/>
                <p14:nvPr/>
              </p14:nvContentPartPr>
              <p14:xfrm>
                <a:off x="1035977" y="3168448"/>
                <a:ext cx="76320" cy="1735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829D75F-062A-4248-93CD-F4DA1566F4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6977" y="3159448"/>
                  <a:ext cx="93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B12BF39-E24A-40C0-B37C-165B30B73FDC}"/>
                    </a:ext>
                  </a:extLst>
                </p14:cNvPr>
                <p14:cNvContentPartPr/>
                <p14:nvPr/>
              </p14:nvContentPartPr>
              <p14:xfrm>
                <a:off x="1174937" y="3036688"/>
                <a:ext cx="59760" cy="4453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B12BF39-E24A-40C0-B37C-165B30B73F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66297" y="3028048"/>
                  <a:ext cx="774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2793D2E-F082-4EC8-95E1-7C340BA553BC}"/>
                    </a:ext>
                  </a:extLst>
                </p14:cNvPr>
                <p14:cNvContentPartPr/>
                <p14:nvPr/>
              </p14:nvContentPartPr>
              <p14:xfrm>
                <a:off x="1131377" y="3461848"/>
                <a:ext cx="160560" cy="195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2793D2E-F082-4EC8-95E1-7C340BA553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2737" y="3453208"/>
                  <a:ext cx="178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BE8FD4E-FEDC-4BA2-9559-A1842F905599}"/>
                    </a:ext>
                  </a:extLst>
                </p14:cNvPr>
                <p14:cNvContentPartPr/>
                <p14:nvPr/>
              </p14:nvContentPartPr>
              <p14:xfrm>
                <a:off x="1352417" y="3165568"/>
                <a:ext cx="113400" cy="2646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BE8FD4E-FEDC-4BA2-9559-A1842F90559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43777" y="3156568"/>
                  <a:ext cx="131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157B273-6B17-44F4-AC7B-B5998CB37E79}"/>
                    </a:ext>
                  </a:extLst>
                </p14:cNvPr>
                <p14:cNvContentPartPr/>
                <p14:nvPr/>
              </p14:nvContentPartPr>
              <p14:xfrm>
                <a:off x="1425857" y="3208048"/>
                <a:ext cx="242640" cy="7131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157B273-6B17-44F4-AC7B-B5998CB37E7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16857" y="3199408"/>
                  <a:ext cx="26028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877A746-1A4D-4218-A9C4-4C3A99AF00E0}"/>
                    </a:ext>
                  </a:extLst>
                </p14:cNvPr>
                <p14:cNvContentPartPr/>
                <p14:nvPr/>
              </p14:nvContentPartPr>
              <p14:xfrm>
                <a:off x="1782617" y="2766328"/>
                <a:ext cx="256320" cy="1833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877A746-1A4D-4218-A9C4-4C3A99AF00E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73977" y="2757688"/>
                  <a:ext cx="273960" cy="185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300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C1C2BC-DFB3-4588-AC68-97872E78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602275"/>
            <a:ext cx="8191500" cy="3638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7C5E04-B098-45D9-BDBA-ED003005EF4B}"/>
              </a:ext>
            </a:extLst>
          </p:cNvPr>
          <p:cNvSpPr txBox="1"/>
          <p:nvPr/>
        </p:nvSpPr>
        <p:spPr>
          <a:xfrm>
            <a:off x="866530" y="217354"/>
            <a:ext cx="10301654" cy="2351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request_</a:t>
            </a:r>
            <a:r>
              <a:rPr lang="en-US" altLang="ko-KR" dirty="0">
                <a:latin typeface="Arial" panose="020B0604020202020204" pitchFamily="34" charset="0"/>
              </a:rPr>
              <a:t> result3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Display headings </a:t>
            </a:r>
            <a:r>
              <a:rPr lang="ko-KR" altLang="en-US" b="0" i="0" dirty="0">
                <a:effectLst/>
                <a:latin typeface="-apple-system"/>
              </a:rPr>
              <a:t>이용하여 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dirty="0">
                <a:latin typeface="Consolas" panose="020B0609020204030204" pitchFamily="49" charset="0"/>
              </a:rPr>
              <a:t>&lt;h1 class=“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display-4＂</a:t>
            </a:r>
            <a:r>
              <a:rPr lang="en-US" altLang="ko-KR" sz="1800" dirty="0">
                <a:latin typeface="Consolas" panose="020B0609020204030204" pitchFamily="49" charset="0"/>
              </a:rPr>
              <a:t>&gt;Request </a:t>
            </a:r>
            <a:r>
              <a:rPr lang="ko-KR" altLang="en-US" sz="1800" dirty="0">
                <a:latin typeface="Consolas" panose="020B0609020204030204" pitchFamily="49" charset="0"/>
              </a:rPr>
              <a:t>내장 객체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결과값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Pill badges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이용하여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dirty="0" err="1">
                <a:latin typeface="Consolas" panose="020B0609020204030204" pitchFamily="49" charset="0"/>
              </a:rPr>
              <a:t>getParameter</a:t>
            </a:r>
            <a:r>
              <a:rPr lang="en-US" altLang="ko-KR" sz="1800" dirty="0">
                <a:latin typeface="Consolas" panose="020B0609020204030204" pitchFamily="49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&lt;</a:t>
            </a:r>
            <a:r>
              <a:rPr lang="en-US" altLang="ko-KR" dirty="0">
                <a:latin typeface="Arial" panose="020B0604020202020204" pitchFamily="34" charset="0"/>
              </a:rPr>
              <a:t>h4&gt;</a:t>
            </a:r>
            <a:r>
              <a:rPr lang="ko-KR" altLang="en-US" dirty="0">
                <a:latin typeface="Arial" panose="020B0604020202020204" pitchFamily="34" charset="0"/>
              </a:rPr>
              <a:t> 태그로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전송된 </a:t>
            </a:r>
            <a:r>
              <a:rPr lang="ko-KR" altLang="en-US" sz="1800" dirty="0">
                <a:latin typeface="Consolas" panose="020B0609020204030204" pitchFamily="49" charset="0"/>
              </a:rPr>
              <a:t>성명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학번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학과</a:t>
            </a:r>
            <a:r>
              <a:rPr lang="en-US" altLang="ko-KR" sz="1800" dirty="0">
                <a:latin typeface="Consolas" panose="020B0609020204030204" pitchFamily="49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성별</a:t>
            </a:r>
            <a:r>
              <a:rPr lang="ko-KR" altLang="en-US" sz="1800" dirty="0">
                <a:latin typeface="Consolas" panose="020B0609020204030204" pitchFamily="49" charset="0"/>
              </a:rPr>
              <a:t>을 출력</a:t>
            </a:r>
            <a:r>
              <a:rPr lang="ko-KR" altLang="en-US" dirty="0">
                <a:latin typeface="Consolas" panose="020B0609020204030204" pitchFamily="49" charset="0"/>
              </a:rPr>
              <a:t>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u="sng" dirty="0"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B53E54-1732-4BA6-A459-CE7D5AFA51FB}"/>
              </a:ext>
            </a:extLst>
          </p:cNvPr>
          <p:cNvGrpSpPr/>
          <p:nvPr/>
        </p:nvGrpSpPr>
        <p:grpSpPr>
          <a:xfrm>
            <a:off x="8177297" y="3256288"/>
            <a:ext cx="775080" cy="362880"/>
            <a:chOff x="8177297" y="3256288"/>
            <a:chExt cx="775080" cy="3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72274128-B277-4F75-B774-C9AD48EFFC91}"/>
                    </a:ext>
                  </a:extLst>
                </p14:cNvPr>
                <p14:cNvContentPartPr/>
                <p14:nvPr/>
              </p14:nvContentPartPr>
              <p14:xfrm>
                <a:off x="8177297" y="3318568"/>
                <a:ext cx="178200" cy="2566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72274128-B277-4F75-B774-C9AD48EFFC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68297" y="3309568"/>
                  <a:ext cx="195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CBA3EFC-681D-4647-BB6D-AB4E6902E601}"/>
                    </a:ext>
                  </a:extLst>
                </p14:cNvPr>
                <p14:cNvContentPartPr/>
                <p14:nvPr/>
              </p14:nvContentPartPr>
              <p14:xfrm>
                <a:off x="8434697" y="3256288"/>
                <a:ext cx="127080" cy="3182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CBA3EFC-681D-4647-BB6D-AB4E6902E6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26057" y="3247648"/>
                  <a:ext cx="1447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9DEF0D8-0979-4639-A01E-31B1AC944AB6}"/>
                    </a:ext>
                  </a:extLst>
                </p14:cNvPr>
                <p14:cNvContentPartPr/>
                <p14:nvPr/>
              </p14:nvContentPartPr>
              <p14:xfrm>
                <a:off x="8667257" y="3371848"/>
                <a:ext cx="76680" cy="247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9DEF0D8-0979-4639-A01E-31B1AC944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58257" y="3362848"/>
                  <a:ext cx="94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9CDADC1-258B-4F7E-9AFB-948FC2B5FE9F}"/>
                    </a:ext>
                  </a:extLst>
                </p14:cNvPr>
                <p14:cNvContentPartPr/>
                <p14:nvPr/>
              </p14:nvContentPartPr>
              <p14:xfrm>
                <a:off x="8749697" y="3334768"/>
                <a:ext cx="202680" cy="2826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9CDADC1-258B-4F7E-9AFB-948FC2B5FE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40697" y="3325768"/>
                  <a:ext cx="2203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3EF2BC1-2BC4-4EFF-A063-F2C57C6E0E38}"/>
              </a:ext>
            </a:extLst>
          </p:cNvPr>
          <p:cNvGrpSpPr/>
          <p:nvPr/>
        </p:nvGrpSpPr>
        <p:grpSpPr>
          <a:xfrm>
            <a:off x="742937" y="3863608"/>
            <a:ext cx="1194840" cy="1118520"/>
            <a:chOff x="742937" y="3863608"/>
            <a:chExt cx="1194840" cy="11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08E4B01-C142-434B-AF5E-BA5DE3F1E0DA}"/>
                    </a:ext>
                  </a:extLst>
                </p14:cNvPr>
                <p14:cNvContentPartPr/>
                <p14:nvPr/>
              </p14:nvContentPartPr>
              <p14:xfrm>
                <a:off x="988817" y="4135408"/>
                <a:ext cx="153720" cy="319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08E4B01-C142-434B-AF5E-BA5DE3F1E0D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9817" y="4126408"/>
                  <a:ext cx="1713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A2DBBE0-5C9C-44BA-AD91-3BFC13AB968D}"/>
                    </a:ext>
                  </a:extLst>
                </p14:cNvPr>
                <p14:cNvContentPartPr/>
                <p14:nvPr/>
              </p14:nvContentPartPr>
              <p14:xfrm>
                <a:off x="1166657" y="4229368"/>
                <a:ext cx="171000" cy="135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A2DBBE0-5C9C-44BA-AD91-3BFC13AB968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7657" y="4220368"/>
                  <a:ext cx="188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325CF17-D62D-4482-9284-94F2498D90FA}"/>
                    </a:ext>
                  </a:extLst>
                </p14:cNvPr>
                <p14:cNvContentPartPr/>
                <p14:nvPr/>
              </p14:nvContentPartPr>
              <p14:xfrm>
                <a:off x="1238657" y="4168528"/>
                <a:ext cx="46080" cy="2840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325CF17-D62D-4482-9284-94F2498D90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30017" y="4159528"/>
                  <a:ext cx="63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E6AC2AA-250A-407A-9908-2EC960EF93FB}"/>
                    </a:ext>
                  </a:extLst>
                </p14:cNvPr>
                <p14:cNvContentPartPr/>
                <p14:nvPr/>
              </p14:nvContentPartPr>
              <p14:xfrm>
                <a:off x="1262417" y="4164208"/>
                <a:ext cx="264600" cy="292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E6AC2AA-250A-407A-9908-2EC960EF93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53417" y="4155568"/>
                  <a:ext cx="2822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A496111-841D-4766-9047-FBAABD010627}"/>
                    </a:ext>
                  </a:extLst>
                </p14:cNvPr>
                <p14:cNvContentPartPr/>
                <p14:nvPr/>
              </p14:nvContentPartPr>
              <p14:xfrm>
                <a:off x="742937" y="4201288"/>
                <a:ext cx="424800" cy="3520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A496111-841D-4766-9047-FBAABD01062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3937" y="4192288"/>
                  <a:ext cx="442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39B3F3C-98DB-435E-A582-466E54399B32}"/>
                    </a:ext>
                  </a:extLst>
                </p14:cNvPr>
                <p14:cNvContentPartPr/>
                <p14:nvPr/>
              </p14:nvContentPartPr>
              <p14:xfrm>
                <a:off x="1693697" y="3863608"/>
                <a:ext cx="244080" cy="11185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39B3F3C-98DB-435E-A582-466E54399B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4697" y="3854968"/>
                  <a:ext cx="261720" cy="11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8BE0739-F17D-40DD-B6D9-D89CAE05B8F1}"/>
                  </a:ext>
                </a:extLst>
              </p14:cNvPr>
              <p14:cNvContentPartPr/>
              <p14:nvPr/>
            </p14:nvContentPartPr>
            <p14:xfrm>
              <a:off x="6447497" y="5084008"/>
              <a:ext cx="433800" cy="446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8BE0739-F17D-40DD-B6D9-D89CAE05B8F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38497" y="5075008"/>
                <a:ext cx="451440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29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417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-apple-system</vt:lpstr>
      <vt:lpstr>Arial Unicode MS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24</cp:revision>
  <dcterms:created xsi:type="dcterms:W3CDTF">2021-05-07T11:15:12Z</dcterms:created>
  <dcterms:modified xsi:type="dcterms:W3CDTF">2024-04-03T11:14:30Z</dcterms:modified>
</cp:coreProperties>
</file>