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2:5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31 7175,'-1'0'3298,"-26"0"5786,32-1-6405,23-2-1126,48-1-1543,216-14 988,-199 16-780,-52 0-72,1 1-1,0 2 1,64 11 0,295 38 94,-229-34-181,-11-8 101,157-4 264,-170-7-218,235 9 717,-203 6-31,-106-4-876,-72-8-116,0 0 1,0 0 0,0 1-1,0-1 1,0 0-1,0 1 1,0-1 0,0 1-1,0 0 1,-1-1 0,1 1-1,0 0 1,2 2-1,1 0-409,2-1-2395,9-19-5065,-11 12 6345,22-49-8215,-14 7 5558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6:17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86 154 17424,'0'0'4890,"-5"-3"-720,-14-10-2788,14 9-987,-8 15-521,11-10 89,1 1-1,-1-1 1,1 0-1,-1 1 1,1-1-1,-1 1 1,1-1-1,0 1 1,-1-1-1,1 1 1,0 0-1,0 0 1,0 2-1,-5 14-196,1 1 0,1-1-1,0 1 1,1 0 0,2 0 0,0 1 0,2 24-1,-1-39 218,1 1 0,-1-1 0,1 0 0,0 0-1,1 0 1,-1 0 0,1 1 0,0-2 0,1 1-1,-1 0 1,1 0 0,0-1 0,0 0-1,0 1 1,1-1 0,-1 0 0,1-1 0,0 1-1,0-1 1,9 6 0,-7-6 44,0-1 0,0 0 0,1-1 0,-1 1 0,1-1-1,-1-1 1,1 1 0,-1-1 0,1 0 0,-1 0 0,1-1 0,-1 0 0,1 0 0,-1-1 0,0 0 0,12-4-1,-1-1 246,0 0-1,0-1 0,-1-1 0,0 0 1,-1-1-1,0-1 0,-1 0 0,18-17 1,-28 24-172,-1 0 0,1 0 0,-1 0 1,0 0-1,0-1 0,0 1 0,0-1 1,-1 0-1,0 1 0,0-1 0,0 0 1,0-1-1,-1 1 0,0 0 0,0 0 1,0-1-1,-1 1 0,0 0 0,0-1 1,0 1-1,-1 0 0,1-1 0,-1 1 1,-1 0-1,1 0 0,-1 0 0,0 0 1,0 0-1,0 0 0,-1 0 0,1 1 1,-7-8-1,-2-3-223,-1 1-1,-23-21 1,-7 0-6847,41 34 6255,0 0 0,0-1 0,0 1 1,0 0-1,0 0 0,0-1 0,0 1 1,0 0-1,0-1 0,1 1 0,-1-1 1,1 1-1,-1-1 0,1 1 0,-1-1 1,1 0-1,0-1 0,2-21-6032,-1 19 6010,0-16-3155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6:17.5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0 16143,'0'0'4549,"24"18"31,-9 0-4004,-4 6-672,1 7-96,-1 18-288,-5 2-33,4 18-352,-10-5-95,0 17-578,-10-9-736,2-4-2050,-1 12 64,-16-22 64,14 12 96,-23-29 2050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6:17.8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12011,'19'61'4004,"-19"-12"-32,18 6-2947,-13 9-1409,6 3-481,-11-9-673,10-11-1409,3 4-960,-23-32-33,18 7-64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6:18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254 0 8232,'5'5'887,"-1"-1"0,1 1 1,-1 0-1,0 0 0,-1 0 1,1 1-1,4 10 0,14 50 1256,-16-27-2258,4 59 0,-10-93 211,2 20-80,-1 0-1,-1 0 1,-2 0-1,0 0 1,-2 0 0,0-1-1,-10 31 1,11-46 50,-1-1 0,1 0 0,-1 0 1,-1 0-1,1-1 0,-1 1 0,0-1 0,-1 0 1,0 0-1,0-1 0,-1 0 0,1 0 0,-1-1 1,0 1-1,-1-2 0,1 1 0,-1-1 0,0 0 1,0 0-1,-1-1 0,1 0 0,-1-1 0,-15 3 1,17-4 105,0 0-1,-1 0 1,1-1 0,0 0 0,0 0 0,0-1-1,0 0 1,0 0 0,0-1 0,0 0 0,0 0-1,-8-4 1,12 5-85,0-1 0,1 0 0,0 1 0,-1-1 0,1 0 0,0 0-1,0 0 1,0-1 0,0 1 0,0-1 0,0 1 0,1-1 0,-1 1 0,1-1 0,-1 0 0,1 1-1,0-1 1,0 0 0,1 0 0,-1 0 0,1 0 0,-1 0 0,1 0 0,0 0 0,0 0 0,0 0-1,1 0 1,-1 0 0,1 0 0,1-6 0,-1 4-38,0 0 0,1 0 1,-1 0-1,1 0 0,0 0 0,1 0 1,-1 0-1,1 1 0,0-1 0,0 1 0,1 0 1,-1-1-1,1 2 0,0-1 0,0 0 0,0 1 1,0 0-1,6-3 0,1 1-251,0 0-1,0 1 1,1 1 0,-1 0 0,1 0-1,0 1 1,14 0 0,-16 0-666,0-1-1,0 0 1,-1 0 0,1-1 0,-1 0-1,0-1 1,0 0 0,0 0 0,-1-1 0,0 0-1,0 0 1,0-1 0,-1 0 0,0-1-1,0 1 1,-1-1 0,0-1 0,0 1 0,-1-1-1,0 0 1,3-10 0,10-42-3232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6:18.5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15695,'9'2'1251,"-1"0"0,0 1 0,0 0 0,0 0 0,0 1 0,12 8 1,-6-2-622,0 1 1,21 21 0,-5 2-757,40 55 1,-68-86 126,0 0 0,-1-1 1,1 1-1,0 0 0,-1 0 0,0 0 0,0 0 1,0 0-1,0 0 0,0 1 0,0-1 0,-1 0 0,0 0 1,0 1-1,0-1 0,0 0 0,0 0 0,0 1 1,-1-1-1,0 0 0,1 0 0,-1 0 0,0 0 0,-1 0 1,1 0-1,-1 0 0,1 0 0,-1 0 0,-4 5 1,-5 4-40,-1 1 0,0-1 1,-1-1-1,-25 17 1,-3 4 50,31-24-35,0 1-1,0 1 0,1 0 1,1 0-1,-1 1 0,2 0 1,0 0-1,-8 18 0,13-25 19,0 0-1,1 0 1,0 0-1,0 0 0,0 0 1,1 0-1,-1 1 1,1-1-1,0 0 0,0 0 1,1 1-1,-1-1 0,1 0 1,0 0-1,0 0 1,0 0-1,0 0 0,1 0 1,0 0-1,0 0 0,0 0 1,0-1-1,1 1 1,-1-1-1,1 0 0,0 1 1,0-1-1,0-1 0,0 1 1,5 3-1,-3-2 8,1 0 0,0-1 0,0 0 0,0 0 0,1 0 0,-1-1-1,0 0 1,1 0 0,0 0 0,-1-1 0,1 0 0,0-1 0,0 1 0,0-1-1,-1-1 1,15-1 0,-16 1-354,0 0-1,0 0 1,1 0 0,-1-1-1,0 0 1,0 0 0,0 0-1,-1-1 1,1 0 0,-1 0-1,1 0 1,-1 0-1,0-1 1,0 1 0,0-1-1,-1 0 1,1 0 0,-1-1-1,0 1 1,4-7 0,1-8-2261,-4 12 1553,-1 0 0,0-1 0,0 1-1,-1-1 1,0 1 0,0-1 0,0 0 0,-1 0 0,-1 0 0,1 0 0,-2-10-1,-7-26-1897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6:19.1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410 64 6726,'4'-3'737,"1"1"0,-1 0-1,1 0 1,-1 0 0,1 1 0,-1-1-1,1 1 1,0 0 0,0 1-1,8-1 1,58 3 3042,-29 0-1942,16-2-1138,-55 0-1713,-6 6-4699,3-3 5421,-1-1 0,-1 0 0,1 0 0,0 0-1,0 0 1,-1-1 0,1 1 0,-1 0 0,0 0 0,1-1 0,-1 1 0,0-1-1,0 0 1,0 0 0,-3 2 0,-43 22 589,44-23-286,-31 19 2068,13-2 4752,22-19-6776,0 0 0,0 0 1,-1 1-1,1-1 0,0 0 0,0 0 1,0 0-1,-1 0 0,1 1 0,0-1 1,0 0-1,0 0 0,0 0 0,-1 1 1,1-1-1,0 0 0,0 0 0,0 1 0,0-1 1,0 0-1,0 0 0,0 1 0,0-1 1,-1 0-1,1 0 0,0 1 0,0-1 1,0 0-1,0 1 0,1-1 0,-1 0 1,0 0-1,0 1 0,0-1 0,0 0 1,0 0-1,0 1 0,0-1 0,0 0 0,0 0 1,1 1-1,-1-1 0,14 3-17,17-6-1165,-26 1 1146,1 0 0,-1 0-1,0 0 1,-1-1 0,1 0-1,0 0 1,-1 0 0,1 0-1,-1-1 1,0 0 0,0 0-1,-1 0 1,1 0-1,-1 0 1,0-1 0,0 1-1,0-1 1,-1 0 0,1 0-1,-1 0 1,-1 0 0,2-6-1,17-33 1534,-19 42-1496,1 0 0,-1-1 0,1 1 0,-1 0 0,1 0 0,0 0 0,0 0 0,0 0 1,1 0-1,-1 1 0,5-4 0,-6 6-43,0 0 1,0 0 0,0 0 0,0 1 0,0-1 0,0 0-1,0 0 1,0 1 0,-1-1 0,1 0 0,0 1-1,-1-1 1,0 1 0,1-1 0,-1 1 0,1 2 0,2 14 7,-2 1 0,0-1-1,0 1 1,-2-1 0,0 0 0,-1 1 0,-8 29 0,-42 123 210,49-162-208,-29 63 125,24-55-88,0 0 0,0 1 0,2 0 0,0 0-1,-4 23 1,10-39-13,1 1-1,-1-1 0,0 0 1,1 0-1,-1 0 1,1 1-1,0-1 0,-1 0 1,1 0-1,0 0 0,0 0 1,1 0-1,-1 0 0,0 0 1,1-1-1,-1 1 0,1 0 1,-1-1-1,1 1 0,2 1 1,46 31 1095,-23-16-524,-21-13-492,1 1 0,-1 0 1,0 1-1,-1 0 0,0-1 0,0 2 1,0-1-1,-1 1 0,0-1 1,0 1-1,-1 0 0,4 14 1,-5-9-28,0 0 1,0-1 0,-1 1-1,-1 0 1,0 0-1,-1 0 1,-4 21 0,-6 10-343,-2-2 1,-2 0 0,-37 74 0,44-99 10,-32 64-2928,-3-2 0,-4-2-1,-77 97 1,-120 100-7100,121-149 5124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8:38.6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0 181 14446,'0'0'9828,"22"1"-9593,73 13 226,129 4 0,103-15-263,-207-3-37,-37-2-94,104 4 536,-165-1-699,-1 2 1,0 0-1,0 1 0,0 1 0,0 1 0,23 10 1,-23-8-5852,-21-8 5893,0 0 0,0 0 0,0 0 1,0 0-1,0 0 0,0 0 0,0 0 1,1 0-1,-1 0 0,0 0 0,0 0 1,0 0-1,0 0 0,0 0 0,0 0 1,0-1-1,1 1 0,-1 0 0,0 0 1,0 0-1,0 0 0,0 0 0,0 0 1,0 0-1,0 0 0,0 0 1,0 0-1,0-1 0,0 1 0,0 0 1,0 0-1,0 0 0,0 0 0,0 0 1,1 0-1,-1 0 0,0-1 0,0 1 1,0 0-1,0 0 0,0 0 0,-1 0 1,1 0-1,0 0 0,0-1 0,0 1 1,0 0-1,0 0 0,0 0 0,0 0 1,0 0-1,0 0 0,0 0 0,0 0 1,0 0-1,0-1 0,0 1 0,0 0 1,-1 0-1,1 0 0,0 0 0,0 0 1,0 0-1,0 0 0,0 0 0,-29-30-3221,7 9 718,12 8 963,1 0-1,0-1 1,0 0-1,2 0 1,-9-21-1,13 26 2286,0 0-1,1 0 1,0 0-1,1 0 1,-1-20-1,2 29-382,-1-1-1,1 0 0,0 0 1,0 0-1,0 0 0,0 0 1,0 0-1,0 0 0,0 0 1,0 0-1,0 0 0,0 0 1,1 0-1,-1 0 0,0 0 1,1 0-1,-1 0 0,1 0 1,-1 1-1,1-1 0,-1 0 1,1 0-1,-1 0 0,1 1 1,0-1-1,-1 0 0,1 1 1,0-1-1,0 1 0,0-1 1,0 1-1,-1-1 0,1 1 1,0-1-1,0 1 0,0 0 1,0-1-1,0 1 0,0 0 0,0 0 1,0 0-1,0 0 0,0 0 1,0 0-1,0 0 0,0 0 1,0 0-1,1 1 0,4-1 1093,-5 1-1356,1-1 1,-1 1 0,1 0-1,-1-1 1,0 1 0,1 0-1,-1 0 1,0 0 0,1 1 0,-1-1-1,0 0 1,0 0 0,0 1-1,0-1 1,1 2 0,1 1 62,16 11 303,1 0 0,0-1-1,1-1 1,1-2 0,0 0 0,1 0 0,38 10 0,-26-8 75,51 25 0,-86-38-496,1 0 1,-1 1-1,0-1 0,0 0 1,1 0-1,-1 0 0,0 0 1,1 1-1,-1-1 0,0 0 1,0 0-1,0 1 0,1-1 1,-1 0-1,0 0 0,0 1 1,0-1-1,1 0 0,-1 1 1,0-1-1,0 0 0,0 0 1,0 1-1,0-1 0,0 0 1,0 1-1,0-1 0,0 0 0,0 1 1,0-1-1,0 0 0,0 1 1,0-1-1,0 0 0,0 1 1,0 2-77,-1 0 0,1-1 0,-1 1 1,0 0-1,1-1 0,-1 1 0,0-1 1,-1 1-1,1-1 0,0 0 0,-1 1 1,1-1-1,-1 0 0,0 0 0,-1 2 0,-4 3-367,-1-1-1,1 0 1,-1 0-1,-10 6 1,-8 2-1580,0-1-1,-41 14 1,-49 10-4797,-131 22 1,118-29 4070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8:39.0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618 0 20403,'1'3'6506,"0"-2"-6390,-1 0 1,0-1-1,1 1 0,-1 0 1,0-1-1,0 1 0,1 0 1,-1 0-1,0-1 1,0 1-1,0 0 0,0 0 1,0-1-1,0 1 0,0 0 1,0-1-1,-1 1 0,1 0 1,0 0-1,0-1 1,-1 1-1,1 0 0,-13 11-662,0-1-1,-1-1 0,-1 0 0,1-1 0,-1-1 1,-30 12-1,-390 142 2703,383-139-1179,52-23-975,-1 0 0,1 0-1,0 0 1,0 0-1,0 0 1,0 0 0,0 0-1,-1 0 1,1 0-1,0 0 1,0 1 0,0-1-1,0 0 1,0 0-1,0 0 1,-1 0 0,1 0-1,0 0 1,0 0-1,0 0 1,0 1 0,0-1-1,0 0 1,0 0-1,0 0 1,0 0 0,0 0-1,0 1 1,0-1-1,0 0 1,0 0 0,-1 0-1,1 0 1,0 1-1,0-1 1,1 0 0,-1 0-1,0 0 1,0 0-1,0 0 1,0 1 0,0-1-1,0 0 1,0 0-1,0 0 1,0 0 0,0 0-1,0 1 1,0-1-1,0 0 1,0 0 0,1 0-1,-1 0 1,0 0-1,0 0 1,0 0 0,0 0-1,0 1 1,1-1-1,2 4-149,0 1-1,1-1 0,0 0 0,0 0 0,0 0 1,0 0-1,1-1 0,0 1 0,-1-1 0,1-1 0,0 1 1,8 2-1,79 28-3879,-77-28 2997,46 14-2577,269 74-12077,-226-78 12984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8:48.7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31 9321,'0'0'13522,"-48"2"-8312,62 2-5170,0-1 0,1 0 0,0-1-1,-1 0 1,1-1 0,0-1 0,19-2-1,-7 2 1,930 0 200,-818 6-133,-127-3-58,-7-1-42,34 0 129,-33-1-157,7 2 10,18 1-1353,-21-8-2801,-10-10-4768,-1 11 7254,-1-3-382,-3-5-4096,-7-18 1598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8:49.1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389 0 14061,'2'5'9246,"4"15"-6817,30-3-1996,22 34 598,-47-40-625,0-1-1,0 0 0,18 11 1,-18-12-673,0-1 0,-1 1 0,1 1 0,9 12 0,-20-22 251,1 1 1,-1-1-1,0 0 0,0 0 0,1 0 0,-1 1 0,0-1 0,0 0 0,0 0 1,0 1-1,1-1 0,-1 0 0,0 1 0,0-1 0,0 0 0,0 0 0,0 1 1,0-1-1,0 0 0,0 1 0,0-1 0,0 0 0,0 1 0,0-1 0,0 0 1,0 1-1,0-1 0,0 0 0,0 0 0,0 1 0,0-1 0,0 0 0,-1 1 0,1-1 1,0 0-1,0 0 0,0 1 0,-1-1 0,-2 5-92,0-1-1,0 1 1,0-1 0,-1 0-1,1-1 1,-1 1 0,0 0 0,-1-1-1,1 0 1,0 0 0,-7 3-1,-63 27-1172,56-26 963,11-4 172,-19 8-1110,-1-1 1,-48 12-1,-15-2-3638,53-11 862,-1-1-1,-73 6 0,49-23 969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2:55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22 219 5477,'-3'0'2984,"-15"0"3855,21 0-5793,15 0 2339,-13-2-2499,12-5-401,1 2 1,0 0-1,0 2 0,1 0 1,19-1-1,5-1 99,181-22 164,1 10-1,0 10 1,250 24-1,195 39 299,-327-42-592,-136-13-299,334-7 427,540-23 469,-1063 29-1471,0 0 0,0 1-1,31 7 1,-37-10-2127,3-6 479,-5 4 766,0 0 0,0-1 0,0-1 0,-1 1 0,0-2 0,0 1 0,-1-1 0,0 0 0,0-1 0,-1 0 0,1 0 0,-2-1 0,9-13 0,18-57-3924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8:49.7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421 13 11787,'-1'-3'8961,"1"2"-8905,0 1 0,0 0 0,0-1 0,0 1-1,0-1 1,-1 1 0,1 0 0,0-1 0,0 1-1,0 0 1,0-1 0,-1 1 0,1 0 0,0-1-1,0 1 1,-1 0 0,1-1 0,0 1 0,-1 0 0,1 0-1,0-1 1,-1 1 0,1 0 0,0 0 0,-1 0-1,1-1 1,-1 1 0,1 0 0,0 0 0,-1 0-1,1 0 1,-1 0 0,1 0 0,0 0 0,-2 0 0,-220 113 3621,103-56-2998,112-54-680,0 1 1,1-1 0,0 1-1,0 0 1,0 1 0,0-1 0,-6 8-1,11-11-5,0 1 0,-1 0 0,1 0 0,0 0 0,0 0 0,0 0 0,0 0 0,1 0 0,-1 0 0,0 0 0,1 0 0,0 1 0,-1-1 0,1 0 0,0 0 0,0 0 0,0 1 0,1-1 0,-1 0 0,0 0 0,1 0 0,0 0 0,-1 1 0,1-1 0,0 0 0,0 0 0,2 3 0,7 12 2,1-1 1,1 0-1,0 0 1,1-1-1,1-1 1,25 21-1,104 67-2830,-78-58-1290,-56-38 3140,0 1-883,1 0 0,-1 0 0,1-1 0,1-1 0,-1 0 0,1 0 0,0-1 0,17 4 0,-2-2-306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8:52.7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54 15182,'-4'2'4084,"-13"8"-1201,13-7-2232,25-3-1772,11 3 1416,1-3-1,-1 0 1,0-2-1,62-12 0,0 0 108,698-28 164,1209 92-987,-1882-46 409,689 14-256,-65-2 344,438-5 749,-300-8-321,417-15 320,-4-45 381,-1268 55-1243,88-4-1747,166 10-1,-218 3-1675,34 3-3914,-33-7-356,-39-3 3055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8:54.2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105 0 16592,'-23'0'10089,"42"3"-10035,-13 0-139,-1 1 1,0 1-1,0-1 1,-1 1-1,1 0 1,-1 0-1,0 0 1,0 1 0,-1-1-1,0 1 1,0 0-1,0 0 1,-1 0-1,1 0 1,-1 0-1,1 8 1,-3-9 76,1 0 0,-1 0 1,-1-1-1,1 1 0,-1 0 0,1 0 0,-1-1 1,-1 1-1,1-1 0,-1 1 0,1-1 0,-1 1 1,-1-1-1,1 0 0,0 0 0,-1 0 0,0 0 1,0 0-1,0-1 0,-1 1 0,1-1 0,-1 0 1,-7 5-1,-8 6-428,-37 24-1097,53-36 940,-1-1 0,1 1-1,-1-1 1,0 0 0,1 0-1,-1 0 1,0 0 0,-5 0 0,31 0-1679,-19 0 2257,1-1 0,-1 1-1,1-1 1,-1 0 0,0 0 0,1-1-1,-1 1 1,0-1 0,1 0-1,5-1 1,14-7 543,1 1-1,1 1 1,-1 2 0,1 0 0,0 2-1,26-1 1,-48 4-683,-1 1 1,0-1-1,0 0 0,0 0 1,1 1-1,-1-1 1,0 1-1,0 0 0,0 0 1,0 0-1,0 0 0,0 0 1,0 0-1,0 0 0,0 1 1,-1-1-1,1 1 1,-1-1-1,1 1 0,-1 0 1,1-1-1,-1 1 0,0 0 1,0 0-1,0 0 0,0 0 1,0 0-1,0 0 0,0 0 1,-1 1-1,1-1 1,-1 0-1,1 3 0,-1 1-127,1 0 0,-1 0 0,0 0 0,0 0 0,-1 0 0,0 0 0,0 1 0,0-1-1,-1 0 1,0-1 0,-4 11 0,2-8 562,0-1 0,0 1 0,-1 0-1,0-1 1,0 0 0,-1 0 0,0-1 0,0 1 0,-1-1-1,0-1 1,-8 7 0,26-18-82,0 1 1,0 1-1,1 0 1,-1 0-1,1 1 0,0 0 1,13 0-1,-18 2-115,0 1-1,0-1 0,0 1 0,0 1 0,-1-1 1,1 1-1,0 1 0,0-1 0,-1 1 1,1 0-1,-1 1 0,1-1 0,10 7 1,-15-7-392,0 0 0,1 0 1,-1 0-1,0 1 1,0-1-1,0 0 0,0 1 1,-1-1-1,1 1 0,-1 0 1,1 0-1,0 4 1,-1-6 36,-1 0 0,1 0 0,-1 1 1,0-1-1,1 0 0,-1 0 0,0 1 1,0-1-1,0 0 0,0 1 1,0-1-1,0 0 0,0 1 0,-1-1 1,1 0-1,0 0 0,-1 1 0,1-1 1,-1 0-1,0 0 0,1 0 0,-1 0 1,0 1-1,1-1 0,-2 1 0,-22 8-2957,-1 10 1350,19-18 1832,1-1 1,0 0-1,-1 0 1,1 0-1,-1-1 1,-8 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8:54.6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1 8584,'-1'1'358,"0"0"0,-1 0 0,1 0 0,0 0 1,0 0-1,0 0 0,-1-1 0,1 1 0,0 0 0,-1-1 0,1 1 0,0 0 0,-1-1 0,1 0 0,-1 1 0,1-1 1,-3 0-1,25 0 3072,384 20 229,4 0-6378,-367-19-394,-38-1 1117,-5-1 1758,-1 0-1,1-1 1,-1 1-1,1 0 1,-1 0 0,0 0-1,1 0 1,-1 0 0,0 1-1,0-1 1,1 1 0,-1-1-1,0 1 1,0-1 0,0 1-1,-3 0 1,-2-2-312,-4 0 218,-11-4 642,-1 1 1,1 1-1,-43-1 0,60 4-193,1 1 0,-1 0 0,1 0-1,-1 1 1,1-1 0,-1 1 0,1 0 0,0 0 0,0 1-1,-1-1 1,1 1 0,0 0 0,0 0 0,0 0-1,1 1 1,-1-1 0,1 1 0,-1 0 0,1 0 0,0 0-1,0 0 1,0 1 0,0-1 0,1 1 0,-1 0-1,1 0 1,-2 5 0,-7 28-646,2 0-1,1 1 0,3 0 1,-3 62-1,-9-20-5168,11-52 565,15-24 4743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8:54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14542,'75'21'7812,"-56"-14"-7149,-1 1 1,26 15 0,-38-20-776,0 0 0,0 0 0,-1 1 0,1 0 0,-1 0 0,0 1 0,0 0 0,0 0 0,0 0 0,-1 0 0,0 0 0,0 1 1,-1 0-1,1 0 0,-1 0 0,-1 0 0,1 1 0,-1-1 0,0 1 0,0-1 0,1 13 0,-4-12 63,0 1 1,0-1-1,-1 0 0,1 0 1,-2 0-1,1 0 0,-1 0 0,0 0 1,0-1-1,-1 1 0,0-1 1,0 0-1,0 0 0,-8 7 1,-8 9-204,-2-1 0,-29 21-1,38-31-321,3-4-440,0 0-1,-1-1 0,1 0 0,-13 4 1,5-2-847,9-3 665,7-4 828,0 0 0,0 0-1,1 0 1,-1 0 0,0 0 0,0-1 0,0 1 0,0-1 0,0 1 0,0-1 0,0 1 0,0-1 0,0 0 0,0 0 0,0 0 0,0 0 0,-1-1 0,-1 0 0,-1 0-3882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8:55.3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14542,'0'0'4196,"3"6"-614,2 4-3453,-1 0 1,-1 0 0,1 1 0,-1 0-1,-1-1 1,2 19 0,1 78-999,-2-39 499,16 348-3494,-26-137-2239,6-276 5614,1 0 1,0 0-1,1 0 0,-1 0 1,0 0-1,1 0 0,0 0 0,-1 0 1,1 0-1,2 3 0,-6-43-5089,-8-7 4510</inkml:trace>
  <inkml:trace contextRef="#ctx0" brushRef="#br0" timeOffset="1">207 544 9737,'36'-28'4132,"22"28"-160,-4 5-2210,0 2-1602,9 4-1794,-9-6-2049,19 24-353,-23-19 32,17 21-192,-26-18 1986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8:55.9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0 576 16400,'0'4'4655,"6"22"-94,17 16-5316,-4-10 162,9 35-210,16 33 1376,-41-93-361,1-1 0,0 0 1,0 0-1,1 0 0,-1 0 0,1-1 1,0 0-1,1 0 0,-1 0 1,1-1-1,8 5 0,-12-8-120,0 1 0,1-1 0,-1-1 0,1 1 0,-1 0 0,1-1 0,-1 1 0,1-1 0,-1 0 0,1 0 0,-1 0 0,1 0 0,0 0 0,-1 0 0,1-1 0,-1 1 0,1-1 0,-1 0 0,0 0 0,1 0 0,-1 0 0,4-2 0,1-2 24,0 0 0,0-1 1,-1 0-1,0 0 0,7-9 0,35-45-2581,-3-1-1,-3-2 0,34-70 0,81-217-8330,-84 145 5356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3:3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22 119 1441,'-6'-38'2582,"-10"-43"12389,73 89-12062,684 0 556,-350 15-3116,4 0 204,-145-6-830,-242-16-352,0 0 0,-1 1 1,1 0-1,0 0 1,-1 1-1,1 0 1,-1 0-1,0 1 0,12 7 1,26 25-12529,-43-34 12292,7 4-3090,16 6 2225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3:38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8232,'0'0'3123,"4"-3"-1121,3-1-1773,0 1 1,0 0-1,0 0 1,0 0-1,0 1 1,1 0 0,-1 0-1,1 1 1,11-1-1,81 0 420,-76 2-182,184 8 2106,149 0-272,421-33 21,-445 9-1724,350 23 83,-217 3-300,-176-7-50,270-5 134,643-12-107,-874 15-172,-32 12-16,0 0 178,336 11 90,-561-12-2659,-55-10-1992,-2-6 2339,-6 1 327,-5 3 352,0-1 0,0 0 0,0 0 0,0 0 0,0 0 0,-1 0 0,1-1 0,0 1 0,-1-1 0,5-3 0,5-8-292,1-23-1946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3:4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3331,'4'0'643,"1"-1"0,-1 1 0,0-1 0,0 1 0,0-1 0,0 0 0,0-1 0,7-2 0,-7 2-408,16 2 1062,187-5 3837,144 3-2004,-70 5-2552,-19 0-238,395 27 34,135-12 1174,-9-12-566,-162 12-758,55-12-149,333 6 304,-687-4 155,249 14-1329,-525-15-1015,3 4-3423,1-1-3158,-41-12 4073,11-12 917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6:04.9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241 0 17713,'-1'1'395,"0"-1"1,0 0 0,0 1 0,1-1-1,-1 1 1,0 0 0,0-1-1,1 1 1,-1 0 0,0-1-1,1 1 1,-1 0 0,0 0 0,1-1-1,0 1 1,-1 0 0,1 0-1,-1 0 1,1 0 0,0 0-1,-1 0 1,1 1 0,2 26 1050,19 30-2783,-21-56 1490,31 55-48,-24-45-736,0 0 0,-1 0 0,-1 1 0,7 19 0,-11-26 275,0-1-1,0 0 0,-1 1 0,0-1 0,0 0 0,0 1 0,0-1 0,-1 0 0,0 1 0,0-1 1,-1 0-1,1 0 0,-1 0 0,0 0 0,-4 7 0,-5 6-419,-1 0-1,-1-1 1,0 0-1,-1-1 1,0 0-1,-18 13 1,1-3 1527,-1-1 0,-45 25 0,67-45-1022,2 1 4498,27-3-1280,-8-3-2685,0 0 0,0-1 0,0-1 0,-1 0 0,12-3 1,-9 1-156,0 2 0,0-1 0,17 0 1,-26 3-117,0 0 0,0 0 0,0 0 1,-1 1-1,1-1 0,0 1 0,0 0 0,0 0 1,-1 0-1,1 1 0,6 2 0,-8-2-3,0 0 0,0 0 1,-1 0-1,1 0 0,-1 0 0,1 0 0,-1 0 0,0 0 0,0 1 0,0-1 1,0 1-1,0-1 0,-1 0 0,1 1 0,-1-1 0,1 1 0,-1 0 1,0 3-1,0 12-80,0-1 1,-1 1-1,-1-1 0,-1 0 1,-1 1-1,0-1 0,-7 17 1,-7 15-669,-26 48 0,-30 31-2857,-9-12-6544,61-95 6333,14 3 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6:05.6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0 624 9033,'1'0'264,"1"0"0,-1 0 0,0 0 0,0 0 0,0 0 0,0 0 0,0-1 0,1 1 0,-1 0 0,0-1 0,0 1 1,0-1-1,0 1 0,0-1 0,0 1 0,0-1 0,0 0 0,0 0 0,-1 1 0,1-1 0,0 0 0,0 0 0,1-2 0,13-9 3259,-13 12-3444,-1 1 0,1-1 0,-1 0 0,1 1 0,-1-1 0,0 1 0,1 0 1,-1 0-1,1-1 0,-1 1 0,0 0 0,0 0 0,1 0 0,-1 0 1,0 0-1,0 0 0,0 1 0,0-1 0,0 0 0,-1 1 0,1-1 0,1 2 1,22 39-372,-21-36 392,16 30-380,-2 0 1,20 64 0,-36-97-469,-4-4 661,1 0 0,-1 0-1,1 0 1,-1 0 0,1-1 0,-1 1-1,1-1 1,0 1 0,0-1-1,0 0 1,0 0 0,0 0 0,0 0-1,0 0 1,0 0 0,1 0 0,-1-1-1,1 1 1,0-1 0,0 1-1,0-1 1,0 1 0,0-1 0,0-3-1,-4-9 427,1 1 0,1-1-1,-3-17 1,5 13-128,1 0-1,1 0 1,0 1 0,2-1 0,0 0 0,0 1-1,2 0 1,1 0 0,0 0 0,1 1 0,1-1-1,0 2 1,22-32 0,11-7-786,2 1-1,75-71 1,-40 45 209,-67 69 719,-1-1 0,0 0 1,0 0-1,-1-1 0,-1 0 0,9-19 0,-16 29 170,0 3-459,-1-1 1,0 1-1,0 0 0,0-1 0,0 1 0,0 0 1,0-1-1,0 1 0,0-1 0,0 1 1,0 0-1,0-1 0,0 1 0,0 0 1,0-1-1,0 1 0,0 0 0,0-1 0,0 1 1,-1 0-1,1-1 0,0 1 0,0 0 1,0-1-1,-1 1 0,1 0 0,0-1 1,0 1-1,-1 0 0,1 0 0,-1-1 0,-1 5-87,0 0 0,0-1 0,0 1-1,1 0 1,-1 0 0,1 0 0,0 1-1,0-1 1,0 0 0,0 8 0,1 55-240,1-23 98,-9 718-951,7-729 346,-2 0-1,-9 50 1,8-49-2047,4-31 2346,0 0 0,0 0 0,0-1 0,0 1 0,0 0 0,0-1 0,-1 1 0,0 0 0,1-1 0,-1 1 0,0 0 0,0-1 0,-1 1 0,1-1 0,0 0 0,-1 1 0,1-1 0,-5 4 0,-3-26-7670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6:06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232 282 9865,'-1'3'384,"1"0"-1,0 0 1,0 0-1,0 0 1,0 0-1,0 0 1,1 0-1,-1 0 1,1 0 0,0 0-1,0 0 1,0 0-1,0-1 1,1 1-1,-1 0 1,0-1-1,4 4 1,-3-3-237,-1-1 0,1 0 0,0 0 1,0 0-1,1 0 0,-1-1 0,0 1 1,0 0-1,1-1 0,-1 0 0,1 1 1,0-1-1,-1 0 0,1 0 0,0-1 1,-1 1-1,1-1 0,0 1 0,0-1 0,0 0 1,0 0-1,-1 0 0,1 0 0,0 0 1,0-1-1,0 1 0,-1-1 0,5-1 1,2-3 215,-1-1 1,1 1-1,-1-1 1,0-1-1,0 1 1,-1-1-1,0-1 1,0 0-1,-1 0 1,0 0 0,0 0-1,-1-1 1,0 0-1,-1 0 1,5-12-1,-5 11-234,-1 1 0,1-1 0,-2 1 0,0-1 0,0 0 0,0 0 0,-1 0 0,-1 0 0,0 0-1,0-1 1,-1 1 0,0 0 0,-1 0 0,0 0 0,-6-16 0,7 22-340,-1 1-1,1 0 1,-1-1 0,0 1 0,0 0-1,0 0 1,0 0 0,0 0 0,-1 1-1,0-1 1,1 1 0,-1-1-1,0 1 1,0 0 0,0 0 0,0 0-1,0 1 1,-1-1 0,-6-1 0,5 2-184,0 0 0,1 1 1,-1 0-1,0 0 0,0 1 1,0-1-1,0 1 0,0 0 1,1 0-1,-1 1 0,0-1 1,1 1-1,-6 3 0,-12 8-1151,0 1 0,0 1 0,1 1 0,-27 27 0,48-43 1538,-26 24-923,-4 2 143,-36 42 0,60-61 999,0 1-1,0-1 1,1 1 0,0 1 0,0-1-1,1 1 1,0-1 0,0 1 0,1 0-1,0 1 1,-1 11 0,4-17-28,0 0 1,0 0-1,0 0 1,1 0-1,0 0 1,0 0-1,0-1 1,0 1-1,1 0 0,-1 0 1,1-1-1,0 1 1,0-1-1,0 0 1,1 0-1,-1 1 1,1-1-1,-1-1 1,1 1-1,0 0 1,0-1-1,1 1 0,-1-1 1,0 0-1,1 0 1,-1-1-1,1 1 1,7 2-1,10 3 553,0 0 0,0-2 0,41 6 0,21-3-26,109-5 0,-138-3-1842,-22 0-1337,0-2 0,34-6 0,-54 6 770,-1-1-1,1 0 1,-1-1 0,18-8 0,-10 9-2401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10:26:06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0 14221,'-8'93'8012,"8"-59"-8051,2 1 0,6 36 1,-7-66 8,0-1 0,0 1 1,0 0-1,0 0 0,1-1 0,0 1 1,0-1-1,0 0 0,0 1 0,1-1 1,0 0-1,0 0 0,0 0 0,0-1 1,0 1-1,7 4 0,-5-5 106,1 0-1,0 0 0,0 0 1,0-1-1,0 0 1,1 0-1,-1-1 1,0 0-1,1 0 1,-1 0-1,1-1 1,6 0-1,18-1 842,-1-1 0,60-11 0,-76 10-554,-1 0 0,0-1-1,0-1 1,0 0 0,-1-1 0,0 0 0,0 0 0,-1-2 0,13-9-1,-22 16-296,1-2-1,-1 1 1,0 0-1,0 0 1,0-1-1,0 1 0,-1-1 1,1 1-1,-1-1 1,1 0-1,-1 0 1,0 1-1,0-1 0,0 0 1,-1 0-1,1 0 1,-1 0-1,1 0 1,-1 0-1,0 0 0,0 0 1,-1 0-1,1 0 1,0 0-1,-1 0 1,0 0-1,0 0 0,0 0 1,0 0-1,0 0 1,0 0-1,-1 1 1,0-1-1,1 1 0,-1-1 1,0 1-1,0 0 1,0-1-1,0 1 1,-3-2-1,-1-2-242,-1 1 1,1 0-1,-1 0 0,0 0 0,0 1 1,0 0-1,-1 0 0,1 1 1,-1 0-1,0 0 0,0 1 1,0 0-1,0 0 0,-13-1 0,-15 6-3507,0 1 1,0 1-1,-36 12 0,4-2-1770,4-3 67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51CD-6FD9-4DB1-8B41-D95BF174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5C94B-EEA7-4E3D-A825-EAF7F4D63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68A60-C6D2-439E-8180-764A240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2D1FB-662C-4A19-9776-16BE61FB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EFA64-381A-4CAC-8C09-C884F0A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5B52F-7F63-4048-A582-085EF6A5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F5FBE-1902-405B-B046-8FE49D642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85731-A708-460C-909D-3FF4BC4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2FDEB-9CCC-4449-9D07-6CC5D022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6008A-5B9B-4197-901D-75C72E9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9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564500-3D1D-480F-B5DD-9A38F825F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0F6C8-7DBA-4664-A96E-F5E2D50C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638A2-6470-4834-AE6C-A2B9BD10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6720F-118E-4C09-BA41-8E98E08E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A00E5-737D-460C-8A12-484398FA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DBB0D-61BA-48B7-9655-25F6FD4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CACC7-7FEE-4724-9568-DBD3CE34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B1453-E83C-4F7C-A48A-8E7DD0FC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41654-630F-44C9-83D6-E1F37CD3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D58AF-ECC7-46DF-B186-B5431500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BEE41-7AA1-4949-ACC8-244B2AE3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687EA-2C06-4E70-A312-67821D56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6624-0AE1-40C1-9BB7-5E543CD3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58902-F966-43B9-A80B-A2E47153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92A7-D885-4880-9D48-3610C9F8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2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BB8E5-6AEC-4CDB-AAAB-A6BCB735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42CA5-E335-464D-8199-0DB02E437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C9ECA-A601-47AB-8DF8-1CF5472F1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2F5957-73BE-4B57-B3C7-0F902B87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0D81F-E423-4919-8388-259BEEE8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E074E-1DC0-449C-91A8-550C71FB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6F8DD-1EA3-4450-A7E6-75A018DA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26B72-AC7F-47A5-996E-9D672249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D55FD-5795-4F52-A9BC-65027B5C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61A172-AB16-4528-A987-F62B33891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37CD38-60FF-4996-9DE0-501B48A89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87CF2A-8709-4336-9F7C-B61872A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F05F79-7119-4CE5-94CB-B58251CA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47CB7-63DF-4DE6-A4C3-F3D7B1BF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4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4F562-2882-42D3-B0D9-3536F877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1DD4A-FCBB-4331-88A4-FC4E6DB7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D182C1-C2DE-4BEB-A3A1-62C81F6F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6BE5D-FCC1-41D0-9A69-9BF1AF0E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0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7B7151-2D25-44D5-B3BD-AA96C5F7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7DE3BE-2970-42DB-9513-99587CF6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B6C97-5E75-450E-A78A-DD7F9A5D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6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A0010-F943-4691-9216-42488928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F73F6-2DD1-4EB7-97FB-AED5024E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A9B62-3BDE-486E-A8A6-0C2F3FA1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882CB-9E29-4ED4-B72E-56427CD7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03B07-E184-47A3-8AF1-0BE31446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E8F0A-5643-458B-B775-5BFC7B89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1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8BBD-3C96-4702-B9E1-F0F1AC72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94228E-0BBA-4D34-9C64-597A84971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F1FFB-8416-48CB-807F-EC2BFF91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C37D2-123F-48B2-85B1-53C711CD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31154-FF5D-4195-99F8-2BE22977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5BCA0-14D7-46B9-A795-87FC2053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842BD3-665C-4C60-9C3E-8E3C8584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47F55-BA69-47E9-B80F-A8433E81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B56BE-710B-4819-A588-64C0CB464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0FA2-16D3-43F1-85A8-72BC0E5E5C2F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61790-62E1-4B8E-9123-6B075FDF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90528-F0E7-4300-859F-5D73EAC92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6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customXml" Target="../ink/ink7.xml"/><Relationship Id="rId10" Type="http://schemas.openxmlformats.org/officeDocument/2006/relationships/image" Target="../media/image70.png"/><Relationship Id="rId4" Type="http://schemas.openxmlformats.org/officeDocument/2006/relationships/image" Target="../media/image40.png"/><Relationship Id="rId9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20.png"/><Relationship Id="rId4" Type="http://schemas.openxmlformats.org/officeDocument/2006/relationships/image" Target="../media/image90.png"/><Relationship Id="rId9" Type="http://schemas.openxmlformats.org/officeDocument/2006/relationships/customXml" Target="../ink/ink13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21.xml"/><Relationship Id="rId18" Type="http://schemas.openxmlformats.org/officeDocument/2006/relationships/image" Target="../media/image23.png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0.png"/><Relationship Id="rId17" Type="http://schemas.openxmlformats.org/officeDocument/2006/relationships/customXml" Target="../ink/ink23.xml"/><Relationship Id="rId2" Type="http://schemas.openxmlformats.org/officeDocument/2006/relationships/image" Target="../media/image12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customXml" Target="../ink/ink20.xml"/><Relationship Id="rId24" Type="http://schemas.openxmlformats.org/officeDocument/2006/relationships/image" Target="../media/image26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10" Type="http://schemas.openxmlformats.org/officeDocument/2006/relationships/image" Target="../media/image19.png"/><Relationship Id="rId19" Type="http://schemas.openxmlformats.org/officeDocument/2006/relationships/customXml" Target="../ink/ink24.xml"/><Relationship Id="rId4" Type="http://schemas.openxmlformats.org/officeDocument/2006/relationships/image" Target="../media/image16.png"/><Relationship Id="rId9" Type="http://schemas.openxmlformats.org/officeDocument/2006/relationships/customXml" Target="../ink/ink19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AC90E6-1703-4B89-9455-D062EF957A4D}"/>
              </a:ext>
            </a:extLst>
          </p:cNvPr>
          <p:cNvSpPr txBox="1"/>
          <p:nvPr/>
        </p:nvSpPr>
        <p:spPr>
          <a:xfrm>
            <a:off x="748018" y="444618"/>
            <a:ext cx="10695963" cy="3588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10. </a:t>
            </a:r>
            <a:r>
              <a:rPr lang="en-US" altLang="ko-KR" sz="1800" b="0" i="0" u="none" strike="noStrike" dirty="0">
                <a:effectLst/>
                <a:latin typeface="+mj-lt"/>
              </a:rPr>
              <a:t>form </a:t>
            </a:r>
            <a:r>
              <a:rPr lang="ko-KR" altLang="en-US" sz="1800" b="0" i="0" u="none" strike="noStrike" dirty="0">
                <a:effectLst/>
                <a:latin typeface="+mj-lt"/>
              </a:rPr>
              <a:t>태그를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1) form03.jsp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effectLst/>
                <a:latin typeface="+mj-lt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+mj-lt"/>
              </a:rPr>
              <a:t>checkbox </a:t>
            </a:r>
            <a:r>
              <a:rPr lang="ko-KR" altLang="en-US" sz="1800" b="0" i="0" u="none" strike="noStrike" dirty="0">
                <a:effectLst/>
                <a:latin typeface="+mj-lt"/>
              </a:rPr>
              <a:t>유형을 이용하여 오렌지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사과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바나나 항목을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form </a:t>
            </a:r>
            <a:r>
              <a:rPr lang="ko-KR" altLang="en-US" sz="1800" b="0" i="0" u="none" strike="noStrike" dirty="0">
                <a:effectLst/>
                <a:latin typeface="+mj-lt"/>
              </a:rPr>
              <a:t>태그의 </a:t>
            </a:r>
            <a:r>
              <a:rPr lang="en-US" altLang="ko-KR" sz="1800" b="0" i="0" u="none" strike="noStrike" dirty="0">
                <a:effectLst/>
                <a:latin typeface="+mj-lt"/>
              </a:rPr>
              <a:t>action </a:t>
            </a:r>
            <a:r>
              <a:rPr lang="ko-KR" altLang="en-US" sz="1800" b="0" i="0" u="none" strike="noStrike" dirty="0">
                <a:effectLst/>
                <a:latin typeface="+mj-lt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+mj-lt"/>
              </a:rPr>
              <a:t>form03_process.jsp</a:t>
            </a:r>
            <a:r>
              <a:rPr lang="ko-KR" altLang="en-US" sz="1800" b="0" i="0" u="none" strike="noStrike" dirty="0">
                <a:effectLst/>
                <a:latin typeface="+mj-lt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2) form03_process.jsp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request </a:t>
            </a:r>
            <a:r>
              <a:rPr lang="ko-KR" altLang="en-US" sz="1800" b="0" i="0" u="none" strike="noStrike" dirty="0">
                <a:effectLst/>
                <a:latin typeface="+mj-lt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getParameterValues</a:t>
            </a:r>
            <a:r>
              <a:rPr lang="en-US" altLang="ko-KR" sz="1800" b="0" i="0" u="none" strike="noStrike" dirty="0">
                <a:effectLst/>
                <a:latin typeface="+mj-lt"/>
              </a:rPr>
              <a:t>() </a:t>
            </a:r>
            <a:r>
              <a:rPr lang="ko-KR" altLang="en-US" sz="1800" b="0" i="0" u="none" strike="noStrike" dirty="0">
                <a:effectLst/>
                <a:latin typeface="+mj-lt"/>
              </a:rPr>
              <a:t>메소드를 이용하여 요청 파라미터 값을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전달받아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3)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'http://localhost:8080/Exercise/ch06/form03.jsp'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D9B193-50D6-4706-A025-EF2A4872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37" y="892510"/>
            <a:ext cx="3981450" cy="54292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2F76B03-0878-4261-BAC2-6EF14F2C1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506" y="892510"/>
            <a:ext cx="4457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B36831-5B51-492C-B588-C8BAD86B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657224"/>
            <a:ext cx="5824415" cy="2581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AFC3EF-7CDC-484E-BCEA-6D2963778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7" y="657224"/>
            <a:ext cx="6082859" cy="3933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CEF441A-FAE3-4469-81BF-2B7064AFADD7}"/>
                  </a:ext>
                </a:extLst>
              </p14:cNvPr>
              <p14:cNvContentPartPr/>
              <p14:nvPr/>
            </p14:nvContentPartPr>
            <p14:xfrm>
              <a:off x="190215" y="865050"/>
              <a:ext cx="959400" cy="46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CEF441A-FAE3-4469-81BF-2B7064AFA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215" y="856050"/>
                <a:ext cx="9770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DB5FE16-62A9-49C7-A412-0BB0D6D0DAA8}"/>
                  </a:ext>
                </a:extLst>
              </p14:cNvPr>
              <p14:cNvContentPartPr/>
              <p14:nvPr/>
            </p14:nvContentPartPr>
            <p14:xfrm>
              <a:off x="7180695" y="877290"/>
              <a:ext cx="1612800" cy="79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DB5FE16-62A9-49C7-A412-0BB0D6D0DA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2055" y="868650"/>
                <a:ext cx="16304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C950722-41AC-4DDD-A151-C76E9D5BDBB8}"/>
                  </a:ext>
                </a:extLst>
              </p14:cNvPr>
              <p14:cNvContentPartPr/>
              <p14:nvPr/>
            </p14:nvContentPartPr>
            <p14:xfrm>
              <a:off x="6639975" y="4071570"/>
              <a:ext cx="721080" cy="60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C950722-41AC-4DDD-A151-C76E9D5BDB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30975" y="4062570"/>
                <a:ext cx="7387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843862D-05B4-416B-82EF-49FF8FB5B144}"/>
                  </a:ext>
                </a:extLst>
              </p14:cNvPr>
              <p14:cNvContentPartPr/>
              <p14:nvPr/>
            </p14:nvContentPartPr>
            <p14:xfrm>
              <a:off x="7695855" y="3371010"/>
              <a:ext cx="2459520" cy="26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843862D-05B4-416B-82EF-49FF8FB5B1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6855" y="3362010"/>
                <a:ext cx="2477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4F51571-7AAC-46DF-8390-C438FB13BB11}"/>
                  </a:ext>
                </a:extLst>
              </p14:cNvPr>
              <p14:cNvContentPartPr/>
              <p14:nvPr/>
            </p14:nvContentPartPr>
            <p14:xfrm>
              <a:off x="8806095" y="2797530"/>
              <a:ext cx="2439000" cy="56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4F51571-7AAC-46DF-8390-C438FB13BB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97095" y="2788890"/>
                <a:ext cx="2456640" cy="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AC90E6-1703-4B89-9455-D062EF957A4D}"/>
              </a:ext>
            </a:extLst>
          </p:cNvPr>
          <p:cNvSpPr txBox="1"/>
          <p:nvPr/>
        </p:nvSpPr>
        <p:spPr>
          <a:xfrm>
            <a:off x="748018" y="444618"/>
            <a:ext cx="10781830" cy="550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10. </a:t>
            </a:r>
            <a:r>
              <a:rPr lang="en-US" altLang="ko-KR" sz="1800" b="0" i="0" u="none" strike="noStrike" dirty="0">
                <a:effectLst/>
                <a:latin typeface="+mj-lt"/>
              </a:rPr>
              <a:t>form </a:t>
            </a:r>
            <a:r>
              <a:rPr lang="ko-KR" altLang="en-US" sz="1800" b="0" i="0" u="none" strike="noStrike" dirty="0">
                <a:effectLst/>
                <a:latin typeface="+mj-lt"/>
              </a:rPr>
              <a:t>태그를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+mj-lt"/>
              </a:rPr>
              <a:t>form032.jsp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Checkboxes</a:t>
            </a:r>
            <a:r>
              <a:rPr lang="ko-KR" altLang="en-US" dirty="0">
                <a:solidFill>
                  <a:srgbClr val="FF0000"/>
                </a:solidFill>
              </a:rPr>
              <a:t> and </a:t>
            </a:r>
            <a:r>
              <a:rPr lang="ko-KR" altLang="en-US" dirty="0" err="1">
                <a:solidFill>
                  <a:srgbClr val="FF0000"/>
                </a:solidFill>
              </a:rPr>
              <a:t>radios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Inline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form control text,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Select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212529"/>
                </a:solidFill>
              </a:rPr>
              <a:t>이용</a:t>
            </a:r>
            <a:endParaRPr lang="en-US" altLang="ko-KR" dirty="0">
              <a:solidFill>
                <a:srgbClr val="212529"/>
              </a:solidFill>
            </a:endParaRPr>
          </a:p>
          <a:p>
            <a:pPr>
              <a:spcAft>
                <a:spcPts val="500"/>
              </a:spcAft>
            </a:pPr>
            <a:r>
              <a:rPr lang="ko-KR" altLang="en-US" b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altLang="ko-KR" b="0" i="0" u="none" strike="noStrike" dirty="0">
                <a:solidFill>
                  <a:srgbClr val="FF0000"/>
                </a:solidFill>
                <a:effectLst/>
                <a:latin typeface="+mj-lt"/>
              </a:rPr>
              <a:t>• </a:t>
            </a:r>
            <a:r>
              <a:rPr lang="ko-KR" altLang="en-US" dirty="0" err="1">
                <a:solidFill>
                  <a:srgbClr val="FF0000"/>
                </a:solidFill>
              </a:rPr>
              <a:t>Checkboxes</a:t>
            </a:r>
            <a:r>
              <a:rPr lang="ko-KR" altLang="en-US" dirty="0">
                <a:solidFill>
                  <a:srgbClr val="FF0000"/>
                </a:solidFill>
              </a:rPr>
              <a:t> and </a:t>
            </a:r>
            <a:r>
              <a:rPr lang="ko-KR" altLang="en-US" dirty="0" err="1">
                <a:solidFill>
                  <a:srgbClr val="FF0000"/>
                </a:solidFill>
              </a:rPr>
              <a:t>radios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Inline에서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class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form-check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form-check-inline“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의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 부분에서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form-check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 삭제할 것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effectLst/>
                <a:latin typeface="+mj-lt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+mj-lt"/>
              </a:rPr>
              <a:t>checkbox </a:t>
            </a:r>
            <a:r>
              <a:rPr lang="ko-KR" altLang="en-US" sz="1800" b="0" i="0" u="none" strike="noStrike" dirty="0">
                <a:effectLst/>
                <a:latin typeface="+mj-lt"/>
              </a:rPr>
              <a:t>유형을 이용하여 오렌지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사과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바나나 항목을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검색으로 </a:t>
            </a:r>
            <a:r>
              <a:rPr lang="ko-KR" altLang="en-US" dirty="0" err="1">
                <a:solidFill>
                  <a:srgbClr val="FF0000"/>
                </a:solidFill>
              </a:rPr>
              <a:t>Select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이용하여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연락처를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010,011,016,019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추가</a:t>
            </a:r>
            <a:endParaRPr lang="ko-KR" altLang="en-US" b="0" dirty="0">
              <a:solidFill>
                <a:srgbClr val="FF0000"/>
              </a:solidFill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form </a:t>
            </a:r>
            <a:r>
              <a:rPr lang="ko-KR" altLang="en-US" sz="1800" b="0" i="0" u="none" strike="noStrike" dirty="0">
                <a:effectLst/>
                <a:latin typeface="+mj-lt"/>
              </a:rPr>
              <a:t>태그의 </a:t>
            </a:r>
            <a:r>
              <a:rPr lang="en-US" altLang="ko-KR" sz="1800" b="0" i="0" u="none" strike="noStrike" dirty="0">
                <a:effectLst/>
                <a:latin typeface="+mj-lt"/>
              </a:rPr>
              <a:t>action </a:t>
            </a:r>
            <a:r>
              <a:rPr lang="ko-KR" altLang="en-US" sz="1800" b="0" i="0" u="none" strike="noStrike" dirty="0">
                <a:effectLst/>
                <a:latin typeface="+mj-lt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+mj-lt"/>
              </a:rPr>
              <a:t>form032_process.jsp</a:t>
            </a:r>
            <a:r>
              <a:rPr lang="ko-KR" altLang="en-US" sz="1800" b="0" i="0" u="none" strike="noStrike" dirty="0">
                <a:effectLst/>
                <a:latin typeface="+mj-lt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2) form032_process.jsp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검색으로 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dirty="0">
                <a:latin typeface="Arial" panose="020B0604020202020204" pitchFamily="34" charset="0"/>
              </a:rPr>
              <a:t>처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음에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&lt;div class="container"&gt; </a:t>
            </a:r>
            <a:r>
              <a:rPr lang="ko-KR" altLang="en-US" sz="1800" dirty="0">
                <a:latin typeface="Consolas" panose="020B0609020204030204" pitchFamily="49" charset="0"/>
              </a:rPr>
              <a:t>사용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request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내장 객체의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+mj-lt"/>
              </a:rPr>
              <a:t>getParameter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메소드를 이용하여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연락처를 출력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request </a:t>
            </a:r>
            <a:r>
              <a:rPr lang="ko-KR" altLang="en-US" sz="1800" b="0" i="0" u="none" strike="noStrike" dirty="0">
                <a:effectLst/>
                <a:latin typeface="+mj-lt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getParameterValues</a:t>
            </a:r>
            <a:r>
              <a:rPr lang="en-US" altLang="ko-KR" sz="1800" b="0" i="0" u="none" strike="noStrike" dirty="0">
                <a:effectLst/>
                <a:latin typeface="+mj-lt"/>
              </a:rPr>
              <a:t>() </a:t>
            </a:r>
            <a:r>
              <a:rPr lang="ko-KR" altLang="en-US" sz="1800" b="0" i="0" u="none" strike="noStrike" dirty="0">
                <a:effectLst/>
                <a:latin typeface="+mj-lt"/>
              </a:rPr>
              <a:t>메소드를 이용하여 요청 파라미터 값을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전달받아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홈 돌아가기 버튼 추가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3)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'http://localhost:8080/Exercise/ch06/form032.jsp'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4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04E221-5740-472E-AF6A-D3D945A2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3352102"/>
            <a:ext cx="8239125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379A1D-D412-42F5-9639-6AE662DB5195}"/>
              </a:ext>
            </a:extLst>
          </p:cNvPr>
          <p:cNvSpPr txBox="1"/>
          <p:nvPr/>
        </p:nvSpPr>
        <p:spPr>
          <a:xfrm>
            <a:off x="1047262" y="369477"/>
            <a:ext cx="10105292" cy="256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+mj-lt"/>
              </a:rPr>
              <a:t>form032.jsp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Checkboxes</a:t>
            </a:r>
            <a:r>
              <a:rPr lang="ko-KR" altLang="en-US" dirty="0">
                <a:solidFill>
                  <a:srgbClr val="FF0000"/>
                </a:solidFill>
              </a:rPr>
              <a:t> and </a:t>
            </a:r>
            <a:r>
              <a:rPr lang="ko-KR" altLang="en-US" dirty="0" err="1">
                <a:solidFill>
                  <a:srgbClr val="FF0000"/>
                </a:solidFill>
              </a:rPr>
              <a:t>radios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Inline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form control text,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Select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212529"/>
                </a:solidFill>
              </a:rPr>
              <a:t>이용</a:t>
            </a:r>
            <a:endParaRPr lang="en-US" altLang="ko-KR" dirty="0">
              <a:solidFill>
                <a:srgbClr val="212529"/>
              </a:solidFill>
            </a:endParaRPr>
          </a:p>
          <a:p>
            <a:pPr>
              <a:spcAft>
                <a:spcPts val="500"/>
              </a:spcAft>
            </a:pPr>
            <a:r>
              <a:rPr lang="ko-KR" altLang="en-US" b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altLang="ko-KR" b="0" i="0" u="none" strike="noStrike" dirty="0">
                <a:solidFill>
                  <a:srgbClr val="FF0000"/>
                </a:solidFill>
                <a:effectLst/>
                <a:latin typeface="+mj-lt"/>
              </a:rPr>
              <a:t>• </a:t>
            </a:r>
            <a:r>
              <a:rPr lang="ko-KR" altLang="en-US" dirty="0" err="1">
                <a:solidFill>
                  <a:srgbClr val="FF0000"/>
                </a:solidFill>
              </a:rPr>
              <a:t>Checkboxes</a:t>
            </a:r>
            <a:r>
              <a:rPr lang="ko-KR" altLang="en-US" dirty="0">
                <a:solidFill>
                  <a:srgbClr val="FF0000"/>
                </a:solidFill>
              </a:rPr>
              <a:t> and </a:t>
            </a:r>
            <a:r>
              <a:rPr lang="ko-KR" altLang="en-US" dirty="0" err="1">
                <a:solidFill>
                  <a:srgbClr val="FF0000"/>
                </a:solidFill>
              </a:rPr>
              <a:t>radios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Inline에서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class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form-check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form-check-inline“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의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 부분에서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form-check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bs-font-monospace)"/>
              </a:rPr>
              <a:t> 삭제할 것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effectLst/>
                <a:latin typeface="+mj-lt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+mj-lt"/>
              </a:rPr>
              <a:t>checkbox </a:t>
            </a:r>
            <a:r>
              <a:rPr lang="ko-KR" altLang="en-US" sz="1800" b="0" i="0" u="none" strike="noStrike" dirty="0">
                <a:effectLst/>
                <a:latin typeface="+mj-lt"/>
              </a:rPr>
              <a:t>유형을 이용하여 오렌지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사과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바나나 항목을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검색으로 </a:t>
            </a:r>
            <a:r>
              <a:rPr lang="ko-KR" altLang="en-US" dirty="0" err="1">
                <a:solidFill>
                  <a:srgbClr val="FF0000"/>
                </a:solidFill>
              </a:rPr>
              <a:t>Select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이용하여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연락처를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010,011,016,019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추가</a:t>
            </a:r>
            <a:endParaRPr lang="ko-KR" altLang="en-US" b="0" dirty="0">
              <a:solidFill>
                <a:srgbClr val="FF0000"/>
              </a:solidFill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form </a:t>
            </a:r>
            <a:r>
              <a:rPr lang="ko-KR" altLang="en-US" sz="1800" b="0" i="0" u="none" strike="noStrike" dirty="0">
                <a:effectLst/>
                <a:latin typeface="+mj-lt"/>
              </a:rPr>
              <a:t>태그의 </a:t>
            </a:r>
            <a:r>
              <a:rPr lang="en-US" altLang="ko-KR" sz="1800" b="0" i="0" u="none" strike="noStrike" dirty="0">
                <a:effectLst/>
                <a:latin typeface="+mj-lt"/>
              </a:rPr>
              <a:t>action </a:t>
            </a:r>
            <a:r>
              <a:rPr lang="ko-KR" altLang="en-US" sz="1800" b="0" i="0" u="none" strike="noStrike" dirty="0">
                <a:effectLst/>
                <a:latin typeface="+mj-lt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+mj-lt"/>
              </a:rPr>
              <a:t>form032_process.jsp</a:t>
            </a:r>
            <a:r>
              <a:rPr lang="ko-KR" altLang="en-US" sz="1800" b="0" i="0" u="none" strike="noStrike" dirty="0">
                <a:effectLst/>
                <a:latin typeface="+mj-lt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7C5BA9-7980-4699-8713-BC94DA62210E}"/>
              </a:ext>
            </a:extLst>
          </p:cNvPr>
          <p:cNvGrpSpPr/>
          <p:nvPr/>
        </p:nvGrpSpPr>
        <p:grpSpPr>
          <a:xfrm>
            <a:off x="625194" y="3903896"/>
            <a:ext cx="583200" cy="564840"/>
            <a:chOff x="625194" y="2913994"/>
            <a:chExt cx="583200" cy="5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AA6C7BE-41B8-4F30-9F14-DAF084022F17}"/>
                    </a:ext>
                  </a:extLst>
                </p14:cNvPr>
                <p14:cNvContentPartPr/>
                <p14:nvPr/>
              </p14:nvContentPartPr>
              <p14:xfrm>
                <a:off x="625194" y="2913994"/>
                <a:ext cx="115920" cy="4352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AA6C7BE-41B8-4F30-9F14-DAF084022F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6194" y="2904994"/>
                  <a:ext cx="1335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47E2A81-CF03-49BC-A94B-00DA611320B4}"/>
                    </a:ext>
                  </a:extLst>
                </p14:cNvPr>
                <p14:cNvContentPartPr/>
                <p14:nvPr/>
              </p14:nvContentPartPr>
              <p14:xfrm>
                <a:off x="679554" y="3060514"/>
                <a:ext cx="196200" cy="418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47E2A81-CF03-49BC-A94B-00DA611320B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0554" y="3051514"/>
                  <a:ext cx="2138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24A0647-B2D6-4D42-96AA-93DBD4B97CAA}"/>
                    </a:ext>
                  </a:extLst>
                </p14:cNvPr>
                <p14:cNvContentPartPr/>
                <p14:nvPr/>
              </p14:nvContentPartPr>
              <p14:xfrm>
                <a:off x="939834" y="2990314"/>
                <a:ext cx="268560" cy="172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24A0647-B2D6-4D42-96AA-93DBD4B97C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1194" y="2981314"/>
                  <a:ext cx="286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5027582-35F0-48C2-AEF2-8F92E36B0DA7}"/>
                    </a:ext>
                  </a:extLst>
                </p14:cNvPr>
                <p14:cNvContentPartPr/>
                <p14:nvPr/>
              </p14:nvContentPartPr>
              <p14:xfrm>
                <a:off x="985194" y="3289834"/>
                <a:ext cx="167040" cy="119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5027582-35F0-48C2-AEF2-8F92E36B0D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6194" y="3280834"/>
                  <a:ext cx="184680" cy="13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868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370CC9-D3CE-4120-A4C9-71D4714E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2352675"/>
            <a:ext cx="8239125" cy="21526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E14AFA-8849-438D-92AA-BB86E79FA25B}"/>
              </a:ext>
            </a:extLst>
          </p:cNvPr>
          <p:cNvGrpSpPr/>
          <p:nvPr/>
        </p:nvGrpSpPr>
        <p:grpSpPr>
          <a:xfrm>
            <a:off x="720594" y="2796274"/>
            <a:ext cx="647640" cy="865440"/>
            <a:chOff x="720594" y="2796274"/>
            <a:chExt cx="647640" cy="8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2488C43-214E-47E8-AF25-48D13A737873}"/>
                    </a:ext>
                  </a:extLst>
                </p14:cNvPr>
                <p14:cNvContentPartPr/>
                <p14:nvPr/>
              </p14:nvContentPartPr>
              <p14:xfrm>
                <a:off x="720594" y="2887354"/>
                <a:ext cx="137160" cy="1648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2488C43-214E-47E8-AF25-48D13A7378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954" y="2878714"/>
                  <a:ext cx="154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74041DA-CFC6-4663-A960-9B67B7E936E0}"/>
                    </a:ext>
                  </a:extLst>
                </p14:cNvPr>
                <p14:cNvContentPartPr/>
                <p14:nvPr/>
              </p14:nvContentPartPr>
              <p14:xfrm>
                <a:off x="968634" y="2796274"/>
                <a:ext cx="35640" cy="2862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74041DA-CFC6-4663-A960-9B67B7E936E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9994" y="2787274"/>
                  <a:ext cx="53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81A3E81-3AD1-48A1-80F2-3D213B4F2A2C}"/>
                    </a:ext>
                  </a:extLst>
                </p14:cNvPr>
                <p14:cNvContentPartPr/>
                <p14:nvPr/>
              </p14:nvContentPartPr>
              <p14:xfrm>
                <a:off x="873234" y="3180754"/>
                <a:ext cx="27720" cy="1796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81A3E81-3AD1-48A1-80F2-3D213B4F2A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4594" y="3172114"/>
                  <a:ext cx="45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D4008EA-9DCC-43E9-BEC9-E21E7F0C3E1B}"/>
                    </a:ext>
                  </a:extLst>
                </p14:cNvPr>
                <p14:cNvContentPartPr/>
                <p14:nvPr/>
              </p14:nvContentPartPr>
              <p14:xfrm>
                <a:off x="916074" y="3151594"/>
                <a:ext cx="130680" cy="227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D4008EA-9DCC-43E9-BEC9-E21E7F0C3E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7434" y="3142594"/>
                  <a:ext cx="148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159C27A-40CD-49C0-89DD-A6547C82091D}"/>
                    </a:ext>
                  </a:extLst>
                </p14:cNvPr>
                <p14:cNvContentPartPr/>
                <p14:nvPr/>
              </p14:nvContentPartPr>
              <p14:xfrm>
                <a:off x="1136754" y="2883394"/>
                <a:ext cx="109080" cy="2419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159C27A-40CD-49C0-89DD-A6547C8209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27754" y="2874754"/>
                  <a:ext cx="126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4594799-3A92-4921-8321-99AB068BE5DC}"/>
                    </a:ext>
                  </a:extLst>
                </p14:cNvPr>
                <p14:cNvContentPartPr/>
                <p14:nvPr/>
              </p14:nvContentPartPr>
              <p14:xfrm>
                <a:off x="1106874" y="2949634"/>
                <a:ext cx="261360" cy="712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4594799-3A92-4921-8321-99AB068BE5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7874" y="2940634"/>
                  <a:ext cx="279000" cy="72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67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EAA1FD-0045-40F0-AB66-7D3564CD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3086577"/>
            <a:ext cx="8239125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F7FDF9-479D-4C45-81F1-834E648EB1EC}"/>
              </a:ext>
            </a:extLst>
          </p:cNvPr>
          <p:cNvSpPr txBox="1"/>
          <p:nvPr/>
        </p:nvSpPr>
        <p:spPr>
          <a:xfrm>
            <a:off x="1258277" y="398586"/>
            <a:ext cx="10066215" cy="2628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2) form032_process.jsp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검색으로 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ko-KR" altLang="en-US" dirty="0">
                <a:solidFill>
                  <a:srgbClr val="FF0000"/>
                </a:solidFill>
              </a:rPr>
              <a:t>첫 줄에 제목과 값을 추가한다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dirty="0">
                <a:latin typeface="Arial" panose="020B0604020202020204" pitchFamily="34" charset="0"/>
              </a:rPr>
              <a:t>처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음에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&lt;div class="container"&gt; </a:t>
            </a:r>
            <a:r>
              <a:rPr lang="ko-KR" altLang="en-US" sz="1800" dirty="0">
                <a:latin typeface="Consolas" panose="020B0609020204030204" pitchFamily="49" charset="0"/>
              </a:rPr>
              <a:t>사용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request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내장 객체의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+mj-lt"/>
              </a:rPr>
              <a:t>getParameter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()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메소드를 이용하여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연락처를 출력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request </a:t>
            </a:r>
            <a:r>
              <a:rPr lang="ko-KR" altLang="en-US" sz="1800" b="0" i="0" u="none" strike="noStrike" dirty="0">
                <a:effectLst/>
                <a:latin typeface="+mj-lt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getParameterValues</a:t>
            </a:r>
            <a:r>
              <a:rPr lang="en-US" altLang="ko-KR" sz="1800" b="0" i="0" u="none" strike="noStrike" dirty="0">
                <a:effectLst/>
                <a:latin typeface="+mj-lt"/>
              </a:rPr>
              <a:t>() </a:t>
            </a:r>
            <a:r>
              <a:rPr lang="ko-KR" altLang="en-US" sz="1800" b="0" i="0" u="none" strike="noStrike" dirty="0">
                <a:effectLst/>
                <a:latin typeface="+mj-lt"/>
              </a:rPr>
              <a:t>메소드를 이용하여 요청 파라미터 값을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전달받아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홈 돌아가기 버튼 추가</a:t>
            </a:r>
            <a:endParaRPr lang="en-US" altLang="ko-KR" sz="1800" b="0" i="0" u="none" strike="noStrike" dirty="0">
              <a:effectLst/>
              <a:latin typeface="+mj-lt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97DF16-3D2D-4FCC-8A3A-C4428C9BF6A1}"/>
              </a:ext>
            </a:extLst>
          </p:cNvPr>
          <p:cNvGrpSpPr/>
          <p:nvPr/>
        </p:nvGrpSpPr>
        <p:grpSpPr>
          <a:xfrm>
            <a:off x="1959354" y="4289554"/>
            <a:ext cx="700560" cy="182520"/>
            <a:chOff x="1959354" y="4289554"/>
            <a:chExt cx="70056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6586609-947E-4A3D-B3AD-9FD166F51252}"/>
                    </a:ext>
                  </a:extLst>
                </p14:cNvPr>
                <p14:cNvContentPartPr/>
                <p14:nvPr/>
              </p14:nvContentPartPr>
              <p14:xfrm>
                <a:off x="2112714" y="4289554"/>
                <a:ext cx="547200" cy="1634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6586609-947E-4A3D-B3AD-9FD166F5125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03714" y="4280914"/>
                  <a:ext cx="564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E8FABA2-C702-4F43-AA53-B1F3380515DA}"/>
                    </a:ext>
                  </a:extLst>
                </p14:cNvPr>
                <p14:cNvContentPartPr/>
                <p14:nvPr/>
              </p14:nvContentPartPr>
              <p14:xfrm>
                <a:off x="1959354" y="4289554"/>
                <a:ext cx="240840" cy="182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E8FABA2-C702-4F43-AA53-B1F3380515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50354" y="4280554"/>
                  <a:ext cx="25848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B91167-C6BB-4077-A392-AF0B100C7DDE}"/>
              </a:ext>
            </a:extLst>
          </p:cNvPr>
          <p:cNvGrpSpPr/>
          <p:nvPr/>
        </p:nvGrpSpPr>
        <p:grpSpPr>
          <a:xfrm>
            <a:off x="9349434" y="4284874"/>
            <a:ext cx="569520" cy="220320"/>
            <a:chOff x="9349434" y="4284874"/>
            <a:chExt cx="56952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3E0B610-BF29-4523-A549-CE5304672AB5}"/>
                    </a:ext>
                  </a:extLst>
                </p14:cNvPr>
                <p14:cNvContentPartPr/>
                <p14:nvPr/>
              </p14:nvContentPartPr>
              <p14:xfrm>
                <a:off x="9385794" y="4347514"/>
                <a:ext cx="495720" cy="24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3E0B610-BF29-4523-A549-CE5304672A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77154" y="4338514"/>
                  <a:ext cx="513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547B257-2671-427C-A3A7-75FA8D2D3EA5}"/>
                    </a:ext>
                  </a:extLst>
                </p14:cNvPr>
                <p14:cNvContentPartPr/>
                <p14:nvPr/>
              </p14:nvContentPartPr>
              <p14:xfrm>
                <a:off x="9695754" y="4291354"/>
                <a:ext cx="223200" cy="143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547B257-2671-427C-A3A7-75FA8D2D3E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7114" y="4282354"/>
                  <a:ext cx="240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3358FB3-5455-44B4-A137-44270A0DAE08}"/>
                    </a:ext>
                  </a:extLst>
                </p14:cNvPr>
                <p14:cNvContentPartPr/>
                <p14:nvPr/>
              </p14:nvContentPartPr>
              <p14:xfrm>
                <a:off x="9349434" y="4284874"/>
                <a:ext cx="169920" cy="220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3358FB3-5455-44B4-A137-44270A0DAE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40434" y="4276234"/>
                  <a:ext cx="1875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9667175-FA88-4305-A1DD-47E47E70E305}"/>
              </a:ext>
            </a:extLst>
          </p:cNvPr>
          <p:cNvGrpSpPr/>
          <p:nvPr/>
        </p:nvGrpSpPr>
        <p:grpSpPr>
          <a:xfrm>
            <a:off x="2816874" y="3697714"/>
            <a:ext cx="4582080" cy="392040"/>
            <a:chOff x="2816874" y="3697714"/>
            <a:chExt cx="458208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4342576-0FE8-4E51-B050-08953BF5763E}"/>
                    </a:ext>
                  </a:extLst>
                </p14:cNvPr>
                <p14:cNvContentPartPr/>
                <p14:nvPr/>
              </p14:nvContentPartPr>
              <p14:xfrm>
                <a:off x="2816874" y="3987514"/>
                <a:ext cx="3643200" cy="37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4342576-0FE8-4E51-B050-08953BF576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07874" y="3978514"/>
                  <a:ext cx="3660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558C621-6DC5-42FC-9313-869558B20AEF}"/>
                    </a:ext>
                  </a:extLst>
                </p14:cNvPr>
                <p14:cNvContentPartPr/>
                <p14:nvPr/>
              </p14:nvContentPartPr>
              <p14:xfrm>
                <a:off x="6673914" y="3697714"/>
                <a:ext cx="168120" cy="194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558C621-6DC5-42FC-9313-869558B20A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65274" y="3688714"/>
                  <a:ext cx="185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F4915A6-4508-4DFB-B518-71EEEC4B8B62}"/>
                    </a:ext>
                  </a:extLst>
                </p14:cNvPr>
                <p14:cNvContentPartPr/>
                <p14:nvPr/>
              </p14:nvContentPartPr>
              <p14:xfrm>
                <a:off x="6604074" y="3930634"/>
                <a:ext cx="317520" cy="1591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F4915A6-4508-4DFB-B518-71EEEC4B8B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95074" y="3921994"/>
                  <a:ext cx="335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941F21F-3864-4A68-B83F-66A43D32F927}"/>
                    </a:ext>
                  </a:extLst>
                </p14:cNvPr>
                <p14:cNvContentPartPr/>
                <p14:nvPr/>
              </p14:nvContentPartPr>
              <p14:xfrm>
                <a:off x="6980274" y="3812554"/>
                <a:ext cx="104400" cy="1612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941F21F-3864-4A68-B83F-66A43D32F92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71274" y="3803554"/>
                  <a:ext cx="122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BE4D297-DC8B-4E0E-881A-0E3E5B04FB9A}"/>
                    </a:ext>
                  </a:extLst>
                </p14:cNvPr>
                <p14:cNvContentPartPr/>
                <p14:nvPr/>
              </p14:nvContentPartPr>
              <p14:xfrm>
                <a:off x="7126434" y="3701674"/>
                <a:ext cx="272520" cy="3614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BE4D297-DC8B-4E0E-881A-0E3E5B04FB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17794" y="3693034"/>
                  <a:ext cx="290160" cy="37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0B174D8-D2FA-40F3-BD9E-ED75C4D9148E}"/>
                  </a:ext>
                </a:extLst>
              </p14:cNvPr>
              <p14:cNvContentPartPr/>
              <p14:nvPr/>
            </p14:nvContentPartPr>
            <p14:xfrm>
              <a:off x="6597954" y="5305834"/>
              <a:ext cx="263880" cy="3330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0B174D8-D2FA-40F3-BD9E-ED75C4D9148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88954" y="5296834"/>
                <a:ext cx="281520" cy="3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76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451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-apple-system</vt:lpstr>
      <vt:lpstr>Arial Unicode MS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26</cp:revision>
  <dcterms:created xsi:type="dcterms:W3CDTF">2021-05-07T07:02:28Z</dcterms:created>
  <dcterms:modified xsi:type="dcterms:W3CDTF">2024-04-05T05:46:56Z</dcterms:modified>
</cp:coreProperties>
</file>