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sldIdLst>
    <p:sldId id="287" r:id="rId2"/>
    <p:sldId id="321" r:id="rId3"/>
    <p:sldId id="328" r:id="rId4"/>
    <p:sldId id="333" r:id="rId5"/>
    <p:sldId id="335" r:id="rId6"/>
    <p:sldId id="336" r:id="rId7"/>
    <p:sldId id="337" r:id="rId8"/>
    <p:sldId id="338" r:id="rId9"/>
    <p:sldId id="329" r:id="rId10"/>
    <p:sldId id="330" r:id="rId11"/>
    <p:sldId id="331" r:id="rId12"/>
    <p:sldId id="332" r:id="rId13"/>
    <p:sldId id="320" r:id="rId1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BD8B"/>
    <a:srgbClr val="F8B074"/>
    <a:srgbClr val="F69240"/>
    <a:srgbClr val="F6E47A"/>
    <a:srgbClr val="F3DC53"/>
    <a:srgbClr val="DE8610"/>
    <a:srgbClr val="FCE078"/>
    <a:srgbClr val="E9D6B5"/>
    <a:srgbClr val="ECB312"/>
    <a:srgbClr val="B2D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-1332" y="-21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-32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561B01-0B2D-4CF7-9C2C-6A3BD6965D05}" type="doc">
      <dgm:prSet loTypeId="urn:microsoft.com/office/officeart/2005/8/layout/hList1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8C3C306-B67E-4BCB-BDBD-6E88D844C493}">
      <dgm:prSet phldrT="[텍스트]" custT="1"/>
      <dgm:spPr/>
      <dgm:t>
        <a:bodyPr/>
        <a:lstStyle/>
        <a:p>
          <a:pPr latinLnBrk="1"/>
          <a:r>
            <a:rPr lang="en-US" altLang="ko-KR" sz="1400" b="1" dirty="0" smtClean="0"/>
            <a:t>1</a:t>
          </a:r>
          <a:r>
            <a:rPr lang="ko-KR" altLang="en-US" sz="1400" b="1" dirty="0" smtClean="0"/>
            <a:t>주차</a:t>
          </a:r>
          <a:endParaRPr lang="ko-KR" altLang="en-US" sz="1400" b="1" dirty="0"/>
        </a:p>
      </dgm:t>
    </dgm:pt>
    <dgm:pt modelId="{18D35E57-EF52-4FEC-BE69-4F0EA73BE12B}" type="parTrans" cxnId="{F4CB4A38-F45C-44F8-9AB4-53B61E0B0113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7B3124B1-1B1B-4106-8406-70D4B2FC0D93}" type="sibTrans" cxnId="{F4CB4A38-F45C-44F8-9AB4-53B61E0B0113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29E06208-C0F5-4FFF-A0EE-851405667988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기획 및 리소스 수집</a:t>
          </a:r>
          <a:endParaRPr lang="ko-KR" altLang="en-US" sz="1400" b="1" dirty="0"/>
        </a:p>
      </dgm:t>
    </dgm:pt>
    <dgm:pt modelId="{8A8B67F6-877E-4841-A2F3-1FDF45AC0383}" type="parTrans" cxnId="{DBD19A86-54A1-4C2E-A84C-C182EB9A17FD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10CFCD69-5221-48DD-B5D8-CBC6CA8BE50B}" type="sibTrans" cxnId="{DBD19A86-54A1-4C2E-A84C-C182EB9A17FD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0E2EE602-1D50-4127-84CB-9B47AC8FEFCF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클래스 틀 짜기</a:t>
          </a:r>
          <a:endParaRPr lang="ko-KR" altLang="en-US" sz="1400" b="1" dirty="0"/>
        </a:p>
      </dgm:t>
    </dgm:pt>
    <dgm:pt modelId="{76CDD906-7B00-42BD-8BAA-2870FB4E5441}" type="parTrans" cxnId="{BEB09A58-16B8-46CA-A3FA-0094FEE327A8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2599510F-75E5-4067-847F-484CE68C5522}" type="sibTrans" cxnId="{BEB09A58-16B8-46CA-A3FA-0094FEE327A8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74BE1B52-65AF-4530-9FCB-404B33F7CC30}">
      <dgm:prSet phldrT="[텍스트]" custT="1"/>
      <dgm:spPr/>
      <dgm:t>
        <a:bodyPr/>
        <a:lstStyle/>
        <a:p>
          <a:pPr latinLnBrk="1"/>
          <a:r>
            <a:rPr lang="en-US" altLang="ko-KR" sz="1400" b="1" dirty="0" smtClean="0"/>
            <a:t>2</a:t>
          </a:r>
          <a:r>
            <a:rPr lang="ko-KR" altLang="en-US" sz="1400" b="1" dirty="0" smtClean="0"/>
            <a:t>주차</a:t>
          </a:r>
          <a:endParaRPr lang="ko-KR" altLang="en-US" sz="1400" b="1" dirty="0"/>
        </a:p>
      </dgm:t>
    </dgm:pt>
    <dgm:pt modelId="{204E62BF-52F5-4E3D-AB1D-25D7AD1C7B29}" type="parTrans" cxnId="{C448A374-4F7A-430E-8F1B-7ADD1A6C382A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C16BE3AB-5046-4922-989B-D333FB8F8A03}" type="sibTrans" cxnId="{C448A374-4F7A-430E-8F1B-7ADD1A6C382A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850A58D8-D7C8-479A-A9AD-70B12292ABBA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에디터 작업 </a:t>
          </a:r>
          <a:r>
            <a:rPr lang="en-US" altLang="ko-KR" sz="1400" b="1" dirty="0" smtClean="0"/>
            <a:t>– </a:t>
          </a:r>
          <a:r>
            <a:rPr lang="ko-KR" altLang="en-US" sz="1400" b="1" dirty="0" smtClean="0"/>
            <a:t>타일 및 </a:t>
          </a:r>
          <a:r>
            <a:rPr lang="ko-KR" altLang="en-US" sz="1400" b="1" dirty="0" err="1" smtClean="0"/>
            <a:t>에니미</a:t>
          </a:r>
          <a:r>
            <a:rPr lang="ko-KR" altLang="en-US" sz="1400" b="1" dirty="0" smtClean="0"/>
            <a:t> 작업</a:t>
          </a:r>
          <a:endParaRPr lang="ko-KR" altLang="en-US" sz="1400" b="1" dirty="0"/>
        </a:p>
      </dgm:t>
    </dgm:pt>
    <dgm:pt modelId="{67244094-A8EB-4CFF-BEFB-E788227A434A}" type="parTrans" cxnId="{221B3A3E-9816-4827-9BE2-DE2AEDE3DA0E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3C28135E-C9F6-419B-88E9-5A769FADE900}" type="sibTrans" cxnId="{221B3A3E-9816-4827-9BE2-DE2AEDE3DA0E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6B64684C-B2D8-495C-ACA3-0459EDF7E003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24E93E5A-5957-4F1E-94E1-9BDEAEE542BB}" type="parTrans" cxnId="{FAABD3BA-40C7-42BE-A8A1-BBCBCFBEEF15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6779AB0C-99F7-4FC6-A8C3-088692C47BF9}" type="sibTrans" cxnId="{FAABD3BA-40C7-42BE-A8A1-BBCBCFBEEF15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3A066EFA-EDD1-489C-8E4B-74FFD0C505BA}">
      <dgm:prSet phldrT="[텍스트]" custT="1"/>
      <dgm:spPr/>
      <dgm:t>
        <a:bodyPr/>
        <a:lstStyle/>
        <a:p>
          <a:pPr latinLnBrk="1"/>
          <a:r>
            <a:rPr lang="en-US" altLang="ko-KR" sz="1400" b="1" dirty="0" smtClean="0"/>
            <a:t>3</a:t>
          </a:r>
          <a:r>
            <a:rPr lang="ko-KR" altLang="en-US" sz="1400" b="1" dirty="0" smtClean="0"/>
            <a:t>주차</a:t>
          </a:r>
          <a:endParaRPr lang="ko-KR" altLang="en-US" sz="1400" b="1" dirty="0"/>
        </a:p>
      </dgm:t>
    </dgm:pt>
    <dgm:pt modelId="{BA2C4C34-6BD6-4B09-9C60-916A85A963F7}" type="parTrans" cxnId="{BA20DCDB-70B9-443F-89A9-FB356064B661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811EE292-109B-49C5-8107-EB6288ED2D17}" type="sibTrans" cxnId="{BA20DCDB-70B9-443F-89A9-FB356064B661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1D709675-8D10-4194-A923-22EFCAEA8C94}">
      <dgm:prSet phldrT="[텍스트]" custT="1"/>
      <dgm:spPr/>
      <dgm:t>
        <a:bodyPr/>
        <a:lstStyle/>
        <a:p>
          <a:pPr latinLnBrk="1"/>
          <a:r>
            <a:rPr lang="ko-KR" altLang="en-US" sz="1400" b="1" dirty="0" err="1" smtClean="0"/>
            <a:t>인벤토리</a:t>
          </a:r>
          <a:r>
            <a:rPr lang="ko-KR" altLang="en-US" sz="1400" b="1" dirty="0" smtClean="0"/>
            <a:t> 기능삽입 </a:t>
          </a:r>
          <a:r>
            <a:rPr lang="en-US" altLang="ko-KR" sz="1400" b="1" dirty="0" smtClean="0"/>
            <a:t>, </a:t>
          </a:r>
          <a:r>
            <a:rPr lang="ko-KR" altLang="en-US" sz="1400" b="1" dirty="0" smtClean="0"/>
            <a:t>아이템 교환기능 구현</a:t>
          </a:r>
          <a:endParaRPr lang="ko-KR" altLang="en-US" sz="1400" b="1" dirty="0"/>
        </a:p>
      </dgm:t>
    </dgm:pt>
    <dgm:pt modelId="{672CC8A4-B8B2-4A34-925A-F85A69826EFA}" type="parTrans" cxnId="{BE9A055C-5E1A-44C9-A43E-E42E776FB6D2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565924DD-5A4F-4F47-B268-4275C6EAFA87}" type="sibTrans" cxnId="{BE9A055C-5E1A-44C9-A43E-E42E776FB6D2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693BC4F3-FC16-4FE2-9460-3C47E2CBDEDA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90FFF1AD-1857-411B-A174-1D36E65C5596}" type="parTrans" cxnId="{E987B839-F8B7-444D-BBA5-39EFAF3E1C71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168F6596-E287-48E3-B65F-4418657B2C0E}" type="sibTrans" cxnId="{E987B839-F8B7-444D-BBA5-39EFAF3E1C71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A8D5A0D1-D494-42DB-B2B4-9850790854B5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애니메이션작업  </a:t>
          </a:r>
          <a:r>
            <a:rPr lang="en-US" altLang="ko-KR" sz="1400" b="1" dirty="0" smtClean="0"/>
            <a:t>1/ 2</a:t>
          </a:r>
          <a:endParaRPr lang="ko-KR" altLang="en-US" sz="1400" b="1" dirty="0"/>
        </a:p>
      </dgm:t>
    </dgm:pt>
    <dgm:pt modelId="{0323EF1F-65EE-495A-AB5E-865AB04B5BDD}" type="parTrans" cxnId="{A961B96D-A12C-467F-99A6-BCD9069B77F3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78D13C20-7D19-48A0-98D8-B3BDDBE0F712}" type="sibTrans" cxnId="{A961B96D-A12C-467F-99A6-BCD9069B77F3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3E3BDBA4-2EFF-4D06-8366-8DDC01642C19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애니메이션 작업 </a:t>
          </a:r>
          <a:r>
            <a:rPr lang="en-US" altLang="ko-KR" sz="1400" b="1" dirty="0" smtClean="0"/>
            <a:t>2/2</a:t>
          </a:r>
          <a:endParaRPr lang="ko-KR" altLang="en-US" sz="1400" b="1" dirty="0"/>
        </a:p>
      </dgm:t>
    </dgm:pt>
    <dgm:pt modelId="{83B730C0-5A60-4C52-9E54-50B4156B9EDF}" type="parTrans" cxnId="{2A2485C8-CE9F-4989-9073-DD5D713AD9E1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8318C4BE-022E-4E30-A79C-05DD6298B374}" type="sibTrans" cxnId="{2A2485C8-CE9F-4989-9073-DD5D713AD9E1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56F8059B-573D-4EE9-827E-16182C2D1CE0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DFB2F6CD-F658-489F-9F13-0647580EC854}" type="parTrans" cxnId="{6DBA0DDD-4CCE-4ED2-BDD6-645A88991213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515932D6-5E51-4659-B07D-2123286305CE}" type="sibTrans" cxnId="{6DBA0DDD-4CCE-4ED2-BDD6-645A88991213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0A7E52C0-D8FC-45F7-A187-27B69CF43ED9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플레이어 전환 구현</a:t>
          </a:r>
          <a:endParaRPr lang="ko-KR" altLang="en-US" sz="1400" b="1" dirty="0"/>
        </a:p>
      </dgm:t>
    </dgm:pt>
    <dgm:pt modelId="{982B43E2-5CE9-4D70-9B26-424EBAC61EF9}" type="parTrans" cxnId="{C6D0FEFE-156C-4111-ACA7-11E8DE2DB43B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EDE9AE6F-0FB0-4E74-93BC-641BEE2022F2}" type="sibTrans" cxnId="{C6D0FEFE-156C-4111-ACA7-11E8DE2DB43B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828FB021-85A5-48A2-91C7-C829A1BE10CE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플레이어 입력 및 </a:t>
          </a:r>
          <a:r>
            <a:rPr lang="ko-KR" altLang="en-US" sz="1400" b="1" dirty="0" err="1" smtClean="0"/>
            <a:t>렌더링</a:t>
          </a:r>
          <a:endParaRPr lang="ko-KR" altLang="en-US" sz="1400" b="1" dirty="0"/>
        </a:p>
      </dgm:t>
    </dgm:pt>
    <dgm:pt modelId="{258B97D8-146C-432D-9361-0C691CD62E05}" type="parTrans" cxnId="{D18B0F3A-551A-4F4C-8178-D97441F8C7EC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4F09207E-5FF2-4CB9-84E5-6F4DD70C5308}" type="sibTrans" cxnId="{D18B0F3A-551A-4F4C-8178-D97441F8C7EC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00F3258C-485D-4F75-B49F-E4667C184E52}">
      <dgm:prSet phldrT="[텍스트]" custT="1"/>
      <dgm:spPr/>
      <dgm:t>
        <a:bodyPr/>
        <a:lstStyle/>
        <a:p>
          <a:pPr latinLnBrk="1"/>
          <a:r>
            <a:rPr lang="en-US" altLang="ko-KR" sz="1400" b="1" dirty="0" smtClean="0"/>
            <a:t>UI </a:t>
          </a:r>
          <a:r>
            <a:rPr lang="ko-KR" altLang="en-US" sz="1400" b="1" dirty="0" smtClean="0"/>
            <a:t>설정 및 특수기능 연출 </a:t>
          </a:r>
          <a:r>
            <a:rPr lang="en-US" altLang="ko-KR" sz="1400" b="1" dirty="0" smtClean="0"/>
            <a:t>( </a:t>
          </a:r>
          <a:r>
            <a:rPr lang="ko-KR" altLang="en-US" sz="1400" b="1" dirty="0" err="1" smtClean="0"/>
            <a:t>미니맵</a:t>
          </a:r>
          <a:r>
            <a:rPr lang="en-US" altLang="ko-KR" sz="1400" b="1" dirty="0" smtClean="0"/>
            <a:t>, </a:t>
          </a:r>
          <a:r>
            <a:rPr lang="ko-KR" altLang="en-US" sz="1400" b="1" dirty="0" smtClean="0"/>
            <a:t>전체지도 등등</a:t>
          </a:r>
          <a:r>
            <a:rPr lang="en-US" altLang="ko-KR" sz="1400" b="1" dirty="0" smtClean="0"/>
            <a:t> )</a:t>
          </a:r>
          <a:endParaRPr lang="ko-KR" altLang="en-US" sz="1400" b="1" dirty="0"/>
        </a:p>
      </dgm:t>
    </dgm:pt>
    <dgm:pt modelId="{8BA5408F-529F-4A39-BA06-E021E6BEEC55}" type="parTrans" cxnId="{208053C6-DFBE-4CF1-9471-D7FE5CFEA11D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9375D7F7-5DDA-42E4-96F3-7610FDCBD960}" type="sibTrans" cxnId="{208053C6-DFBE-4CF1-9471-D7FE5CFEA11D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420DAE60-1153-4299-BD7E-EE163F2C859F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저장 및 불러오기 기능 구현</a:t>
          </a:r>
          <a:endParaRPr lang="ko-KR" altLang="en-US" sz="1400" b="1" dirty="0"/>
        </a:p>
      </dgm:t>
    </dgm:pt>
    <dgm:pt modelId="{EC6FC580-8C22-4D23-86FD-B3FC7F17A239}" type="parTrans" cxnId="{361AFF65-A89D-42EF-AC9C-E7ADFB76BAD6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B071A0EE-AAF8-4E1C-B5D7-5E13483BB664}" type="sibTrans" cxnId="{361AFF65-A89D-42EF-AC9C-E7ADFB76BAD6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C5206836-701A-424A-ABE0-C8EA78CDDBA4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최종점검</a:t>
          </a:r>
          <a:endParaRPr lang="ko-KR" altLang="en-US" sz="1400" b="1" dirty="0"/>
        </a:p>
      </dgm:t>
    </dgm:pt>
    <dgm:pt modelId="{630A7816-A25F-43DB-861A-BE312F84F125}" type="parTrans" cxnId="{6EB1C9E1-56F3-4119-9802-AE360872E8AA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EDE3BA9C-B097-4A49-9B5F-BBB68C60FB9C}" type="sibTrans" cxnId="{6EB1C9E1-56F3-4119-9802-AE360872E8AA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456CCA03-B847-43D2-B5D0-8B67B1E6E7B5}">
      <dgm:prSet phldrT="[텍스트]" custT="1"/>
      <dgm:spPr/>
      <dgm:t>
        <a:bodyPr/>
        <a:lstStyle/>
        <a:p>
          <a:pPr latinLnBrk="1"/>
          <a:r>
            <a:rPr lang="ko-KR" altLang="en-US" sz="1400" b="1" dirty="0" err="1" smtClean="0"/>
            <a:t>벽구현</a:t>
          </a:r>
          <a:endParaRPr lang="ko-KR" altLang="en-US" sz="1400" b="1" dirty="0"/>
        </a:p>
      </dgm:t>
    </dgm:pt>
    <dgm:pt modelId="{2D85B51A-1C5D-4379-9B91-60B77E790609}" type="parTrans" cxnId="{53E834C3-C89A-441E-AAF8-66B88A04DB4A}">
      <dgm:prSet/>
      <dgm:spPr/>
      <dgm:t>
        <a:bodyPr/>
        <a:lstStyle/>
        <a:p>
          <a:pPr latinLnBrk="1"/>
          <a:endParaRPr lang="ko-KR" altLang="en-US"/>
        </a:p>
      </dgm:t>
    </dgm:pt>
    <dgm:pt modelId="{FC5D82EF-D12E-4809-8743-127A1A9767FE}" type="sibTrans" cxnId="{53E834C3-C89A-441E-AAF8-66B88A04DB4A}">
      <dgm:prSet/>
      <dgm:spPr/>
      <dgm:t>
        <a:bodyPr/>
        <a:lstStyle/>
        <a:p>
          <a:pPr latinLnBrk="1"/>
          <a:endParaRPr lang="ko-KR" altLang="en-US"/>
        </a:p>
      </dgm:t>
    </dgm:pt>
    <dgm:pt modelId="{EBE5F861-B136-4F2A-BDAC-424E9E4F9561}">
      <dgm:prSet phldrT="[텍스트]" custT="1"/>
      <dgm:spPr/>
      <dgm:t>
        <a:bodyPr/>
        <a:lstStyle/>
        <a:p>
          <a:pPr latinLnBrk="1"/>
          <a:r>
            <a:rPr lang="ko-KR" altLang="en-US" sz="1400" b="1" dirty="0" err="1" smtClean="0"/>
            <a:t>인벤토리</a:t>
          </a:r>
          <a:r>
            <a:rPr lang="ko-KR" altLang="en-US" sz="1400" b="1" dirty="0" smtClean="0"/>
            <a:t> 디자인 및 </a:t>
          </a:r>
          <a:r>
            <a:rPr lang="en-US" altLang="ko-KR" sz="1400" b="1" dirty="0" smtClean="0"/>
            <a:t>UI</a:t>
          </a:r>
          <a:endParaRPr lang="ko-KR" altLang="en-US" sz="1400" b="1" dirty="0"/>
        </a:p>
      </dgm:t>
    </dgm:pt>
    <dgm:pt modelId="{11E841D3-771D-48D8-894A-34BE4BED1C94}" type="parTrans" cxnId="{35C6960C-E1C1-4FE9-965C-F28215484351}">
      <dgm:prSet/>
      <dgm:spPr/>
      <dgm:t>
        <a:bodyPr/>
        <a:lstStyle/>
        <a:p>
          <a:pPr latinLnBrk="1"/>
          <a:endParaRPr lang="ko-KR" altLang="en-US"/>
        </a:p>
      </dgm:t>
    </dgm:pt>
    <dgm:pt modelId="{06F64A63-B050-4EA2-99A2-81C2620B7B27}" type="sibTrans" cxnId="{35C6960C-E1C1-4FE9-965C-F28215484351}">
      <dgm:prSet/>
      <dgm:spPr/>
      <dgm:t>
        <a:bodyPr/>
        <a:lstStyle/>
        <a:p>
          <a:pPr latinLnBrk="1"/>
          <a:endParaRPr lang="ko-KR" altLang="en-US"/>
        </a:p>
      </dgm:t>
    </dgm:pt>
    <dgm:pt modelId="{B695DA18-E1BF-4812-93D3-089BC4C5A41D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적의 </a:t>
          </a:r>
          <a:r>
            <a:rPr lang="en-US" altLang="ko-KR" sz="1400" b="1" dirty="0" smtClean="0"/>
            <a:t>AI </a:t>
          </a:r>
          <a:r>
            <a:rPr lang="ko-KR" altLang="en-US" sz="1400" b="1" dirty="0" smtClean="0"/>
            <a:t>구현</a:t>
          </a:r>
          <a:endParaRPr lang="ko-KR" altLang="en-US" sz="1400" b="1" dirty="0"/>
        </a:p>
      </dgm:t>
    </dgm:pt>
    <dgm:pt modelId="{8D12264F-3BDD-4403-BCBE-759934C945DC}" type="parTrans" cxnId="{D42ACC18-8B77-4929-A540-62DF12002CD5}">
      <dgm:prSet/>
      <dgm:spPr/>
      <dgm:t>
        <a:bodyPr/>
        <a:lstStyle/>
        <a:p>
          <a:pPr latinLnBrk="1"/>
          <a:endParaRPr lang="ko-KR" altLang="en-US"/>
        </a:p>
      </dgm:t>
    </dgm:pt>
    <dgm:pt modelId="{1CF4D25C-EE2E-4197-AA9C-166072358F20}" type="sibTrans" cxnId="{D42ACC18-8B77-4929-A540-62DF12002CD5}">
      <dgm:prSet/>
      <dgm:spPr/>
      <dgm:t>
        <a:bodyPr/>
        <a:lstStyle/>
        <a:p>
          <a:pPr latinLnBrk="1"/>
          <a:endParaRPr lang="ko-KR" altLang="en-US"/>
        </a:p>
      </dgm:t>
    </dgm:pt>
    <dgm:pt modelId="{2D304942-2CA2-462F-B675-114E35BCDB4E}" type="pres">
      <dgm:prSet presAssocID="{7F561B01-0B2D-4CF7-9C2C-6A3BD6965D0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4535F76-B0E1-41F6-BCC4-7240AA743AE1}" type="pres">
      <dgm:prSet presAssocID="{A8C3C306-B67E-4BCB-BDBD-6E88D844C493}" presName="composite" presStyleCnt="0"/>
      <dgm:spPr/>
    </dgm:pt>
    <dgm:pt modelId="{EF6DE14A-F8FD-4CD6-8415-F446075EA67A}" type="pres">
      <dgm:prSet presAssocID="{A8C3C306-B67E-4BCB-BDBD-6E88D844C49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0035D9-3EB9-4E1F-A372-0C171487FCF1}" type="pres">
      <dgm:prSet presAssocID="{A8C3C306-B67E-4BCB-BDBD-6E88D844C49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53922CE-CBA1-4371-AF86-8BB083F47E56}" type="pres">
      <dgm:prSet presAssocID="{7B3124B1-1B1B-4106-8406-70D4B2FC0D93}" presName="space" presStyleCnt="0"/>
      <dgm:spPr/>
    </dgm:pt>
    <dgm:pt modelId="{ECB0384C-E165-440D-A835-CF97F2F084AB}" type="pres">
      <dgm:prSet presAssocID="{74BE1B52-65AF-4530-9FCB-404B33F7CC30}" presName="composite" presStyleCnt="0"/>
      <dgm:spPr/>
    </dgm:pt>
    <dgm:pt modelId="{A0C820D8-762E-47F5-B4B5-D707CF50C30C}" type="pres">
      <dgm:prSet presAssocID="{74BE1B52-65AF-4530-9FCB-404B33F7CC3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8474F3-A3DB-4B40-9FD5-1098F8DCA5D1}" type="pres">
      <dgm:prSet presAssocID="{74BE1B52-65AF-4530-9FCB-404B33F7CC30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297D0B7-4166-47F4-B49B-B7C09FC0F221}" type="pres">
      <dgm:prSet presAssocID="{C16BE3AB-5046-4922-989B-D333FB8F8A03}" presName="space" presStyleCnt="0"/>
      <dgm:spPr/>
    </dgm:pt>
    <dgm:pt modelId="{D27C09DC-1BC3-4F1A-BCB1-15AAA65359E9}" type="pres">
      <dgm:prSet presAssocID="{3A066EFA-EDD1-489C-8E4B-74FFD0C505BA}" presName="composite" presStyleCnt="0"/>
      <dgm:spPr/>
    </dgm:pt>
    <dgm:pt modelId="{C4A35D0B-8A48-4494-B18D-D8A9A29A0CDE}" type="pres">
      <dgm:prSet presAssocID="{3A066EFA-EDD1-489C-8E4B-74FFD0C505B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E120571-95ED-4F77-A29A-C277AF379079}" type="pres">
      <dgm:prSet presAssocID="{3A066EFA-EDD1-489C-8E4B-74FFD0C505BA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21B3A3E-9816-4827-9BE2-DE2AEDE3DA0E}" srcId="{74BE1B52-65AF-4530-9FCB-404B33F7CC30}" destId="{850A58D8-D7C8-479A-A9AD-70B12292ABBA}" srcOrd="0" destOrd="0" parTransId="{67244094-A8EB-4CFF-BEFB-E788227A434A}" sibTransId="{3C28135E-C9F6-419B-88E9-5A769FADE900}"/>
    <dgm:cxn modelId="{A961B96D-A12C-467F-99A6-BCD9069B77F3}" srcId="{A8C3C306-B67E-4BCB-BDBD-6E88D844C493}" destId="{A8D5A0D1-D494-42DB-B2B4-9850790854B5}" srcOrd="2" destOrd="0" parTransId="{0323EF1F-65EE-495A-AB5E-865AB04B5BDD}" sibTransId="{78D13C20-7D19-48A0-98D8-B3BDDBE0F712}"/>
    <dgm:cxn modelId="{57795600-9A74-4600-8CF1-BE1861B8C9E3}" type="presOf" srcId="{29E06208-C0F5-4FFF-A0EE-851405667988}" destId="{8A0035D9-3EB9-4E1F-A372-0C171487FCF1}" srcOrd="0" destOrd="0" presId="urn:microsoft.com/office/officeart/2005/8/layout/hList1"/>
    <dgm:cxn modelId="{FAABD3BA-40C7-42BE-A8A1-BBCBCFBEEF15}" srcId="{74BE1B52-65AF-4530-9FCB-404B33F7CC30}" destId="{6B64684C-B2D8-495C-ACA3-0459EDF7E003}" srcOrd="7" destOrd="0" parTransId="{24E93E5A-5957-4F1E-94E1-9BDEAEE542BB}" sibTransId="{6779AB0C-99F7-4FC6-A8C3-088692C47BF9}"/>
    <dgm:cxn modelId="{E5A801E2-A19B-4D0E-86A0-94D0310020D2}" type="presOf" srcId="{C5206836-701A-424A-ABE0-C8EA78CDDBA4}" destId="{0E120571-95ED-4F77-A29A-C277AF379079}" srcOrd="0" destOrd="3" presId="urn:microsoft.com/office/officeart/2005/8/layout/hList1"/>
    <dgm:cxn modelId="{41212378-EFE0-4DD5-A0DE-9960DB87432B}" type="presOf" srcId="{3E3BDBA4-2EFF-4D06-8366-8DDC01642C19}" destId="{618474F3-A3DB-4B40-9FD5-1098F8DCA5D1}" srcOrd="0" destOrd="1" presId="urn:microsoft.com/office/officeart/2005/8/layout/hList1"/>
    <dgm:cxn modelId="{F8D5F811-45D9-4306-A9FA-16236FF20386}" type="presOf" srcId="{56F8059B-573D-4EE9-827E-16182C2D1CE0}" destId="{618474F3-A3DB-4B40-9FD5-1098F8DCA5D1}" srcOrd="0" destOrd="6" presId="urn:microsoft.com/office/officeart/2005/8/layout/hList1"/>
    <dgm:cxn modelId="{53FAFE7C-8A1B-4D50-ABB0-D05775E75650}" type="presOf" srcId="{0E2EE602-1D50-4127-84CB-9B47AC8FEFCF}" destId="{8A0035D9-3EB9-4E1F-A372-0C171487FCF1}" srcOrd="0" destOrd="1" presId="urn:microsoft.com/office/officeart/2005/8/layout/hList1"/>
    <dgm:cxn modelId="{221BDFBC-CFEF-4A46-8AC2-CA4CBB61D94F}" type="presOf" srcId="{3A066EFA-EDD1-489C-8E4B-74FFD0C505BA}" destId="{C4A35D0B-8A48-4494-B18D-D8A9A29A0CDE}" srcOrd="0" destOrd="0" presId="urn:microsoft.com/office/officeart/2005/8/layout/hList1"/>
    <dgm:cxn modelId="{3AB5998A-6A82-496B-9713-F0F1D7ACAEE7}" type="presOf" srcId="{828FB021-85A5-48A2-91C7-C829A1BE10CE}" destId="{8A0035D9-3EB9-4E1F-A372-0C171487FCF1}" srcOrd="0" destOrd="3" presId="urn:microsoft.com/office/officeart/2005/8/layout/hList1"/>
    <dgm:cxn modelId="{47F3C7D7-EC28-4BAF-B6B2-041B7A36634B}" type="presOf" srcId="{7F561B01-0B2D-4CF7-9C2C-6A3BD6965D05}" destId="{2D304942-2CA2-462F-B675-114E35BCDB4E}" srcOrd="0" destOrd="0" presId="urn:microsoft.com/office/officeart/2005/8/layout/hList1"/>
    <dgm:cxn modelId="{BE9A055C-5E1A-44C9-A43E-E42E776FB6D2}" srcId="{3A066EFA-EDD1-489C-8E4B-74FFD0C505BA}" destId="{1D709675-8D10-4194-A923-22EFCAEA8C94}" srcOrd="0" destOrd="0" parTransId="{672CC8A4-B8B2-4A34-925A-F85A69826EFA}" sibTransId="{565924DD-5A4F-4F47-B268-4275C6EAFA87}"/>
    <dgm:cxn modelId="{53E834C3-C89A-441E-AAF8-66B88A04DB4A}" srcId="{74BE1B52-65AF-4530-9FCB-404B33F7CC30}" destId="{456CCA03-B847-43D2-B5D0-8B67B1E6E7B5}" srcOrd="4" destOrd="0" parTransId="{2D85B51A-1C5D-4379-9B91-60B77E790609}" sibTransId="{FC5D82EF-D12E-4809-8743-127A1A9767FE}"/>
    <dgm:cxn modelId="{7CEB5E4E-2E8B-4FAD-9817-7DFDBB838F78}" type="presOf" srcId="{0A7E52C0-D8FC-45F7-A187-27B69CF43ED9}" destId="{618474F3-A3DB-4B40-9FD5-1098F8DCA5D1}" srcOrd="0" destOrd="2" presId="urn:microsoft.com/office/officeart/2005/8/layout/hList1"/>
    <dgm:cxn modelId="{D18B0F3A-551A-4F4C-8178-D97441F8C7EC}" srcId="{A8C3C306-B67E-4BCB-BDBD-6E88D844C493}" destId="{828FB021-85A5-48A2-91C7-C829A1BE10CE}" srcOrd="3" destOrd="0" parTransId="{258B97D8-146C-432D-9361-0C691CD62E05}" sibTransId="{4F09207E-5FF2-4CB9-84E5-6F4DD70C5308}"/>
    <dgm:cxn modelId="{C4CFEAF0-E82D-4D14-AD87-C9DA9AC4A74B}" type="presOf" srcId="{456CCA03-B847-43D2-B5D0-8B67B1E6E7B5}" destId="{618474F3-A3DB-4B40-9FD5-1098F8DCA5D1}" srcOrd="0" destOrd="4" presId="urn:microsoft.com/office/officeart/2005/8/layout/hList1"/>
    <dgm:cxn modelId="{9FCADDC2-F2CF-4AA0-9553-B1645D885FE7}" type="presOf" srcId="{693BC4F3-FC16-4FE2-9460-3C47E2CBDEDA}" destId="{0E120571-95ED-4F77-A29A-C277AF379079}" srcOrd="0" destOrd="4" presId="urn:microsoft.com/office/officeart/2005/8/layout/hList1"/>
    <dgm:cxn modelId="{6EB1C9E1-56F3-4119-9802-AE360872E8AA}" srcId="{3A066EFA-EDD1-489C-8E4B-74FFD0C505BA}" destId="{C5206836-701A-424A-ABE0-C8EA78CDDBA4}" srcOrd="3" destOrd="0" parTransId="{630A7816-A25F-43DB-861A-BE312F84F125}" sibTransId="{EDE3BA9C-B097-4A49-9B5F-BBB68C60FB9C}"/>
    <dgm:cxn modelId="{6DBA0DDD-4CCE-4ED2-BDD6-645A88991213}" srcId="{74BE1B52-65AF-4530-9FCB-404B33F7CC30}" destId="{56F8059B-573D-4EE9-827E-16182C2D1CE0}" srcOrd="6" destOrd="0" parTransId="{DFB2F6CD-F658-489F-9F13-0647580EC854}" sibTransId="{515932D6-5E51-4659-B07D-2123286305CE}"/>
    <dgm:cxn modelId="{E987B839-F8B7-444D-BBA5-39EFAF3E1C71}" srcId="{3A066EFA-EDD1-489C-8E4B-74FFD0C505BA}" destId="{693BC4F3-FC16-4FE2-9460-3C47E2CBDEDA}" srcOrd="4" destOrd="0" parTransId="{90FFF1AD-1857-411B-A174-1D36E65C5596}" sibTransId="{168F6596-E287-48E3-B65F-4418657B2C0E}"/>
    <dgm:cxn modelId="{2A2485C8-CE9F-4989-9073-DD5D713AD9E1}" srcId="{74BE1B52-65AF-4530-9FCB-404B33F7CC30}" destId="{3E3BDBA4-2EFF-4D06-8366-8DDC01642C19}" srcOrd="1" destOrd="0" parTransId="{83B730C0-5A60-4C52-9E54-50B4156B9EDF}" sibTransId="{8318C4BE-022E-4E30-A79C-05DD6298B374}"/>
    <dgm:cxn modelId="{8FEAD16E-225A-4AD8-9263-FE725E9162CD}" type="presOf" srcId="{A8C3C306-B67E-4BCB-BDBD-6E88D844C493}" destId="{EF6DE14A-F8FD-4CD6-8415-F446075EA67A}" srcOrd="0" destOrd="0" presId="urn:microsoft.com/office/officeart/2005/8/layout/hList1"/>
    <dgm:cxn modelId="{8FB8F2E8-EFC6-4666-84C9-2BDE9C26B44C}" type="presOf" srcId="{00F3258C-485D-4F75-B49F-E4667C184E52}" destId="{0E120571-95ED-4F77-A29A-C277AF379079}" srcOrd="0" destOrd="1" presId="urn:microsoft.com/office/officeart/2005/8/layout/hList1"/>
    <dgm:cxn modelId="{35C6960C-E1C1-4FE9-965C-F28215484351}" srcId="{74BE1B52-65AF-4530-9FCB-404B33F7CC30}" destId="{EBE5F861-B136-4F2A-BDAC-424E9E4F9561}" srcOrd="5" destOrd="0" parTransId="{11E841D3-771D-48D8-894A-34BE4BED1C94}" sibTransId="{06F64A63-B050-4EA2-99A2-81C2620B7B27}"/>
    <dgm:cxn modelId="{59A21556-A98A-49EE-AF8D-645A59FB104F}" type="presOf" srcId="{1D709675-8D10-4194-A923-22EFCAEA8C94}" destId="{0E120571-95ED-4F77-A29A-C277AF379079}" srcOrd="0" destOrd="0" presId="urn:microsoft.com/office/officeart/2005/8/layout/hList1"/>
    <dgm:cxn modelId="{3764BFC8-1CAC-42C6-8929-6BBDC498921A}" type="presOf" srcId="{B695DA18-E1BF-4812-93D3-089BC4C5A41D}" destId="{0E120571-95ED-4F77-A29A-C277AF379079}" srcOrd="0" destOrd="2" presId="urn:microsoft.com/office/officeart/2005/8/layout/hList1"/>
    <dgm:cxn modelId="{C6D0FEFE-156C-4111-ACA7-11E8DE2DB43B}" srcId="{74BE1B52-65AF-4530-9FCB-404B33F7CC30}" destId="{0A7E52C0-D8FC-45F7-A187-27B69CF43ED9}" srcOrd="2" destOrd="0" parTransId="{982B43E2-5CE9-4D70-9B26-424EBAC61EF9}" sibTransId="{EDE9AE6F-0FB0-4E74-93BC-641BEE2022F2}"/>
    <dgm:cxn modelId="{208053C6-DFBE-4CF1-9471-D7FE5CFEA11D}" srcId="{3A066EFA-EDD1-489C-8E4B-74FFD0C505BA}" destId="{00F3258C-485D-4F75-B49F-E4667C184E52}" srcOrd="1" destOrd="0" parTransId="{8BA5408F-529F-4A39-BA06-E021E6BEEC55}" sibTransId="{9375D7F7-5DDA-42E4-96F3-7610FDCBD960}"/>
    <dgm:cxn modelId="{D42ACC18-8B77-4929-A540-62DF12002CD5}" srcId="{3A066EFA-EDD1-489C-8E4B-74FFD0C505BA}" destId="{B695DA18-E1BF-4812-93D3-089BC4C5A41D}" srcOrd="2" destOrd="0" parTransId="{8D12264F-3BDD-4403-BCBE-759934C945DC}" sibTransId="{1CF4D25C-EE2E-4197-AA9C-166072358F20}"/>
    <dgm:cxn modelId="{BEB09A58-16B8-46CA-A3FA-0094FEE327A8}" srcId="{A8C3C306-B67E-4BCB-BDBD-6E88D844C493}" destId="{0E2EE602-1D50-4127-84CB-9B47AC8FEFCF}" srcOrd="1" destOrd="0" parTransId="{76CDD906-7B00-42BD-8BAA-2870FB4E5441}" sibTransId="{2599510F-75E5-4067-847F-484CE68C5522}"/>
    <dgm:cxn modelId="{50ACA82C-0866-48C4-B28D-EA02CE8585C4}" type="presOf" srcId="{EBE5F861-B136-4F2A-BDAC-424E9E4F9561}" destId="{618474F3-A3DB-4B40-9FD5-1098F8DCA5D1}" srcOrd="0" destOrd="5" presId="urn:microsoft.com/office/officeart/2005/8/layout/hList1"/>
    <dgm:cxn modelId="{A0522D7E-F3DC-487A-A063-5B717D74C9B2}" type="presOf" srcId="{74BE1B52-65AF-4530-9FCB-404B33F7CC30}" destId="{A0C820D8-762E-47F5-B4B5-D707CF50C30C}" srcOrd="0" destOrd="0" presId="urn:microsoft.com/office/officeart/2005/8/layout/hList1"/>
    <dgm:cxn modelId="{62824FA5-457A-491E-BA78-7C72B090602C}" type="presOf" srcId="{A8D5A0D1-D494-42DB-B2B4-9850790854B5}" destId="{8A0035D9-3EB9-4E1F-A372-0C171487FCF1}" srcOrd="0" destOrd="2" presId="urn:microsoft.com/office/officeart/2005/8/layout/hList1"/>
    <dgm:cxn modelId="{361AFF65-A89D-42EF-AC9C-E7ADFB76BAD6}" srcId="{74BE1B52-65AF-4530-9FCB-404B33F7CC30}" destId="{420DAE60-1153-4299-BD7E-EE163F2C859F}" srcOrd="3" destOrd="0" parTransId="{EC6FC580-8C22-4D23-86FD-B3FC7F17A239}" sibTransId="{B071A0EE-AAF8-4E1C-B5D7-5E13483BB664}"/>
    <dgm:cxn modelId="{F4CB4A38-F45C-44F8-9AB4-53B61E0B0113}" srcId="{7F561B01-0B2D-4CF7-9C2C-6A3BD6965D05}" destId="{A8C3C306-B67E-4BCB-BDBD-6E88D844C493}" srcOrd="0" destOrd="0" parTransId="{18D35E57-EF52-4FEC-BE69-4F0EA73BE12B}" sibTransId="{7B3124B1-1B1B-4106-8406-70D4B2FC0D93}"/>
    <dgm:cxn modelId="{6D383BAA-B89F-43A1-8FE9-877F8B9FCA59}" type="presOf" srcId="{420DAE60-1153-4299-BD7E-EE163F2C859F}" destId="{618474F3-A3DB-4B40-9FD5-1098F8DCA5D1}" srcOrd="0" destOrd="3" presId="urn:microsoft.com/office/officeart/2005/8/layout/hList1"/>
    <dgm:cxn modelId="{BA20DCDB-70B9-443F-89A9-FB356064B661}" srcId="{7F561B01-0B2D-4CF7-9C2C-6A3BD6965D05}" destId="{3A066EFA-EDD1-489C-8E4B-74FFD0C505BA}" srcOrd="2" destOrd="0" parTransId="{BA2C4C34-6BD6-4B09-9C60-916A85A963F7}" sibTransId="{811EE292-109B-49C5-8107-EB6288ED2D17}"/>
    <dgm:cxn modelId="{C448A374-4F7A-430E-8F1B-7ADD1A6C382A}" srcId="{7F561B01-0B2D-4CF7-9C2C-6A3BD6965D05}" destId="{74BE1B52-65AF-4530-9FCB-404B33F7CC30}" srcOrd="1" destOrd="0" parTransId="{204E62BF-52F5-4E3D-AB1D-25D7AD1C7B29}" sibTransId="{C16BE3AB-5046-4922-989B-D333FB8F8A03}"/>
    <dgm:cxn modelId="{F9AE40CB-6315-4715-9309-DBF6313613A3}" type="presOf" srcId="{6B64684C-B2D8-495C-ACA3-0459EDF7E003}" destId="{618474F3-A3DB-4B40-9FD5-1098F8DCA5D1}" srcOrd="0" destOrd="7" presId="urn:microsoft.com/office/officeart/2005/8/layout/hList1"/>
    <dgm:cxn modelId="{B73C334B-B969-43FC-8DA1-FA5F1EB3CBD7}" type="presOf" srcId="{850A58D8-D7C8-479A-A9AD-70B12292ABBA}" destId="{618474F3-A3DB-4B40-9FD5-1098F8DCA5D1}" srcOrd="0" destOrd="0" presId="urn:microsoft.com/office/officeart/2005/8/layout/hList1"/>
    <dgm:cxn modelId="{DBD19A86-54A1-4C2E-A84C-C182EB9A17FD}" srcId="{A8C3C306-B67E-4BCB-BDBD-6E88D844C493}" destId="{29E06208-C0F5-4FFF-A0EE-851405667988}" srcOrd="0" destOrd="0" parTransId="{8A8B67F6-877E-4841-A2F3-1FDF45AC0383}" sibTransId="{10CFCD69-5221-48DD-B5D8-CBC6CA8BE50B}"/>
    <dgm:cxn modelId="{04C95318-F37C-4D62-BE9C-F6178193BDC0}" type="presParOf" srcId="{2D304942-2CA2-462F-B675-114E35BCDB4E}" destId="{54535F76-B0E1-41F6-BCC4-7240AA743AE1}" srcOrd="0" destOrd="0" presId="urn:microsoft.com/office/officeart/2005/8/layout/hList1"/>
    <dgm:cxn modelId="{826EC08A-084E-4E29-A910-8540E93A18D0}" type="presParOf" srcId="{54535F76-B0E1-41F6-BCC4-7240AA743AE1}" destId="{EF6DE14A-F8FD-4CD6-8415-F446075EA67A}" srcOrd="0" destOrd="0" presId="urn:microsoft.com/office/officeart/2005/8/layout/hList1"/>
    <dgm:cxn modelId="{315A7ED5-B7A9-42F7-9076-702635A3804E}" type="presParOf" srcId="{54535F76-B0E1-41F6-BCC4-7240AA743AE1}" destId="{8A0035D9-3EB9-4E1F-A372-0C171487FCF1}" srcOrd="1" destOrd="0" presId="urn:microsoft.com/office/officeart/2005/8/layout/hList1"/>
    <dgm:cxn modelId="{3BE24488-9B7E-4B7D-AB10-87D6DA351A19}" type="presParOf" srcId="{2D304942-2CA2-462F-B675-114E35BCDB4E}" destId="{553922CE-CBA1-4371-AF86-8BB083F47E56}" srcOrd="1" destOrd="0" presId="urn:microsoft.com/office/officeart/2005/8/layout/hList1"/>
    <dgm:cxn modelId="{9F8020A2-A3D0-4807-A1A4-997560525452}" type="presParOf" srcId="{2D304942-2CA2-462F-B675-114E35BCDB4E}" destId="{ECB0384C-E165-440D-A835-CF97F2F084AB}" srcOrd="2" destOrd="0" presId="urn:microsoft.com/office/officeart/2005/8/layout/hList1"/>
    <dgm:cxn modelId="{1FEE391A-5333-4E3D-913E-BDDF38B61A58}" type="presParOf" srcId="{ECB0384C-E165-440D-A835-CF97F2F084AB}" destId="{A0C820D8-762E-47F5-B4B5-D707CF50C30C}" srcOrd="0" destOrd="0" presId="urn:microsoft.com/office/officeart/2005/8/layout/hList1"/>
    <dgm:cxn modelId="{5A605D78-7B24-4AA1-A55B-2036CD6DF07F}" type="presParOf" srcId="{ECB0384C-E165-440D-A835-CF97F2F084AB}" destId="{618474F3-A3DB-4B40-9FD5-1098F8DCA5D1}" srcOrd="1" destOrd="0" presId="urn:microsoft.com/office/officeart/2005/8/layout/hList1"/>
    <dgm:cxn modelId="{B9287532-AC22-4C6B-957C-5B469FF3C0DE}" type="presParOf" srcId="{2D304942-2CA2-462F-B675-114E35BCDB4E}" destId="{B297D0B7-4166-47F4-B49B-B7C09FC0F221}" srcOrd="3" destOrd="0" presId="urn:microsoft.com/office/officeart/2005/8/layout/hList1"/>
    <dgm:cxn modelId="{2296E8C0-AB9F-4AF4-9994-5DB2E821F675}" type="presParOf" srcId="{2D304942-2CA2-462F-B675-114E35BCDB4E}" destId="{D27C09DC-1BC3-4F1A-BCB1-15AAA65359E9}" srcOrd="4" destOrd="0" presId="urn:microsoft.com/office/officeart/2005/8/layout/hList1"/>
    <dgm:cxn modelId="{3AE9C22E-41CE-4146-952A-31AE17E56952}" type="presParOf" srcId="{D27C09DC-1BC3-4F1A-BCB1-15AAA65359E9}" destId="{C4A35D0B-8A48-4494-B18D-D8A9A29A0CDE}" srcOrd="0" destOrd="0" presId="urn:microsoft.com/office/officeart/2005/8/layout/hList1"/>
    <dgm:cxn modelId="{100E352C-1F88-4C21-B5AF-6154D501E1F8}" type="presParOf" srcId="{D27C09DC-1BC3-4F1A-BCB1-15AAA65359E9}" destId="{0E120571-95ED-4F77-A29A-C277AF37907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561B01-0B2D-4CF7-9C2C-6A3BD6965D05}" type="doc">
      <dgm:prSet loTypeId="urn:microsoft.com/office/officeart/2005/8/layout/h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pPr latinLnBrk="1"/>
          <a:endParaRPr lang="ko-KR" altLang="en-US"/>
        </a:p>
      </dgm:t>
    </dgm:pt>
    <dgm:pt modelId="{A8C3C306-B67E-4BCB-BDBD-6E88D844C493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월화</a:t>
          </a:r>
          <a:endParaRPr lang="ko-KR" altLang="en-US" sz="1400" b="1" dirty="0"/>
        </a:p>
      </dgm:t>
    </dgm:pt>
    <dgm:pt modelId="{18D35E57-EF52-4FEC-BE69-4F0EA73BE12B}" type="parTrans" cxnId="{F4CB4A38-F45C-44F8-9AB4-53B61E0B0113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7B3124B1-1B1B-4106-8406-70D4B2FC0D93}" type="sibTrans" cxnId="{F4CB4A38-F45C-44F8-9AB4-53B61E0B0113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29E06208-C0F5-4FFF-A0EE-851405667988}">
      <dgm:prSet phldrT="[텍스트]" custT="1"/>
      <dgm:spPr/>
      <dgm:t>
        <a:bodyPr/>
        <a:lstStyle/>
        <a:p>
          <a:pPr latinLnBrk="1"/>
          <a:r>
            <a:rPr lang="en-US" altLang="ko-KR" sz="1400" b="1" dirty="0" smtClean="0"/>
            <a:t>NULL</a:t>
          </a:r>
          <a:endParaRPr lang="ko-KR" altLang="en-US" sz="1400" b="1" dirty="0"/>
        </a:p>
      </dgm:t>
    </dgm:pt>
    <dgm:pt modelId="{8A8B67F6-877E-4841-A2F3-1FDF45AC0383}" type="parTrans" cxnId="{DBD19A86-54A1-4C2E-A84C-C182EB9A17FD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10CFCD69-5221-48DD-B5D8-CBC6CA8BE50B}" type="sibTrans" cxnId="{DBD19A86-54A1-4C2E-A84C-C182EB9A17FD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74BE1B52-65AF-4530-9FCB-404B33F7CC30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수목</a:t>
          </a:r>
          <a:endParaRPr lang="ko-KR" altLang="en-US" sz="1400" b="1" dirty="0"/>
        </a:p>
      </dgm:t>
    </dgm:pt>
    <dgm:pt modelId="{204E62BF-52F5-4E3D-AB1D-25D7AD1C7B29}" type="parTrans" cxnId="{C448A374-4F7A-430E-8F1B-7ADD1A6C382A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C16BE3AB-5046-4922-989B-D333FB8F8A03}" type="sibTrans" cxnId="{C448A374-4F7A-430E-8F1B-7ADD1A6C382A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3A066EFA-EDD1-489C-8E4B-74FFD0C505BA}">
      <dgm:prSet phldrT="[텍스트]" custT="1"/>
      <dgm:spPr/>
      <dgm:t>
        <a:bodyPr/>
        <a:lstStyle/>
        <a:p>
          <a:pPr latinLnBrk="1"/>
          <a:r>
            <a:rPr lang="ko-KR" altLang="en-US" sz="1400" b="1" dirty="0" err="1" smtClean="0"/>
            <a:t>금토</a:t>
          </a:r>
          <a:endParaRPr lang="ko-KR" altLang="en-US" sz="1400" b="1" dirty="0"/>
        </a:p>
      </dgm:t>
    </dgm:pt>
    <dgm:pt modelId="{BA2C4C34-6BD6-4B09-9C60-916A85A963F7}" type="parTrans" cxnId="{BA20DCDB-70B9-443F-89A9-FB356064B661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811EE292-109B-49C5-8107-EB6288ED2D17}" type="sibTrans" cxnId="{BA20DCDB-70B9-443F-89A9-FB356064B661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1D709675-8D10-4194-A923-22EFCAEA8C94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672CC8A4-B8B2-4A34-925A-F85A69826EFA}" type="parTrans" cxnId="{BE9A055C-5E1A-44C9-A43E-E42E776FB6D2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565924DD-5A4F-4F47-B268-4275C6EAFA87}" type="sibTrans" cxnId="{BE9A055C-5E1A-44C9-A43E-E42E776FB6D2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693BC4F3-FC16-4FE2-9460-3C47E2CBDEDA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애니메이션 작업 </a:t>
          </a:r>
          <a:r>
            <a:rPr lang="en-US" altLang="ko-KR" sz="1400" b="1" dirty="0" smtClean="0"/>
            <a:t>1 / 2</a:t>
          </a:r>
          <a:endParaRPr lang="ko-KR" altLang="en-US" sz="1400" b="1" dirty="0"/>
        </a:p>
      </dgm:t>
    </dgm:pt>
    <dgm:pt modelId="{90FFF1AD-1857-411B-A174-1D36E65C5596}" type="parTrans" cxnId="{E987B839-F8B7-444D-BBA5-39EFAF3E1C71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168F6596-E287-48E3-B65F-4418657B2C0E}" type="sibTrans" cxnId="{E987B839-F8B7-444D-BBA5-39EFAF3E1C71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58F59A35-3F6B-4ACB-A01F-F847872D96B0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430D106E-D5BF-4BD9-8F4C-E979A6B46627}" type="parTrans" cxnId="{224F82A1-A176-498E-96B6-AE9235BFA6B2}">
      <dgm:prSet/>
      <dgm:spPr/>
      <dgm:t>
        <a:bodyPr/>
        <a:lstStyle/>
        <a:p>
          <a:pPr latinLnBrk="1"/>
          <a:endParaRPr lang="ko-KR" altLang="en-US"/>
        </a:p>
      </dgm:t>
    </dgm:pt>
    <dgm:pt modelId="{2AA9BABA-CC58-4C61-99BA-ADE1C4848B5E}" type="sibTrans" cxnId="{224F82A1-A176-498E-96B6-AE9235BFA6B2}">
      <dgm:prSet/>
      <dgm:spPr/>
      <dgm:t>
        <a:bodyPr/>
        <a:lstStyle/>
        <a:p>
          <a:pPr latinLnBrk="1"/>
          <a:endParaRPr lang="ko-KR" altLang="en-US"/>
        </a:p>
      </dgm:t>
    </dgm:pt>
    <dgm:pt modelId="{A938B7B4-30D4-4972-88B6-76720B2DD235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3D557B8B-A6EF-400E-B31C-8450AF077A0A}" type="parTrans" cxnId="{4EF567F6-2FF8-479B-9DB9-9E2B3288B900}">
      <dgm:prSet/>
      <dgm:spPr/>
      <dgm:t>
        <a:bodyPr/>
        <a:lstStyle/>
        <a:p>
          <a:pPr latinLnBrk="1"/>
          <a:endParaRPr lang="ko-KR" altLang="en-US"/>
        </a:p>
      </dgm:t>
    </dgm:pt>
    <dgm:pt modelId="{5FE0E736-AACF-4891-B37F-8FDA8F333E67}" type="sibTrans" cxnId="{4EF567F6-2FF8-479B-9DB9-9E2B3288B900}">
      <dgm:prSet/>
      <dgm:spPr/>
      <dgm:t>
        <a:bodyPr/>
        <a:lstStyle/>
        <a:p>
          <a:pPr latinLnBrk="1"/>
          <a:endParaRPr lang="ko-KR" altLang="en-US"/>
        </a:p>
      </dgm:t>
    </dgm:pt>
    <dgm:pt modelId="{3360596A-8C9D-49F1-8FA1-D5C63682D73C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리소스 따오기</a:t>
          </a:r>
          <a:endParaRPr lang="ko-KR" altLang="en-US" sz="1400" b="1" dirty="0"/>
        </a:p>
      </dgm:t>
    </dgm:pt>
    <dgm:pt modelId="{CD825DB0-13B3-48E8-AA89-C251045268CC}" type="parTrans" cxnId="{47D59BBB-9E12-401C-9242-91EB9D899890}">
      <dgm:prSet/>
      <dgm:spPr/>
      <dgm:t>
        <a:bodyPr/>
        <a:lstStyle/>
        <a:p>
          <a:pPr latinLnBrk="1"/>
          <a:endParaRPr lang="ko-KR" altLang="en-US"/>
        </a:p>
      </dgm:t>
    </dgm:pt>
    <dgm:pt modelId="{C0885DF7-87AB-42EA-83B5-392040DD4ED6}" type="sibTrans" cxnId="{47D59BBB-9E12-401C-9242-91EB9D899890}">
      <dgm:prSet/>
      <dgm:spPr/>
      <dgm:t>
        <a:bodyPr/>
        <a:lstStyle/>
        <a:p>
          <a:pPr latinLnBrk="1"/>
          <a:endParaRPr lang="ko-KR" altLang="en-US"/>
        </a:p>
      </dgm:t>
    </dgm:pt>
    <dgm:pt modelId="{A6D07EA9-8ECD-436F-BDC3-CBC6CE2FF0D5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리소스 정리하기</a:t>
          </a:r>
          <a:endParaRPr lang="ko-KR" altLang="en-US" sz="1400" b="1" dirty="0"/>
        </a:p>
      </dgm:t>
    </dgm:pt>
    <dgm:pt modelId="{95497D87-6808-4D5C-9195-3307B3D06975}" type="parTrans" cxnId="{40311BA6-D458-421F-845B-1E0B82A2FA64}">
      <dgm:prSet/>
      <dgm:spPr/>
      <dgm:t>
        <a:bodyPr/>
        <a:lstStyle/>
        <a:p>
          <a:pPr latinLnBrk="1"/>
          <a:endParaRPr lang="ko-KR" altLang="en-US"/>
        </a:p>
      </dgm:t>
    </dgm:pt>
    <dgm:pt modelId="{2068D1CC-DC60-42CA-8107-16C176F65941}" type="sibTrans" cxnId="{40311BA6-D458-421F-845B-1E0B82A2FA64}">
      <dgm:prSet/>
      <dgm:spPr/>
      <dgm:t>
        <a:bodyPr/>
        <a:lstStyle/>
        <a:p>
          <a:pPr latinLnBrk="1"/>
          <a:endParaRPr lang="ko-KR" altLang="en-US"/>
        </a:p>
      </dgm:t>
    </dgm:pt>
    <dgm:pt modelId="{37340C67-4BAF-403A-AC23-F9053A852FF8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00A6C83A-9B12-4A91-B5C6-600CDEE334D9}" type="parTrans" cxnId="{D5004B97-E11A-4BA7-ADBB-7A291E912AD3}">
      <dgm:prSet/>
      <dgm:spPr/>
      <dgm:t>
        <a:bodyPr/>
        <a:lstStyle/>
        <a:p>
          <a:pPr latinLnBrk="1"/>
          <a:endParaRPr lang="ko-KR" altLang="en-US"/>
        </a:p>
      </dgm:t>
    </dgm:pt>
    <dgm:pt modelId="{21AF03C7-81F5-4820-A5C0-B0FE55EDB946}" type="sibTrans" cxnId="{D5004B97-E11A-4BA7-ADBB-7A291E912AD3}">
      <dgm:prSet/>
      <dgm:spPr/>
      <dgm:t>
        <a:bodyPr/>
        <a:lstStyle/>
        <a:p>
          <a:pPr latinLnBrk="1"/>
          <a:endParaRPr lang="ko-KR" altLang="en-US"/>
        </a:p>
      </dgm:t>
    </dgm:pt>
    <dgm:pt modelId="{1D627AA6-AF78-446D-937F-52EC3BE226E8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0DC7D9E0-C2B5-4EB7-867F-E5D34BC229B0}" type="parTrans" cxnId="{CCB52800-B7C0-49B8-A86B-97851B8411E9}">
      <dgm:prSet/>
      <dgm:spPr/>
      <dgm:t>
        <a:bodyPr/>
        <a:lstStyle/>
        <a:p>
          <a:pPr latinLnBrk="1"/>
          <a:endParaRPr lang="ko-KR" altLang="en-US"/>
        </a:p>
      </dgm:t>
    </dgm:pt>
    <dgm:pt modelId="{DB740676-F456-4AC7-97F9-662A3DCD2D28}" type="sibTrans" cxnId="{CCB52800-B7C0-49B8-A86B-97851B8411E9}">
      <dgm:prSet/>
      <dgm:spPr/>
      <dgm:t>
        <a:bodyPr/>
        <a:lstStyle/>
        <a:p>
          <a:pPr latinLnBrk="1"/>
          <a:endParaRPr lang="ko-KR" altLang="en-US"/>
        </a:p>
      </dgm:t>
    </dgm:pt>
    <dgm:pt modelId="{23C2EB44-4CDB-4ABC-9600-94CDF3C2A09D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자세히 기획하기</a:t>
          </a:r>
          <a:endParaRPr lang="ko-KR" altLang="en-US" sz="1400" b="1" dirty="0"/>
        </a:p>
      </dgm:t>
    </dgm:pt>
    <dgm:pt modelId="{1DA86C07-5354-423F-B298-59C8E387E60F}" type="parTrans" cxnId="{ADCCF49E-7343-42D2-BFCE-9219ACBA4A72}">
      <dgm:prSet/>
      <dgm:spPr/>
      <dgm:t>
        <a:bodyPr/>
        <a:lstStyle/>
        <a:p>
          <a:pPr latinLnBrk="1"/>
          <a:endParaRPr lang="ko-KR" altLang="en-US"/>
        </a:p>
      </dgm:t>
    </dgm:pt>
    <dgm:pt modelId="{DB72199B-57BB-4E26-A05A-459312C74E25}" type="sibTrans" cxnId="{ADCCF49E-7343-42D2-BFCE-9219ACBA4A72}">
      <dgm:prSet/>
      <dgm:spPr/>
      <dgm:t>
        <a:bodyPr/>
        <a:lstStyle/>
        <a:p>
          <a:pPr latinLnBrk="1"/>
          <a:endParaRPr lang="ko-KR" altLang="en-US"/>
        </a:p>
      </dgm:t>
    </dgm:pt>
    <dgm:pt modelId="{22D0E369-52A6-4F82-A44D-F6BFDBC8A63E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51D3F7C1-0028-40E9-AD37-86D25876BCDB}" type="parTrans" cxnId="{39A3D4B6-34EA-4626-83A8-ED1700837776}">
      <dgm:prSet/>
      <dgm:spPr/>
      <dgm:t>
        <a:bodyPr/>
        <a:lstStyle/>
        <a:p>
          <a:pPr latinLnBrk="1"/>
          <a:endParaRPr lang="ko-KR" altLang="en-US"/>
        </a:p>
      </dgm:t>
    </dgm:pt>
    <dgm:pt modelId="{DC284A95-58B2-4C09-9055-D05F3BE811FC}" type="sibTrans" cxnId="{39A3D4B6-34EA-4626-83A8-ED1700837776}">
      <dgm:prSet/>
      <dgm:spPr/>
      <dgm:t>
        <a:bodyPr/>
        <a:lstStyle/>
        <a:p>
          <a:pPr latinLnBrk="1"/>
          <a:endParaRPr lang="ko-KR" altLang="en-US"/>
        </a:p>
      </dgm:t>
    </dgm:pt>
    <dgm:pt modelId="{DB36D640-CAFD-42D6-8388-892A6FA8E2F9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클래스 틀 짜기</a:t>
          </a:r>
          <a:endParaRPr lang="ko-KR" altLang="en-US" sz="1400" b="1" dirty="0"/>
        </a:p>
      </dgm:t>
    </dgm:pt>
    <dgm:pt modelId="{1FAC3339-A898-42C9-9652-A58C16014573}" type="parTrans" cxnId="{44F3A79D-EF08-4A3D-A80A-02EE7AB07E37}">
      <dgm:prSet/>
      <dgm:spPr/>
      <dgm:t>
        <a:bodyPr/>
        <a:lstStyle/>
        <a:p>
          <a:pPr latinLnBrk="1"/>
          <a:endParaRPr lang="ko-KR" altLang="en-US"/>
        </a:p>
      </dgm:t>
    </dgm:pt>
    <dgm:pt modelId="{57198CF6-EF63-4540-85F0-B290E4DEDB55}" type="sibTrans" cxnId="{44F3A79D-EF08-4A3D-A80A-02EE7AB07E37}">
      <dgm:prSet/>
      <dgm:spPr/>
      <dgm:t>
        <a:bodyPr/>
        <a:lstStyle/>
        <a:p>
          <a:pPr latinLnBrk="1"/>
          <a:endParaRPr lang="ko-KR" altLang="en-US"/>
        </a:p>
      </dgm:t>
    </dgm:pt>
    <dgm:pt modelId="{AD725696-3CB5-4765-87A5-4B6B1F4A4CA2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246F6F5D-7C08-4EC3-B3BA-BF550BA23F15}" type="parTrans" cxnId="{97E3BB93-0CB7-4B41-9C85-A35A5624A92E}">
      <dgm:prSet/>
      <dgm:spPr/>
      <dgm:t>
        <a:bodyPr/>
        <a:lstStyle/>
        <a:p>
          <a:pPr latinLnBrk="1"/>
          <a:endParaRPr lang="ko-KR" altLang="en-US"/>
        </a:p>
      </dgm:t>
    </dgm:pt>
    <dgm:pt modelId="{8FC992FC-A9B9-4D38-ACA7-50528FCE427C}" type="sibTrans" cxnId="{97E3BB93-0CB7-4B41-9C85-A35A5624A92E}">
      <dgm:prSet/>
      <dgm:spPr/>
      <dgm:t>
        <a:bodyPr/>
        <a:lstStyle/>
        <a:p>
          <a:pPr latinLnBrk="1"/>
          <a:endParaRPr lang="ko-KR" altLang="en-US"/>
        </a:p>
      </dgm:t>
    </dgm:pt>
    <dgm:pt modelId="{85161C8C-269E-433F-AAF5-E8998130B995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플레이어 입력 및 </a:t>
          </a:r>
          <a:r>
            <a:rPr lang="ko-KR" altLang="en-US" sz="1400" b="1" dirty="0" err="1" smtClean="0"/>
            <a:t>렌더링</a:t>
          </a:r>
          <a:endParaRPr lang="ko-KR" altLang="en-US" sz="1400" b="1" dirty="0"/>
        </a:p>
      </dgm:t>
    </dgm:pt>
    <dgm:pt modelId="{A42FAEF7-06D3-4071-B626-EB71F956A735}" type="parTrans" cxnId="{B9CFE372-4F05-49CB-A79F-C32B73A67FA8}">
      <dgm:prSet/>
      <dgm:spPr/>
      <dgm:t>
        <a:bodyPr/>
        <a:lstStyle/>
        <a:p>
          <a:pPr latinLnBrk="1"/>
          <a:endParaRPr lang="ko-KR" altLang="en-US"/>
        </a:p>
      </dgm:t>
    </dgm:pt>
    <dgm:pt modelId="{72726014-E494-4EC5-8425-0002022973A4}" type="sibTrans" cxnId="{B9CFE372-4F05-49CB-A79F-C32B73A67FA8}">
      <dgm:prSet/>
      <dgm:spPr/>
      <dgm:t>
        <a:bodyPr/>
        <a:lstStyle/>
        <a:p>
          <a:pPr latinLnBrk="1"/>
          <a:endParaRPr lang="ko-KR" altLang="en-US"/>
        </a:p>
      </dgm:t>
    </dgm:pt>
    <dgm:pt modelId="{8C94E442-0691-4363-A726-E5D43E1791C1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9A371418-799D-44F4-83D2-D27B6DB04AC4}" type="parTrans" cxnId="{38D4B366-00BC-4E5B-AD82-FE19ED066E2A}">
      <dgm:prSet/>
      <dgm:spPr/>
      <dgm:t>
        <a:bodyPr/>
        <a:lstStyle/>
        <a:p>
          <a:pPr latinLnBrk="1"/>
          <a:endParaRPr lang="ko-KR" altLang="en-US"/>
        </a:p>
      </dgm:t>
    </dgm:pt>
    <dgm:pt modelId="{67E9D1A2-4E0E-4299-AC58-BEB7DB45EE12}" type="sibTrans" cxnId="{38D4B366-00BC-4E5B-AD82-FE19ED066E2A}">
      <dgm:prSet/>
      <dgm:spPr/>
      <dgm:t>
        <a:bodyPr/>
        <a:lstStyle/>
        <a:p>
          <a:pPr latinLnBrk="1"/>
          <a:endParaRPr lang="ko-KR" altLang="en-US"/>
        </a:p>
      </dgm:t>
    </dgm:pt>
    <dgm:pt modelId="{77D132C5-3122-48BC-9DB6-F88917BE9ED4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타일 에디터 구현 및 </a:t>
          </a:r>
          <a:r>
            <a:rPr lang="ko-KR" altLang="en-US" sz="1400" b="1" dirty="0" err="1" smtClean="0"/>
            <a:t>에니미</a:t>
          </a:r>
          <a:r>
            <a:rPr lang="ko-KR" altLang="en-US" sz="1400" b="1" dirty="0" smtClean="0"/>
            <a:t> 에디터 구현 </a:t>
          </a:r>
          <a:r>
            <a:rPr lang="en-US" altLang="ko-KR" sz="1400" b="1" dirty="0" smtClean="0"/>
            <a:t>1 / 2</a:t>
          </a:r>
          <a:endParaRPr lang="ko-KR" altLang="en-US" sz="1400" b="1" dirty="0"/>
        </a:p>
      </dgm:t>
    </dgm:pt>
    <dgm:pt modelId="{C6522274-427E-49CF-8ECD-C1074D805AE1}" type="parTrans" cxnId="{BCA2D98D-F254-4638-8DDB-EDDDAA43B7A7}">
      <dgm:prSet/>
      <dgm:spPr/>
      <dgm:t>
        <a:bodyPr/>
        <a:lstStyle/>
        <a:p>
          <a:pPr latinLnBrk="1"/>
          <a:endParaRPr lang="ko-KR" altLang="en-US"/>
        </a:p>
      </dgm:t>
    </dgm:pt>
    <dgm:pt modelId="{6D0149BA-EB7B-452E-A3C8-E309E501511C}" type="sibTrans" cxnId="{BCA2D98D-F254-4638-8DDB-EDDDAA43B7A7}">
      <dgm:prSet/>
      <dgm:spPr/>
      <dgm:t>
        <a:bodyPr/>
        <a:lstStyle/>
        <a:p>
          <a:pPr latinLnBrk="1"/>
          <a:endParaRPr lang="ko-KR" altLang="en-US"/>
        </a:p>
      </dgm:t>
    </dgm:pt>
    <dgm:pt modelId="{EC207E03-DE8F-4822-8586-39942C1D3FF5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5DCA55E2-BBA0-4E71-9351-653556C30F73}" type="parTrans" cxnId="{7B537876-C128-4F75-82AE-9A8181213ADF}">
      <dgm:prSet/>
      <dgm:spPr/>
      <dgm:t>
        <a:bodyPr/>
        <a:lstStyle/>
        <a:p>
          <a:pPr latinLnBrk="1"/>
          <a:endParaRPr lang="ko-KR" altLang="en-US"/>
        </a:p>
      </dgm:t>
    </dgm:pt>
    <dgm:pt modelId="{FD025E29-6D90-4065-BFE4-878119AD5598}" type="sibTrans" cxnId="{7B537876-C128-4F75-82AE-9A8181213ADF}">
      <dgm:prSet/>
      <dgm:spPr/>
      <dgm:t>
        <a:bodyPr/>
        <a:lstStyle/>
        <a:p>
          <a:pPr latinLnBrk="1"/>
          <a:endParaRPr lang="ko-KR" altLang="en-US"/>
        </a:p>
      </dgm:t>
    </dgm:pt>
    <dgm:pt modelId="{2D304942-2CA2-462F-B675-114E35BCDB4E}" type="pres">
      <dgm:prSet presAssocID="{7F561B01-0B2D-4CF7-9C2C-6A3BD6965D0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4535F76-B0E1-41F6-BCC4-7240AA743AE1}" type="pres">
      <dgm:prSet presAssocID="{A8C3C306-B67E-4BCB-BDBD-6E88D844C493}" presName="composite" presStyleCnt="0"/>
      <dgm:spPr/>
    </dgm:pt>
    <dgm:pt modelId="{EF6DE14A-F8FD-4CD6-8415-F446075EA67A}" type="pres">
      <dgm:prSet presAssocID="{A8C3C306-B67E-4BCB-BDBD-6E88D844C49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0035D9-3EB9-4E1F-A372-0C171487FCF1}" type="pres">
      <dgm:prSet presAssocID="{A8C3C306-B67E-4BCB-BDBD-6E88D844C49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53922CE-CBA1-4371-AF86-8BB083F47E56}" type="pres">
      <dgm:prSet presAssocID="{7B3124B1-1B1B-4106-8406-70D4B2FC0D93}" presName="space" presStyleCnt="0"/>
      <dgm:spPr/>
    </dgm:pt>
    <dgm:pt modelId="{ECB0384C-E165-440D-A835-CF97F2F084AB}" type="pres">
      <dgm:prSet presAssocID="{74BE1B52-65AF-4530-9FCB-404B33F7CC30}" presName="composite" presStyleCnt="0"/>
      <dgm:spPr/>
    </dgm:pt>
    <dgm:pt modelId="{A0C820D8-762E-47F5-B4B5-D707CF50C30C}" type="pres">
      <dgm:prSet presAssocID="{74BE1B52-65AF-4530-9FCB-404B33F7CC3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8474F3-A3DB-4B40-9FD5-1098F8DCA5D1}" type="pres">
      <dgm:prSet presAssocID="{74BE1B52-65AF-4530-9FCB-404B33F7CC30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297D0B7-4166-47F4-B49B-B7C09FC0F221}" type="pres">
      <dgm:prSet presAssocID="{C16BE3AB-5046-4922-989B-D333FB8F8A03}" presName="space" presStyleCnt="0"/>
      <dgm:spPr/>
    </dgm:pt>
    <dgm:pt modelId="{D27C09DC-1BC3-4F1A-BCB1-15AAA65359E9}" type="pres">
      <dgm:prSet presAssocID="{3A066EFA-EDD1-489C-8E4B-74FFD0C505BA}" presName="composite" presStyleCnt="0"/>
      <dgm:spPr/>
    </dgm:pt>
    <dgm:pt modelId="{C4A35D0B-8A48-4494-B18D-D8A9A29A0CDE}" type="pres">
      <dgm:prSet presAssocID="{3A066EFA-EDD1-489C-8E4B-74FFD0C505B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E120571-95ED-4F77-A29A-C277AF379079}" type="pres">
      <dgm:prSet presAssocID="{3A066EFA-EDD1-489C-8E4B-74FFD0C505BA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9A3D4B6-34EA-4626-83A8-ED1700837776}" srcId="{74BE1B52-65AF-4530-9FCB-404B33F7CC30}" destId="{22D0E369-52A6-4F82-A44D-F6BFDBC8A63E}" srcOrd="1" destOrd="0" parTransId="{51D3F7C1-0028-40E9-AD37-86D25876BCDB}" sibTransId="{DC284A95-58B2-4C09-9055-D05F3BE811FC}"/>
    <dgm:cxn modelId="{E3131C3A-411C-4602-A94E-4FA96D03BF9C}" type="presOf" srcId="{A6D07EA9-8ECD-436F-BDC3-CBC6CE2FF0D5}" destId="{618474F3-A3DB-4B40-9FD5-1098F8DCA5D1}" srcOrd="0" destOrd="4" presId="urn:microsoft.com/office/officeart/2005/8/layout/hList1"/>
    <dgm:cxn modelId="{D6D4E10A-D4B5-4905-B9D6-DBA70221ADD6}" type="presOf" srcId="{1D627AA6-AF78-446D-937F-52EC3BE226E8}" destId="{618474F3-A3DB-4B40-9FD5-1098F8DCA5D1}" srcOrd="0" destOrd="9" presId="urn:microsoft.com/office/officeart/2005/8/layout/hList1"/>
    <dgm:cxn modelId="{7654FA01-E38C-4081-B1A9-29725E633634}" type="presOf" srcId="{AD725696-3CB5-4765-87A5-4B6B1F4A4CA2}" destId="{618474F3-A3DB-4B40-9FD5-1098F8DCA5D1}" srcOrd="0" destOrd="5" presId="urn:microsoft.com/office/officeart/2005/8/layout/hList1"/>
    <dgm:cxn modelId="{4143069E-E504-4723-B79B-0D3DBDA9FA0F}" type="presOf" srcId="{DB36D640-CAFD-42D6-8388-892A6FA8E2F9}" destId="{618474F3-A3DB-4B40-9FD5-1098F8DCA5D1}" srcOrd="0" destOrd="6" presId="urn:microsoft.com/office/officeart/2005/8/layout/hList1"/>
    <dgm:cxn modelId="{5D59C52A-BECE-4506-9D42-B315F7EDBB44}" type="presOf" srcId="{693BC4F3-FC16-4FE2-9460-3C47E2CBDEDA}" destId="{0E120571-95ED-4F77-A29A-C277AF379079}" srcOrd="0" destOrd="1" presId="urn:microsoft.com/office/officeart/2005/8/layout/hList1"/>
    <dgm:cxn modelId="{79356242-DFBC-4FF8-8323-889C9D715EB9}" type="presOf" srcId="{8C94E442-0691-4363-A726-E5D43E1791C1}" destId="{618474F3-A3DB-4B40-9FD5-1098F8DCA5D1}" srcOrd="0" destOrd="7" presId="urn:microsoft.com/office/officeart/2005/8/layout/hList1"/>
    <dgm:cxn modelId="{40311BA6-D458-421F-845B-1E0B82A2FA64}" srcId="{74BE1B52-65AF-4530-9FCB-404B33F7CC30}" destId="{A6D07EA9-8ECD-436F-BDC3-CBC6CE2FF0D5}" srcOrd="4" destOrd="0" parTransId="{95497D87-6808-4D5C-9195-3307B3D06975}" sibTransId="{2068D1CC-DC60-42CA-8107-16C176F65941}"/>
    <dgm:cxn modelId="{B9CFE372-4F05-49CB-A79F-C32B73A67FA8}" srcId="{74BE1B52-65AF-4530-9FCB-404B33F7CC30}" destId="{85161C8C-269E-433F-AAF5-E8998130B995}" srcOrd="8" destOrd="0" parTransId="{A42FAEF7-06D3-4071-B626-EB71F956A735}" sibTransId="{72726014-E494-4EC5-8425-0002022973A4}"/>
    <dgm:cxn modelId="{38D4B366-00BC-4E5B-AD82-FE19ED066E2A}" srcId="{74BE1B52-65AF-4530-9FCB-404B33F7CC30}" destId="{8C94E442-0691-4363-A726-E5D43E1791C1}" srcOrd="7" destOrd="0" parTransId="{9A371418-799D-44F4-83D2-D27B6DB04AC4}" sibTransId="{67E9D1A2-4E0E-4299-AC58-BEB7DB45EE12}"/>
    <dgm:cxn modelId="{D5004B97-E11A-4BA7-ADBB-7A291E912AD3}" srcId="{74BE1B52-65AF-4530-9FCB-404B33F7CC30}" destId="{37340C67-4BAF-403A-AC23-F9053A852FF8}" srcOrd="3" destOrd="0" parTransId="{00A6C83A-9B12-4A91-B5C6-600CDEE334D9}" sibTransId="{21AF03C7-81F5-4820-A5C0-B0FE55EDB946}"/>
    <dgm:cxn modelId="{652B99DE-8016-4592-BE37-EC1024A368E5}" type="presOf" srcId="{58F59A35-3F6B-4ACB-A01F-F847872D96B0}" destId="{618474F3-A3DB-4B40-9FD5-1098F8DCA5D1}" srcOrd="0" destOrd="11" presId="urn:microsoft.com/office/officeart/2005/8/layout/hList1"/>
    <dgm:cxn modelId="{ADCCF49E-7343-42D2-BFCE-9219ACBA4A72}" srcId="{74BE1B52-65AF-4530-9FCB-404B33F7CC30}" destId="{23C2EB44-4CDB-4ABC-9600-94CDF3C2A09D}" srcOrd="0" destOrd="0" parTransId="{1DA86C07-5354-423F-B298-59C8E387E60F}" sibTransId="{DB72199B-57BB-4E26-A05A-459312C74E25}"/>
    <dgm:cxn modelId="{224F82A1-A176-498E-96B6-AE9235BFA6B2}" srcId="{74BE1B52-65AF-4530-9FCB-404B33F7CC30}" destId="{58F59A35-3F6B-4ACB-A01F-F847872D96B0}" srcOrd="11" destOrd="0" parTransId="{430D106E-D5BF-4BD9-8F4C-E979A6B46627}" sibTransId="{2AA9BABA-CC58-4C61-99BA-ADE1C4848B5E}"/>
    <dgm:cxn modelId="{9AEAD504-0267-4152-A88B-CF7D79F23D6F}" type="presOf" srcId="{85161C8C-269E-433F-AAF5-E8998130B995}" destId="{618474F3-A3DB-4B40-9FD5-1098F8DCA5D1}" srcOrd="0" destOrd="8" presId="urn:microsoft.com/office/officeart/2005/8/layout/hList1"/>
    <dgm:cxn modelId="{FD2CC310-D7C5-40C4-90E0-42C7DB79E7AB}" type="presOf" srcId="{23C2EB44-4CDB-4ABC-9600-94CDF3C2A09D}" destId="{618474F3-A3DB-4B40-9FD5-1098F8DCA5D1}" srcOrd="0" destOrd="0" presId="urn:microsoft.com/office/officeart/2005/8/layout/hList1"/>
    <dgm:cxn modelId="{39CA9EBD-19C4-4E92-8500-9C1635FB3052}" type="presOf" srcId="{74BE1B52-65AF-4530-9FCB-404B33F7CC30}" destId="{A0C820D8-762E-47F5-B4B5-D707CF50C30C}" srcOrd="0" destOrd="0" presId="urn:microsoft.com/office/officeart/2005/8/layout/hList1"/>
    <dgm:cxn modelId="{810AFDD3-256F-474A-A51F-BB32982650CA}" type="presOf" srcId="{22D0E369-52A6-4F82-A44D-F6BFDBC8A63E}" destId="{618474F3-A3DB-4B40-9FD5-1098F8DCA5D1}" srcOrd="0" destOrd="1" presId="urn:microsoft.com/office/officeart/2005/8/layout/hList1"/>
    <dgm:cxn modelId="{EF04D73A-67C8-4242-8500-2CE590D1F591}" type="presOf" srcId="{A8C3C306-B67E-4BCB-BDBD-6E88D844C493}" destId="{EF6DE14A-F8FD-4CD6-8415-F446075EA67A}" srcOrd="0" destOrd="0" presId="urn:microsoft.com/office/officeart/2005/8/layout/hList1"/>
    <dgm:cxn modelId="{97E3BB93-0CB7-4B41-9C85-A35A5624A92E}" srcId="{74BE1B52-65AF-4530-9FCB-404B33F7CC30}" destId="{AD725696-3CB5-4765-87A5-4B6B1F4A4CA2}" srcOrd="5" destOrd="0" parTransId="{246F6F5D-7C08-4EC3-B3BA-BF550BA23F15}" sibTransId="{8FC992FC-A9B9-4D38-ACA7-50528FCE427C}"/>
    <dgm:cxn modelId="{47D59BBB-9E12-401C-9242-91EB9D899890}" srcId="{74BE1B52-65AF-4530-9FCB-404B33F7CC30}" destId="{3360596A-8C9D-49F1-8FA1-D5C63682D73C}" srcOrd="2" destOrd="0" parTransId="{CD825DB0-13B3-48E8-AA89-C251045268CC}" sibTransId="{C0885DF7-87AB-42EA-83B5-392040DD4ED6}"/>
    <dgm:cxn modelId="{BE9A055C-5E1A-44C9-A43E-E42E776FB6D2}" srcId="{3A066EFA-EDD1-489C-8E4B-74FFD0C505BA}" destId="{1D709675-8D10-4194-A923-22EFCAEA8C94}" srcOrd="0" destOrd="0" parTransId="{672CC8A4-B8B2-4A34-925A-F85A69826EFA}" sibTransId="{565924DD-5A4F-4F47-B268-4275C6EAFA87}"/>
    <dgm:cxn modelId="{1ADF1D03-EC60-42EF-8918-1BEE6EA160D0}" type="presOf" srcId="{7F561B01-0B2D-4CF7-9C2C-6A3BD6965D05}" destId="{2D304942-2CA2-462F-B675-114E35BCDB4E}" srcOrd="0" destOrd="0" presId="urn:microsoft.com/office/officeart/2005/8/layout/hList1"/>
    <dgm:cxn modelId="{F9D0E465-3D9A-416F-A3FF-F1F6ECB0F726}" type="presOf" srcId="{A938B7B4-30D4-4972-88B6-76720B2DD235}" destId="{618474F3-A3DB-4B40-9FD5-1098F8DCA5D1}" srcOrd="0" destOrd="10" presId="urn:microsoft.com/office/officeart/2005/8/layout/hList1"/>
    <dgm:cxn modelId="{3D9B1F2A-3D58-4931-A7A9-9A92B30A78C6}" type="presOf" srcId="{37340C67-4BAF-403A-AC23-F9053A852FF8}" destId="{618474F3-A3DB-4B40-9FD5-1098F8DCA5D1}" srcOrd="0" destOrd="3" presId="urn:microsoft.com/office/officeart/2005/8/layout/hList1"/>
    <dgm:cxn modelId="{BF8DACD3-DDAB-432F-B5CC-D639FBE4C225}" type="presOf" srcId="{29E06208-C0F5-4FFF-A0EE-851405667988}" destId="{8A0035D9-3EB9-4E1F-A372-0C171487FCF1}" srcOrd="0" destOrd="0" presId="urn:microsoft.com/office/officeart/2005/8/layout/hList1"/>
    <dgm:cxn modelId="{44F3A79D-EF08-4A3D-A80A-02EE7AB07E37}" srcId="{74BE1B52-65AF-4530-9FCB-404B33F7CC30}" destId="{DB36D640-CAFD-42D6-8388-892A6FA8E2F9}" srcOrd="6" destOrd="0" parTransId="{1FAC3339-A898-42C9-9652-A58C16014573}" sibTransId="{57198CF6-EF63-4540-85F0-B290E4DEDB55}"/>
    <dgm:cxn modelId="{CCB52800-B7C0-49B8-A86B-97851B8411E9}" srcId="{74BE1B52-65AF-4530-9FCB-404B33F7CC30}" destId="{1D627AA6-AF78-446D-937F-52EC3BE226E8}" srcOrd="9" destOrd="0" parTransId="{0DC7D9E0-C2B5-4EB7-867F-E5D34BC229B0}" sibTransId="{DB740676-F456-4AC7-97F9-662A3DCD2D28}"/>
    <dgm:cxn modelId="{E987B839-F8B7-444D-BBA5-39EFAF3E1C71}" srcId="{3A066EFA-EDD1-489C-8E4B-74FFD0C505BA}" destId="{693BC4F3-FC16-4FE2-9460-3C47E2CBDEDA}" srcOrd="1" destOrd="0" parTransId="{90FFF1AD-1857-411B-A174-1D36E65C5596}" sibTransId="{168F6596-E287-48E3-B65F-4418657B2C0E}"/>
    <dgm:cxn modelId="{4EF567F6-2FF8-479B-9DB9-9E2B3288B900}" srcId="{74BE1B52-65AF-4530-9FCB-404B33F7CC30}" destId="{A938B7B4-30D4-4972-88B6-76720B2DD235}" srcOrd="10" destOrd="0" parTransId="{3D557B8B-A6EF-400E-B31C-8450AF077A0A}" sibTransId="{5FE0E736-AACF-4891-B37F-8FDA8F333E67}"/>
    <dgm:cxn modelId="{6F9FD754-0DBC-4B80-80E5-E265C4F2ED8A}" type="presOf" srcId="{3A066EFA-EDD1-489C-8E4B-74FFD0C505BA}" destId="{C4A35D0B-8A48-4494-B18D-D8A9A29A0CDE}" srcOrd="0" destOrd="0" presId="urn:microsoft.com/office/officeart/2005/8/layout/hList1"/>
    <dgm:cxn modelId="{E1247548-71A2-4A59-9FDB-69405EF5D6A2}" type="presOf" srcId="{3360596A-8C9D-49F1-8FA1-D5C63682D73C}" destId="{618474F3-A3DB-4B40-9FD5-1098F8DCA5D1}" srcOrd="0" destOrd="2" presId="urn:microsoft.com/office/officeart/2005/8/layout/hList1"/>
    <dgm:cxn modelId="{7B537876-C128-4F75-82AE-9A8181213ADF}" srcId="{3A066EFA-EDD1-489C-8E4B-74FFD0C505BA}" destId="{EC207E03-DE8F-4822-8586-39942C1D3FF5}" srcOrd="2" destOrd="0" parTransId="{5DCA55E2-BBA0-4E71-9351-653556C30F73}" sibTransId="{FD025E29-6D90-4065-BFE4-878119AD5598}"/>
    <dgm:cxn modelId="{F4CB4A38-F45C-44F8-9AB4-53B61E0B0113}" srcId="{7F561B01-0B2D-4CF7-9C2C-6A3BD6965D05}" destId="{A8C3C306-B67E-4BCB-BDBD-6E88D844C493}" srcOrd="0" destOrd="0" parTransId="{18D35E57-EF52-4FEC-BE69-4F0EA73BE12B}" sibTransId="{7B3124B1-1B1B-4106-8406-70D4B2FC0D93}"/>
    <dgm:cxn modelId="{986B7E30-970B-4A6E-A4C5-655069032DAC}" type="presOf" srcId="{77D132C5-3122-48BC-9DB6-F88917BE9ED4}" destId="{0E120571-95ED-4F77-A29A-C277AF379079}" srcOrd="0" destOrd="3" presId="urn:microsoft.com/office/officeart/2005/8/layout/hList1"/>
    <dgm:cxn modelId="{9D037D4E-C083-4CD6-BA1C-B2838707A425}" type="presOf" srcId="{EC207E03-DE8F-4822-8586-39942C1D3FF5}" destId="{0E120571-95ED-4F77-A29A-C277AF379079}" srcOrd="0" destOrd="2" presId="urn:microsoft.com/office/officeart/2005/8/layout/hList1"/>
    <dgm:cxn modelId="{BCA2D98D-F254-4638-8DDB-EDDDAA43B7A7}" srcId="{3A066EFA-EDD1-489C-8E4B-74FFD0C505BA}" destId="{77D132C5-3122-48BC-9DB6-F88917BE9ED4}" srcOrd="3" destOrd="0" parTransId="{C6522274-427E-49CF-8ECD-C1074D805AE1}" sibTransId="{6D0149BA-EB7B-452E-A3C8-E309E501511C}"/>
    <dgm:cxn modelId="{BA20DCDB-70B9-443F-89A9-FB356064B661}" srcId="{7F561B01-0B2D-4CF7-9C2C-6A3BD6965D05}" destId="{3A066EFA-EDD1-489C-8E4B-74FFD0C505BA}" srcOrd="2" destOrd="0" parTransId="{BA2C4C34-6BD6-4B09-9C60-916A85A963F7}" sibTransId="{811EE292-109B-49C5-8107-EB6288ED2D17}"/>
    <dgm:cxn modelId="{C448A374-4F7A-430E-8F1B-7ADD1A6C382A}" srcId="{7F561B01-0B2D-4CF7-9C2C-6A3BD6965D05}" destId="{74BE1B52-65AF-4530-9FCB-404B33F7CC30}" srcOrd="1" destOrd="0" parTransId="{204E62BF-52F5-4E3D-AB1D-25D7AD1C7B29}" sibTransId="{C16BE3AB-5046-4922-989B-D333FB8F8A03}"/>
    <dgm:cxn modelId="{28D014DA-0647-487E-A1D8-3510A0F52FFA}" type="presOf" srcId="{1D709675-8D10-4194-A923-22EFCAEA8C94}" destId="{0E120571-95ED-4F77-A29A-C277AF379079}" srcOrd="0" destOrd="0" presId="urn:microsoft.com/office/officeart/2005/8/layout/hList1"/>
    <dgm:cxn modelId="{DBD19A86-54A1-4C2E-A84C-C182EB9A17FD}" srcId="{A8C3C306-B67E-4BCB-BDBD-6E88D844C493}" destId="{29E06208-C0F5-4FFF-A0EE-851405667988}" srcOrd="0" destOrd="0" parTransId="{8A8B67F6-877E-4841-A2F3-1FDF45AC0383}" sibTransId="{10CFCD69-5221-48DD-B5D8-CBC6CA8BE50B}"/>
    <dgm:cxn modelId="{9B3F293B-CAB1-4EC7-A965-B4DB0A7264AB}" type="presParOf" srcId="{2D304942-2CA2-462F-B675-114E35BCDB4E}" destId="{54535F76-B0E1-41F6-BCC4-7240AA743AE1}" srcOrd="0" destOrd="0" presId="urn:microsoft.com/office/officeart/2005/8/layout/hList1"/>
    <dgm:cxn modelId="{828EA40E-D106-4228-A8E9-BB571EC10496}" type="presParOf" srcId="{54535F76-B0E1-41F6-BCC4-7240AA743AE1}" destId="{EF6DE14A-F8FD-4CD6-8415-F446075EA67A}" srcOrd="0" destOrd="0" presId="urn:microsoft.com/office/officeart/2005/8/layout/hList1"/>
    <dgm:cxn modelId="{7C1DE265-3E5D-4A31-A7BC-270A74DFEB7F}" type="presParOf" srcId="{54535F76-B0E1-41F6-BCC4-7240AA743AE1}" destId="{8A0035D9-3EB9-4E1F-A372-0C171487FCF1}" srcOrd="1" destOrd="0" presId="urn:microsoft.com/office/officeart/2005/8/layout/hList1"/>
    <dgm:cxn modelId="{713AD542-A89E-4ED5-B484-DCB0FF340BCE}" type="presParOf" srcId="{2D304942-2CA2-462F-B675-114E35BCDB4E}" destId="{553922CE-CBA1-4371-AF86-8BB083F47E56}" srcOrd="1" destOrd="0" presId="urn:microsoft.com/office/officeart/2005/8/layout/hList1"/>
    <dgm:cxn modelId="{1AF93C99-BB57-417B-BF7B-F4C9720922E3}" type="presParOf" srcId="{2D304942-2CA2-462F-B675-114E35BCDB4E}" destId="{ECB0384C-E165-440D-A835-CF97F2F084AB}" srcOrd="2" destOrd="0" presId="urn:microsoft.com/office/officeart/2005/8/layout/hList1"/>
    <dgm:cxn modelId="{8E3FA26A-02DD-4BB6-B4A9-F1BCB5FA0643}" type="presParOf" srcId="{ECB0384C-E165-440D-A835-CF97F2F084AB}" destId="{A0C820D8-762E-47F5-B4B5-D707CF50C30C}" srcOrd="0" destOrd="0" presId="urn:microsoft.com/office/officeart/2005/8/layout/hList1"/>
    <dgm:cxn modelId="{257CA103-4CC2-4F90-8549-2085C0605A18}" type="presParOf" srcId="{ECB0384C-E165-440D-A835-CF97F2F084AB}" destId="{618474F3-A3DB-4B40-9FD5-1098F8DCA5D1}" srcOrd="1" destOrd="0" presId="urn:microsoft.com/office/officeart/2005/8/layout/hList1"/>
    <dgm:cxn modelId="{DFB7E0CA-683B-49DC-A195-B2FEABCBEF9C}" type="presParOf" srcId="{2D304942-2CA2-462F-B675-114E35BCDB4E}" destId="{B297D0B7-4166-47F4-B49B-B7C09FC0F221}" srcOrd="3" destOrd="0" presId="urn:microsoft.com/office/officeart/2005/8/layout/hList1"/>
    <dgm:cxn modelId="{42055716-C0C7-4FD4-9A3F-7A2645D3F612}" type="presParOf" srcId="{2D304942-2CA2-462F-B675-114E35BCDB4E}" destId="{D27C09DC-1BC3-4F1A-BCB1-15AAA65359E9}" srcOrd="4" destOrd="0" presId="urn:microsoft.com/office/officeart/2005/8/layout/hList1"/>
    <dgm:cxn modelId="{6A63967F-2B07-4FF2-954D-74FD99369227}" type="presParOf" srcId="{D27C09DC-1BC3-4F1A-BCB1-15AAA65359E9}" destId="{C4A35D0B-8A48-4494-B18D-D8A9A29A0CDE}" srcOrd="0" destOrd="0" presId="urn:microsoft.com/office/officeart/2005/8/layout/hList1"/>
    <dgm:cxn modelId="{F9ACCE63-84B8-4A6D-94AA-DB9B5443B2EA}" type="presParOf" srcId="{D27C09DC-1BC3-4F1A-BCB1-15AAA65359E9}" destId="{0E120571-95ED-4F77-A29A-C277AF37907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561B01-0B2D-4CF7-9C2C-6A3BD6965D05}" type="doc">
      <dgm:prSet loTypeId="urn:microsoft.com/office/officeart/2005/8/layout/h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pPr latinLnBrk="1"/>
          <a:endParaRPr lang="ko-KR" altLang="en-US"/>
        </a:p>
      </dgm:t>
    </dgm:pt>
    <dgm:pt modelId="{A8C3C306-B67E-4BCB-BDBD-6E88D844C493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월화</a:t>
          </a:r>
          <a:endParaRPr lang="ko-KR" altLang="en-US" sz="1400" b="1" dirty="0"/>
        </a:p>
      </dgm:t>
    </dgm:pt>
    <dgm:pt modelId="{18D35E57-EF52-4FEC-BE69-4F0EA73BE12B}" type="parTrans" cxnId="{F4CB4A38-F45C-44F8-9AB4-53B61E0B0113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7B3124B1-1B1B-4106-8406-70D4B2FC0D93}" type="sibTrans" cxnId="{F4CB4A38-F45C-44F8-9AB4-53B61E0B0113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29E06208-C0F5-4FFF-A0EE-851405667988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타일 에디터 구현 및 </a:t>
          </a:r>
          <a:r>
            <a:rPr lang="ko-KR" altLang="en-US" sz="1400" b="1" dirty="0" err="1" smtClean="0"/>
            <a:t>에니미</a:t>
          </a:r>
          <a:r>
            <a:rPr lang="ko-KR" altLang="en-US" sz="1400" b="1" dirty="0" smtClean="0"/>
            <a:t> 에디터 구현 </a:t>
          </a:r>
          <a:r>
            <a:rPr lang="en-US" altLang="ko-KR" sz="1400" b="1" dirty="0" smtClean="0"/>
            <a:t>2/ 2</a:t>
          </a:r>
          <a:endParaRPr lang="ko-KR" altLang="en-US" sz="1400" b="1" dirty="0"/>
        </a:p>
      </dgm:t>
    </dgm:pt>
    <dgm:pt modelId="{8A8B67F6-877E-4841-A2F3-1FDF45AC0383}" type="parTrans" cxnId="{DBD19A86-54A1-4C2E-A84C-C182EB9A17FD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10CFCD69-5221-48DD-B5D8-CBC6CA8BE50B}" type="sibTrans" cxnId="{DBD19A86-54A1-4C2E-A84C-C182EB9A17FD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74BE1B52-65AF-4530-9FCB-404B33F7CC30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수목</a:t>
          </a:r>
          <a:endParaRPr lang="ko-KR" altLang="en-US" sz="1400" b="1" dirty="0"/>
        </a:p>
      </dgm:t>
    </dgm:pt>
    <dgm:pt modelId="{204E62BF-52F5-4E3D-AB1D-25D7AD1C7B29}" type="parTrans" cxnId="{C448A374-4F7A-430E-8F1B-7ADD1A6C382A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C16BE3AB-5046-4922-989B-D333FB8F8A03}" type="sibTrans" cxnId="{C448A374-4F7A-430E-8F1B-7ADD1A6C382A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3A066EFA-EDD1-489C-8E4B-74FFD0C505BA}">
      <dgm:prSet phldrT="[텍스트]" custT="1"/>
      <dgm:spPr/>
      <dgm:t>
        <a:bodyPr/>
        <a:lstStyle/>
        <a:p>
          <a:pPr latinLnBrk="1"/>
          <a:r>
            <a:rPr lang="ko-KR" altLang="en-US" sz="1400" b="1" dirty="0" err="1" smtClean="0"/>
            <a:t>금토</a:t>
          </a:r>
          <a:endParaRPr lang="ko-KR" altLang="en-US" sz="1400" b="1" dirty="0"/>
        </a:p>
      </dgm:t>
    </dgm:pt>
    <dgm:pt modelId="{BA2C4C34-6BD6-4B09-9C60-916A85A963F7}" type="parTrans" cxnId="{BA20DCDB-70B9-443F-89A9-FB356064B661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811EE292-109B-49C5-8107-EB6288ED2D17}" type="sibTrans" cxnId="{BA20DCDB-70B9-443F-89A9-FB356064B661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1D709675-8D10-4194-A923-22EFCAEA8C94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672CC8A4-B8B2-4A34-925A-F85A69826EFA}" type="parTrans" cxnId="{BE9A055C-5E1A-44C9-A43E-E42E776FB6D2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565924DD-5A4F-4F47-B268-4275C6EAFA87}" type="sibTrans" cxnId="{BE9A055C-5E1A-44C9-A43E-E42E776FB6D2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693BC4F3-FC16-4FE2-9460-3C47E2CBDEDA}">
      <dgm:prSet phldrT="[텍스트]" custT="1"/>
      <dgm:spPr/>
      <dgm:t>
        <a:bodyPr/>
        <a:lstStyle/>
        <a:p>
          <a:pPr latinLnBrk="1"/>
          <a:r>
            <a:rPr lang="ko-KR" altLang="en-US" sz="1400" b="1" dirty="0" err="1" smtClean="0"/>
            <a:t>인벤토리</a:t>
          </a:r>
          <a:r>
            <a:rPr lang="ko-KR" altLang="en-US" sz="1400" b="1" dirty="0" smtClean="0"/>
            <a:t> 기능 구현</a:t>
          </a:r>
          <a:endParaRPr lang="ko-KR" altLang="en-US" sz="1400" b="1" dirty="0"/>
        </a:p>
      </dgm:t>
    </dgm:pt>
    <dgm:pt modelId="{90FFF1AD-1857-411B-A174-1D36E65C5596}" type="parTrans" cxnId="{E987B839-F8B7-444D-BBA5-39EFAF3E1C71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168F6596-E287-48E3-B65F-4418657B2C0E}" type="sibTrans" cxnId="{E987B839-F8B7-444D-BBA5-39EFAF3E1C71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58F59A35-3F6B-4ACB-A01F-F847872D96B0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430D106E-D5BF-4BD9-8F4C-E979A6B46627}" type="parTrans" cxnId="{224F82A1-A176-498E-96B6-AE9235BFA6B2}">
      <dgm:prSet/>
      <dgm:spPr/>
      <dgm:t>
        <a:bodyPr/>
        <a:lstStyle/>
        <a:p>
          <a:pPr latinLnBrk="1"/>
          <a:endParaRPr lang="ko-KR" altLang="en-US"/>
        </a:p>
      </dgm:t>
    </dgm:pt>
    <dgm:pt modelId="{2AA9BABA-CC58-4C61-99BA-ADE1C4848B5E}" type="sibTrans" cxnId="{224F82A1-A176-498E-96B6-AE9235BFA6B2}">
      <dgm:prSet/>
      <dgm:spPr/>
      <dgm:t>
        <a:bodyPr/>
        <a:lstStyle/>
        <a:p>
          <a:pPr latinLnBrk="1"/>
          <a:endParaRPr lang="ko-KR" altLang="en-US"/>
        </a:p>
      </dgm:t>
    </dgm:pt>
    <dgm:pt modelId="{A938B7B4-30D4-4972-88B6-76720B2DD235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3D557B8B-A6EF-400E-B31C-8450AF077A0A}" type="parTrans" cxnId="{4EF567F6-2FF8-479B-9DB9-9E2B3288B900}">
      <dgm:prSet/>
      <dgm:spPr/>
      <dgm:t>
        <a:bodyPr/>
        <a:lstStyle/>
        <a:p>
          <a:pPr latinLnBrk="1"/>
          <a:endParaRPr lang="ko-KR" altLang="en-US"/>
        </a:p>
      </dgm:t>
    </dgm:pt>
    <dgm:pt modelId="{5FE0E736-AACF-4891-B37F-8FDA8F333E67}" type="sibTrans" cxnId="{4EF567F6-2FF8-479B-9DB9-9E2B3288B900}">
      <dgm:prSet/>
      <dgm:spPr/>
      <dgm:t>
        <a:bodyPr/>
        <a:lstStyle/>
        <a:p>
          <a:pPr latinLnBrk="1"/>
          <a:endParaRPr lang="ko-KR" altLang="en-US"/>
        </a:p>
      </dgm:t>
    </dgm:pt>
    <dgm:pt modelId="{1D627AA6-AF78-446D-937F-52EC3BE226E8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0DC7D9E0-C2B5-4EB7-867F-E5D34BC229B0}" type="parTrans" cxnId="{CCB52800-B7C0-49B8-A86B-97851B8411E9}">
      <dgm:prSet/>
      <dgm:spPr/>
      <dgm:t>
        <a:bodyPr/>
        <a:lstStyle/>
        <a:p>
          <a:pPr latinLnBrk="1"/>
          <a:endParaRPr lang="ko-KR" altLang="en-US"/>
        </a:p>
      </dgm:t>
    </dgm:pt>
    <dgm:pt modelId="{DB740676-F456-4AC7-97F9-662A3DCD2D28}" type="sibTrans" cxnId="{CCB52800-B7C0-49B8-A86B-97851B8411E9}">
      <dgm:prSet/>
      <dgm:spPr/>
      <dgm:t>
        <a:bodyPr/>
        <a:lstStyle/>
        <a:p>
          <a:pPr latinLnBrk="1"/>
          <a:endParaRPr lang="ko-KR" altLang="en-US"/>
        </a:p>
      </dgm:t>
    </dgm:pt>
    <dgm:pt modelId="{23C2EB44-4CDB-4ABC-9600-94CDF3C2A09D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플레이어 전환 기술 구현</a:t>
          </a:r>
          <a:r>
            <a:rPr lang="en-US" altLang="ko-KR" sz="1400" b="1" dirty="0" smtClean="0"/>
            <a:t>(</a:t>
          </a:r>
          <a:r>
            <a:rPr lang="ko-KR" altLang="en-US" sz="1400" b="1" dirty="0" smtClean="0"/>
            <a:t>카메라 이동까지</a:t>
          </a:r>
          <a:r>
            <a:rPr lang="en-US" altLang="ko-KR" sz="1400" b="1" dirty="0" smtClean="0"/>
            <a:t>)</a:t>
          </a:r>
          <a:endParaRPr lang="ko-KR" altLang="en-US" sz="1400" b="1" dirty="0"/>
        </a:p>
      </dgm:t>
    </dgm:pt>
    <dgm:pt modelId="{1DA86C07-5354-423F-B298-59C8E387E60F}" type="parTrans" cxnId="{ADCCF49E-7343-42D2-BFCE-9219ACBA4A72}">
      <dgm:prSet/>
      <dgm:spPr/>
      <dgm:t>
        <a:bodyPr/>
        <a:lstStyle/>
        <a:p>
          <a:pPr latinLnBrk="1"/>
          <a:endParaRPr lang="ko-KR" altLang="en-US"/>
        </a:p>
      </dgm:t>
    </dgm:pt>
    <dgm:pt modelId="{DB72199B-57BB-4E26-A05A-459312C74E25}" type="sibTrans" cxnId="{ADCCF49E-7343-42D2-BFCE-9219ACBA4A72}">
      <dgm:prSet/>
      <dgm:spPr/>
      <dgm:t>
        <a:bodyPr/>
        <a:lstStyle/>
        <a:p>
          <a:pPr latinLnBrk="1"/>
          <a:endParaRPr lang="ko-KR" altLang="en-US"/>
        </a:p>
      </dgm:t>
    </dgm:pt>
    <dgm:pt modelId="{DBDA6133-95BA-41A1-B804-6BD4BF1D4042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애니메이션 작업 </a:t>
          </a:r>
          <a:r>
            <a:rPr lang="en-US" altLang="ko-KR" sz="1400" b="1" dirty="0" smtClean="0"/>
            <a:t>2/ 2</a:t>
          </a:r>
          <a:endParaRPr lang="ko-KR" altLang="en-US" sz="1400" b="1" dirty="0"/>
        </a:p>
      </dgm:t>
    </dgm:pt>
    <dgm:pt modelId="{0E711485-3043-4E45-9A46-99FE94B1C8B0}" type="parTrans" cxnId="{7C92A05D-B860-4690-8E83-14DE76724617}">
      <dgm:prSet/>
      <dgm:spPr/>
    </dgm:pt>
    <dgm:pt modelId="{8B0A4B76-35EE-4A5C-BBD6-2C0AD6BB5E34}" type="sibTrans" cxnId="{7C92A05D-B860-4690-8E83-14DE76724617}">
      <dgm:prSet/>
      <dgm:spPr/>
    </dgm:pt>
    <dgm:pt modelId="{C1F78E01-E27E-4BAE-9E23-70FB6253CA3F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79107636-FE17-40AF-ADD5-75682251C4FA}" type="parTrans" cxnId="{B4DEE84A-CFBE-4A2B-B3F4-C521CAE7CD1E}">
      <dgm:prSet/>
      <dgm:spPr/>
    </dgm:pt>
    <dgm:pt modelId="{11562E8A-28A8-4D49-ADB3-C06B652F047D}" type="sibTrans" cxnId="{B4DEE84A-CFBE-4A2B-B3F4-C521CAE7CD1E}">
      <dgm:prSet/>
      <dgm:spPr/>
    </dgm:pt>
    <dgm:pt modelId="{F79EA756-730A-4845-93F3-ACD137804154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490EEED6-F1BF-4EFA-960F-3A6F1C250BA3}" type="parTrans" cxnId="{35C8FC9E-143D-4423-8786-7E2270965CA9}">
      <dgm:prSet/>
      <dgm:spPr/>
    </dgm:pt>
    <dgm:pt modelId="{C9D35642-C30D-491D-9587-CAD62201336D}" type="sibTrans" cxnId="{35C8FC9E-143D-4423-8786-7E2270965CA9}">
      <dgm:prSet/>
      <dgm:spPr/>
    </dgm:pt>
    <dgm:pt modelId="{9CA30061-C743-4A83-8675-C2AB90949A3E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타일 구조체 정의 및 기능구현 </a:t>
          </a:r>
          <a:r>
            <a:rPr lang="en-US" altLang="ko-KR" sz="1400" b="1" dirty="0" smtClean="0"/>
            <a:t>( </a:t>
          </a:r>
          <a:r>
            <a:rPr lang="ko-KR" altLang="en-US" sz="1400" b="1" dirty="0" smtClean="0"/>
            <a:t>트랩 또는 점프타일</a:t>
          </a:r>
          <a:r>
            <a:rPr lang="en-US" altLang="ko-KR" sz="1400" b="1" dirty="0" smtClean="0"/>
            <a:t>)</a:t>
          </a:r>
          <a:endParaRPr lang="ko-KR" altLang="en-US" sz="1400" b="1" dirty="0"/>
        </a:p>
      </dgm:t>
    </dgm:pt>
    <dgm:pt modelId="{45E0F149-055C-458B-9484-6AFC7501C715}" type="parTrans" cxnId="{A9783B05-8C7F-4210-A79D-99882E875446}">
      <dgm:prSet/>
      <dgm:spPr/>
    </dgm:pt>
    <dgm:pt modelId="{6D8A7F3F-DCC5-4320-8EBE-D2C3BD67410C}" type="sibTrans" cxnId="{A9783B05-8C7F-4210-A79D-99882E875446}">
      <dgm:prSet/>
      <dgm:spPr/>
    </dgm:pt>
    <dgm:pt modelId="{EFB50847-5BAA-473B-A5BF-EBBDEDE189D0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D4A81099-C50E-4659-B5B2-BEECD89B55D3}" type="parTrans" cxnId="{137A6F5A-6F88-4058-B694-A635663BBAEC}">
      <dgm:prSet/>
      <dgm:spPr/>
    </dgm:pt>
    <dgm:pt modelId="{C0756ED4-B8ED-4E53-87E5-36D3902F7638}" type="sibTrans" cxnId="{137A6F5A-6F88-4058-B694-A635663BBAEC}">
      <dgm:prSet/>
      <dgm:spPr/>
    </dgm:pt>
    <dgm:pt modelId="{0B1990C1-0532-4454-800C-E5685204F21D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기능설정 </a:t>
          </a:r>
          <a:r>
            <a:rPr lang="en-US" altLang="ko-KR" sz="1400" b="1" dirty="0" smtClean="0"/>
            <a:t>:</a:t>
          </a:r>
          <a:r>
            <a:rPr lang="ko-KR" altLang="en-US" sz="1400" b="1" dirty="0" smtClean="0"/>
            <a:t> </a:t>
          </a:r>
          <a:r>
            <a:rPr lang="en-US" altLang="ko-KR" sz="1400" b="1" dirty="0" smtClean="0"/>
            <a:t> UI </a:t>
          </a:r>
          <a:r>
            <a:rPr lang="ko-KR" altLang="en-US" sz="1400" b="1" dirty="0" smtClean="0"/>
            <a:t>기능 디자인 및 구현</a:t>
          </a:r>
          <a:endParaRPr lang="ko-KR" altLang="en-US" sz="1400" b="1" dirty="0"/>
        </a:p>
      </dgm:t>
    </dgm:pt>
    <dgm:pt modelId="{DAD77462-C758-4AAE-A391-CCD13810E563}" type="parTrans" cxnId="{A220BD09-7149-4D0D-9613-2BDD61F1C68B}">
      <dgm:prSet/>
      <dgm:spPr/>
    </dgm:pt>
    <dgm:pt modelId="{54C46F14-7EA6-4C0E-81D7-56D5D766318B}" type="sibTrans" cxnId="{A220BD09-7149-4D0D-9613-2BDD61F1C68B}">
      <dgm:prSet/>
      <dgm:spPr/>
    </dgm:pt>
    <dgm:pt modelId="{8650ACF0-59AB-48D1-9353-7923C1848CFF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5BFD1DE6-503D-4C1D-AE34-C1056982F192}" type="parTrans" cxnId="{86B0B772-F9A3-4BA4-852C-467F27668733}">
      <dgm:prSet/>
      <dgm:spPr/>
    </dgm:pt>
    <dgm:pt modelId="{02D4D4E4-CBBB-4662-9DC0-645C5126357C}" type="sibTrans" cxnId="{86B0B772-F9A3-4BA4-852C-467F27668733}">
      <dgm:prSet/>
      <dgm:spPr/>
    </dgm:pt>
    <dgm:pt modelId="{03D18DA8-D842-40FE-B3F2-ABC9BCD8C7E4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EAEE3E37-42FE-46A7-815C-0592E64287D4}" type="parTrans" cxnId="{B4DE4606-B254-428B-B652-7DCF8580145B}">
      <dgm:prSet/>
      <dgm:spPr/>
    </dgm:pt>
    <dgm:pt modelId="{CB5E359F-D77C-4E1A-94CF-B04F825A851B}" type="sibTrans" cxnId="{B4DE4606-B254-428B-B652-7DCF8580145B}">
      <dgm:prSet/>
      <dgm:spPr/>
    </dgm:pt>
    <dgm:pt modelId="{406F7B78-2CE4-474C-9250-871AC907638B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84BFD0F7-E43E-423B-9BEB-551F065B97A8}" type="parTrans" cxnId="{938CC3FA-8F0E-4304-8112-C31B0AB90F83}">
      <dgm:prSet/>
      <dgm:spPr/>
    </dgm:pt>
    <dgm:pt modelId="{DE1B8C28-0032-41A9-951A-F205116E905F}" type="sibTrans" cxnId="{938CC3FA-8F0E-4304-8112-C31B0AB90F83}">
      <dgm:prSet/>
      <dgm:spPr/>
    </dgm:pt>
    <dgm:pt modelId="{ABAF85DD-D329-4173-AE40-CB24E3678B93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세이브 로드 구현</a:t>
          </a:r>
          <a:endParaRPr lang="ko-KR" altLang="en-US" sz="1400" b="1" dirty="0"/>
        </a:p>
      </dgm:t>
    </dgm:pt>
    <dgm:pt modelId="{9173AEF7-6BE4-4960-8B6D-AC190D720F4C}" type="parTrans" cxnId="{334E5AF7-97DD-49EC-AEC3-16D153D1569E}">
      <dgm:prSet/>
      <dgm:spPr/>
    </dgm:pt>
    <dgm:pt modelId="{EA23FD62-3C4E-4FBD-B043-EAB88D71F2E9}" type="sibTrans" cxnId="{334E5AF7-97DD-49EC-AEC3-16D153D1569E}">
      <dgm:prSet/>
      <dgm:spPr/>
    </dgm:pt>
    <dgm:pt modelId="{3D97BBFD-4F01-453A-9806-03E52C1808F5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5224256B-5FDE-4E25-ABD2-3BDC8AF0093C}" type="parTrans" cxnId="{4F0ABE6A-D1B4-4206-8FC5-C1EBF571A632}">
      <dgm:prSet/>
      <dgm:spPr/>
    </dgm:pt>
    <dgm:pt modelId="{B659F4D8-2A6D-4221-B848-21300276571D}" type="sibTrans" cxnId="{4F0ABE6A-D1B4-4206-8FC5-C1EBF571A632}">
      <dgm:prSet/>
      <dgm:spPr/>
    </dgm:pt>
    <dgm:pt modelId="{9E13AE32-F8EB-45D9-8124-A424192926D4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C4BF3DE5-FD57-4392-9AD0-136403E1A43B}" type="parTrans" cxnId="{9128C85A-B9B1-4835-A430-FAE21E958DB1}">
      <dgm:prSet/>
      <dgm:spPr/>
    </dgm:pt>
    <dgm:pt modelId="{01D5E2D5-E1E6-4584-8A4B-E61DF2ED2787}" type="sibTrans" cxnId="{9128C85A-B9B1-4835-A430-FAE21E958DB1}">
      <dgm:prSet/>
      <dgm:spPr/>
    </dgm:pt>
    <dgm:pt modelId="{8E3ACA2E-689F-4FDA-830D-7FFA2432CEE4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CD6833D4-D4E0-483C-BE82-B051B8BA3607}" type="parTrans" cxnId="{53BBEB69-453D-4D9C-9005-D5CB64D110E8}">
      <dgm:prSet/>
      <dgm:spPr/>
    </dgm:pt>
    <dgm:pt modelId="{771021AB-F3F0-4626-85A0-B3ABFE46D891}" type="sibTrans" cxnId="{53BBEB69-453D-4D9C-9005-D5CB64D110E8}">
      <dgm:prSet/>
      <dgm:spPr/>
    </dgm:pt>
    <dgm:pt modelId="{38B030B5-EB57-4246-A77C-67023CB5C33E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벽 구현</a:t>
          </a:r>
          <a:endParaRPr lang="ko-KR" altLang="en-US" sz="1400" b="1" dirty="0"/>
        </a:p>
      </dgm:t>
    </dgm:pt>
    <dgm:pt modelId="{F6A3F20F-CA9E-41DA-8C35-BDD67324B563}" type="parTrans" cxnId="{DCF74DFF-FA08-4DD0-8611-B0BBD5717537}">
      <dgm:prSet/>
      <dgm:spPr/>
    </dgm:pt>
    <dgm:pt modelId="{DE2F6C79-F064-44BD-9982-4D030E020E4C}" type="sibTrans" cxnId="{DCF74DFF-FA08-4DD0-8611-B0BBD5717537}">
      <dgm:prSet/>
      <dgm:spPr/>
    </dgm:pt>
    <dgm:pt modelId="{70593D24-1ED4-4D16-BCCD-610801E5C47C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BE22AB24-E012-41F5-A06D-18CC5598C160}" type="parTrans" cxnId="{BE7DE546-BCE6-4314-9D70-353B282E069C}">
      <dgm:prSet/>
      <dgm:spPr/>
    </dgm:pt>
    <dgm:pt modelId="{FACCE3B9-AE4E-409A-8603-E24A390E7B02}" type="sibTrans" cxnId="{BE7DE546-BCE6-4314-9D70-353B282E069C}">
      <dgm:prSet/>
      <dgm:spPr/>
    </dgm:pt>
    <dgm:pt modelId="{2D304942-2CA2-462F-B675-114E35BCDB4E}" type="pres">
      <dgm:prSet presAssocID="{7F561B01-0B2D-4CF7-9C2C-6A3BD6965D0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4535F76-B0E1-41F6-BCC4-7240AA743AE1}" type="pres">
      <dgm:prSet presAssocID="{A8C3C306-B67E-4BCB-BDBD-6E88D844C493}" presName="composite" presStyleCnt="0"/>
      <dgm:spPr/>
    </dgm:pt>
    <dgm:pt modelId="{EF6DE14A-F8FD-4CD6-8415-F446075EA67A}" type="pres">
      <dgm:prSet presAssocID="{A8C3C306-B67E-4BCB-BDBD-6E88D844C49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0035D9-3EB9-4E1F-A372-0C171487FCF1}" type="pres">
      <dgm:prSet presAssocID="{A8C3C306-B67E-4BCB-BDBD-6E88D844C49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53922CE-CBA1-4371-AF86-8BB083F47E56}" type="pres">
      <dgm:prSet presAssocID="{7B3124B1-1B1B-4106-8406-70D4B2FC0D93}" presName="space" presStyleCnt="0"/>
      <dgm:spPr/>
    </dgm:pt>
    <dgm:pt modelId="{ECB0384C-E165-440D-A835-CF97F2F084AB}" type="pres">
      <dgm:prSet presAssocID="{74BE1B52-65AF-4530-9FCB-404B33F7CC30}" presName="composite" presStyleCnt="0"/>
      <dgm:spPr/>
    </dgm:pt>
    <dgm:pt modelId="{A0C820D8-762E-47F5-B4B5-D707CF50C30C}" type="pres">
      <dgm:prSet presAssocID="{74BE1B52-65AF-4530-9FCB-404B33F7CC3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8474F3-A3DB-4B40-9FD5-1098F8DCA5D1}" type="pres">
      <dgm:prSet presAssocID="{74BE1B52-65AF-4530-9FCB-404B33F7CC30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297D0B7-4166-47F4-B49B-B7C09FC0F221}" type="pres">
      <dgm:prSet presAssocID="{C16BE3AB-5046-4922-989B-D333FB8F8A03}" presName="space" presStyleCnt="0"/>
      <dgm:spPr/>
    </dgm:pt>
    <dgm:pt modelId="{D27C09DC-1BC3-4F1A-BCB1-15AAA65359E9}" type="pres">
      <dgm:prSet presAssocID="{3A066EFA-EDD1-489C-8E4B-74FFD0C505BA}" presName="composite" presStyleCnt="0"/>
      <dgm:spPr/>
    </dgm:pt>
    <dgm:pt modelId="{C4A35D0B-8A48-4494-B18D-D8A9A29A0CDE}" type="pres">
      <dgm:prSet presAssocID="{3A066EFA-EDD1-489C-8E4B-74FFD0C505B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E120571-95ED-4F77-A29A-C277AF379079}" type="pres">
      <dgm:prSet presAssocID="{3A066EFA-EDD1-489C-8E4B-74FFD0C505BA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E9A055C-5E1A-44C9-A43E-E42E776FB6D2}" srcId="{3A066EFA-EDD1-489C-8E4B-74FFD0C505BA}" destId="{1D709675-8D10-4194-A923-22EFCAEA8C94}" srcOrd="0" destOrd="0" parTransId="{672CC8A4-B8B2-4A34-925A-F85A69826EFA}" sibTransId="{565924DD-5A4F-4F47-B268-4275C6EAFA87}"/>
    <dgm:cxn modelId="{6FC5FEA1-5D12-4782-BE1E-4EF36CD93B37}" type="presOf" srcId="{8E3ACA2E-689F-4FDA-830D-7FFA2432CEE4}" destId="{0E120571-95ED-4F77-A29A-C277AF379079}" srcOrd="0" destOrd="4" presId="urn:microsoft.com/office/officeart/2005/8/layout/hList1"/>
    <dgm:cxn modelId="{224F82A1-A176-498E-96B6-AE9235BFA6B2}" srcId="{74BE1B52-65AF-4530-9FCB-404B33F7CC30}" destId="{58F59A35-3F6B-4ACB-A01F-F847872D96B0}" srcOrd="10" destOrd="0" parTransId="{430D106E-D5BF-4BD9-8F4C-E979A6B46627}" sibTransId="{2AA9BABA-CC58-4C61-99BA-ADE1C4848B5E}"/>
    <dgm:cxn modelId="{BE7DE546-BCE6-4314-9D70-353B282E069C}" srcId="{3A066EFA-EDD1-489C-8E4B-74FFD0C505BA}" destId="{70593D24-1ED4-4D16-BCCD-610801E5C47C}" srcOrd="2" destOrd="0" parTransId="{BE22AB24-E012-41F5-A06D-18CC5598C160}" sibTransId="{FACCE3B9-AE4E-409A-8603-E24A390E7B02}"/>
    <dgm:cxn modelId="{137A6F5A-6F88-4058-B694-A635663BBAEC}" srcId="{A8C3C306-B67E-4BCB-BDBD-6E88D844C493}" destId="{EFB50847-5BAA-473B-A5BF-EBBDEDE189D0}" srcOrd="3" destOrd="0" parTransId="{D4A81099-C50E-4659-B5B2-BEECD89B55D3}" sibTransId="{C0756ED4-B8ED-4E53-87E5-36D3902F7638}"/>
    <dgm:cxn modelId="{B50680FE-413E-46D4-961E-78A46C1D74A7}" type="presOf" srcId="{DBDA6133-95BA-41A1-B804-6BD4BF1D4042}" destId="{8A0035D9-3EB9-4E1F-A372-0C171487FCF1}" srcOrd="0" destOrd="2" presId="urn:microsoft.com/office/officeart/2005/8/layout/hList1"/>
    <dgm:cxn modelId="{B2B3B71E-1EB5-47F2-A4DF-AD0759697262}" type="presOf" srcId="{F79EA756-730A-4845-93F3-ACD137804154}" destId="{8A0035D9-3EB9-4E1F-A372-0C171487FCF1}" srcOrd="0" destOrd="5" presId="urn:microsoft.com/office/officeart/2005/8/layout/hList1"/>
    <dgm:cxn modelId="{10F73459-DFB4-4205-BD96-A198D22C5F72}" type="presOf" srcId="{70593D24-1ED4-4D16-BCCD-610801E5C47C}" destId="{0E120571-95ED-4F77-A29A-C277AF379079}" srcOrd="0" destOrd="2" presId="urn:microsoft.com/office/officeart/2005/8/layout/hList1"/>
    <dgm:cxn modelId="{A220BD09-7149-4D0D-9613-2BDD61F1C68B}" srcId="{74BE1B52-65AF-4530-9FCB-404B33F7CC30}" destId="{0B1990C1-0532-4454-800C-E5685204F21D}" srcOrd="2" destOrd="0" parTransId="{DAD77462-C758-4AAE-A391-CCD13810E563}" sibTransId="{54C46F14-7EA6-4C0E-81D7-56D5D766318B}"/>
    <dgm:cxn modelId="{E987B839-F8B7-444D-BBA5-39EFAF3E1C71}" srcId="{3A066EFA-EDD1-489C-8E4B-74FFD0C505BA}" destId="{693BC4F3-FC16-4FE2-9460-3C47E2CBDEDA}" srcOrd="1" destOrd="0" parTransId="{90FFF1AD-1857-411B-A174-1D36E65C5596}" sibTransId="{168F6596-E287-48E3-B65F-4418657B2C0E}"/>
    <dgm:cxn modelId="{E6738853-6E58-46C9-AF5F-8652271F1870}" type="presOf" srcId="{23C2EB44-4CDB-4ABC-9600-94CDF3C2A09D}" destId="{618474F3-A3DB-4B40-9FD5-1098F8DCA5D1}" srcOrd="0" destOrd="0" presId="urn:microsoft.com/office/officeart/2005/8/layout/hList1"/>
    <dgm:cxn modelId="{6A765F0D-45C4-408C-B52D-24C0ACAB4E3A}" type="presOf" srcId="{A8C3C306-B67E-4BCB-BDBD-6E88D844C493}" destId="{EF6DE14A-F8FD-4CD6-8415-F446075EA67A}" srcOrd="0" destOrd="0" presId="urn:microsoft.com/office/officeart/2005/8/layout/hList1"/>
    <dgm:cxn modelId="{CB593601-F1B7-47AE-A5D6-C53B87E41029}" type="presOf" srcId="{58F59A35-3F6B-4ACB-A01F-F847872D96B0}" destId="{618474F3-A3DB-4B40-9FD5-1098F8DCA5D1}" srcOrd="0" destOrd="10" presId="urn:microsoft.com/office/officeart/2005/8/layout/hList1"/>
    <dgm:cxn modelId="{28635280-0169-4F36-BB2A-052A85021CD4}" type="presOf" srcId="{03D18DA8-D842-40FE-B3F2-ABC9BCD8C7E4}" destId="{618474F3-A3DB-4B40-9FD5-1098F8DCA5D1}" srcOrd="0" destOrd="7" presId="urn:microsoft.com/office/officeart/2005/8/layout/hList1"/>
    <dgm:cxn modelId="{86B0B772-F9A3-4BA4-852C-467F27668733}" srcId="{74BE1B52-65AF-4530-9FCB-404B33F7CC30}" destId="{8650ACF0-59AB-48D1-9353-7923C1848CFF}" srcOrd="1" destOrd="0" parTransId="{5BFD1DE6-503D-4C1D-AE34-C1056982F192}" sibTransId="{02D4D4E4-CBBB-4662-9DC0-645C5126357C}"/>
    <dgm:cxn modelId="{9200B3BE-B1B6-4AC2-A339-1E06172B2BB1}" type="presOf" srcId="{EFB50847-5BAA-473B-A5BF-EBBDEDE189D0}" destId="{8A0035D9-3EB9-4E1F-A372-0C171487FCF1}" srcOrd="0" destOrd="3" presId="urn:microsoft.com/office/officeart/2005/8/layout/hList1"/>
    <dgm:cxn modelId="{CC2BACC2-E7CB-4007-A2C5-8EA478BE1392}" type="presOf" srcId="{9CA30061-C743-4A83-8675-C2AB90949A3E}" destId="{8A0035D9-3EB9-4E1F-A372-0C171487FCF1}" srcOrd="0" destOrd="4" presId="urn:microsoft.com/office/officeart/2005/8/layout/hList1"/>
    <dgm:cxn modelId="{CDFCB602-57FD-48D7-BBC4-EB9F159ADBE9}" type="presOf" srcId="{1D627AA6-AF78-446D-937F-52EC3BE226E8}" destId="{618474F3-A3DB-4B40-9FD5-1098F8DCA5D1}" srcOrd="0" destOrd="8" presId="urn:microsoft.com/office/officeart/2005/8/layout/hList1"/>
    <dgm:cxn modelId="{D24967A7-AE87-46C9-BE8C-B78A61F48E52}" type="presOf" srcId="{8650ACF0-59AB-48D1-9353-7923C1848CFF}" destId="{618474F3-A3DB-4B40-9FD5-1098F8DCA5D1}" srcOrd="0" destOrd="1" presId="urn:microsoft.com/office/officeart/2005/8/layout/hList1"/>
    <dgm:cxn modelId="{DCF74DFF-FA08-4DD0-8611-B0BBD5717537}" srcId="{3A066EFA-EDD1-489C-8E4B-74FFD0C505BA}" destId="{38B030B5-EB57-4246-A77C-67023CB5C33E}" srcOrd="3" destOrd="0" parTransId="{F6A3F20F-CA9E-41DA-8C35-BDD67324B563}" sibTransId="{DE2F6C79-F064-44BD-9982-4D030E020E4C}"/>
    <dgm:cxn modelId="{945CA9ED-46E2-4E24-8327-E73B33DDCC9F}" type="presOf" srcId="{406F7B78-2CE4-474C-9250-871AC907638B}" destId="{618474F3-A3DB-4B40-9FD5-1098F8DCA5D1}" srcOrd="0" destOrd="6" presId="urn:microsoft.com/office/officeart/2005/8/layout/hList1"/>
    <dgm:cxn modelId="{F4CB4A38-F45C-44F8-9AB4-53B61E0B0113}" srcId="{7F561B01-0B2D-4CF7-9C2C-6A3BD6965D05}" destId="{A8C3C306-B67E-4BCB-BDBD-6E88D844C493}" srcOrd="0" destOrd="0" parTransId="{18D35E57-EF52-4FEC-BE69-4F0EA73BE12B}" sibTransId="{7B3124B1-1B1B-4106-8406-70D4B2FC0D93}"/>
    <dgm:cxn modelId="{53BBEB69-453D-4D9C-9005-D5CB64D110E8}" srcId="{3A066EFA-EDD1-489C-8E4B-74FFD0C505BA}" destId="{8E3ACA2E-689F-4FDA-830D-7FFA2432CEE4}" srcOrd="4" destOrd="0" parTransId="{CD6833D4-D4E0-483C-BE82-B051B8BA3607}" sibTransId="{771021AB-F3F0-4626-85A0-B3ABFE46D891}"/>
    <dgm:cxn modelId="{C448A374-4F7A-430E-8F1B-7ADD1A6C382A}" srcId="{7F561B01-0B2D-4CF7-9C2C-6A3BD6965D05}" destId="{74BE1B52-65AF-4530-9FCB-404B33F7CC30}" srcOrd="1" destOrd="0" parTransId="{204E62BF-52F5-4E3D-AB1D-25D7AD1C7B29}" sibTransId="{C16BE3AB-5046-4922-989B-D333FB8F8A03}"/>
    <dgm:cxn modelId="{CCB52800-B7C0-49B8-A86B-97851B8411E9}" srcId="{74BE1B52-65AF-4530-9FCB-404B33F7CC30}" destId="{1D627AA6-AF78-446D-937F-52EC3BE226E8}" srcOrd="8" destOrd="0" parTransId="{0DC7D9E0-C2B5-4EB7-867F-E5D34BC229B0}" sibTransId="{DB740676-F456-4AC7-97F9-662A3DCD2D28}"/>
    <dgm:cxn modelId="{4F0ABE6A-D1B4-4206-8FC5-C1EBF571A632}" srcId="{74BE1B52-65AF-4530-9FCB-404B33F7CC30}" destId="{3D97BBFD-4F01-453A-9806-03E52C1808F5}" srcOrd="3" destOrd="0" parTransId="{5224256B-5FDE-4E25-ABD2-3BDC8AF0093C}" sibTransId="{B659F4D8-2A6D-4221-B848-21300276571D}"/>
    <dgm:cxn modelId="{9128C85A-B9B1-4835-A430-FAE21E958DB1}" srcId="{74BE1B52-65AF-4530-9FCB-404B33F7CC30}" destId="{9E13AE32-F8EB-45D9-8124-A424192926D4}" srcOrd="5" destOrd="0" parTransId="{C4BF3DE5-FD57-4392-9AD0-136403E1A43B}" sibTransId="{01D5E2D5-E1E6-4584-8A4B-E61DF2ED2787}"/>
    <dgm:cxn modelId="{91E6C73C-C785-498F-B9A4-40F8BE0C87F9}" type="presOf" srcId="{C1F78E01-E27E-4BAE-9E23-70FB6253CA3F}" destId="{8A0035D9-3EB9-4E1F-A372-0C171487FCF1}" srcOrd="0" destOrd="1" presId="urn:microsoft.com/office/officeart/2005/8/layout/hList1"/>
    <dgm:cxn modelId="{8ED5C4CC-6C86-4AE8-B984-507248709B87}" type="presOf" srcId="{9E13AE32-F8EB-45D9-8124-A424192926D4}" destId="{618474F3-A3DB-4B40-9FD5-1098F8DCA5D1}" srcOrd="0" destOrd="5" presId="urn:microsoft.com/office/officeart/2005/8/layout/hList1"/>
    <dgm:cxn modelId="{19027E7E-5BC4-4674-9DB5-0935EB9AB6E1}" type="presOf" srcId="{A938B7B4-30D4-4972-88B6-76720B2DD235}" destId="{618474F3-A3DB-4B40-9FD5-1098F8DCA5D1}" srcOrd="0" destOrd="9" presId="urn:microsoft.com/office/officeart/2005/8/layout/hList1"/>
    <dgm:cxn modelId="{35C8FC9E-143D-4423-8786-7E2270965CA9}" srcId="{A8C3C306-B67E-4BCB-BDBD-6E88D844C493}" destId="{F79EA756-730A-4845-93F3-ACD137804154}" srcOrd="5" destOrd="0" parTransId="{490EEED6-F1BF-4EFA-960F-3A6F1C250BA3}" sibTransId="{C9D35642-C30D-491D-9587-CAD62201336D}"/>
    <dgm:cxn modelId="{BA20DCDB-70B9-443F-89A9-FB356064B661}" srcId="{7F561B01-0B2D-4CF7-9C2C-6A3BD6965D05}" destId="{3A066EFA-EDD1-489C-8E4B-74FFD0C505BA}" srcOrd="2" destOrd="0" parTransId="{BA2C4C34-6BD6-4B09-9C60-916A85A963F7}" sibTransId="{811EE292-109B-49C5-8107-EB6288ED2D17}"/>
    <dgm:cxn modelId="{938CC3FA-8F0E-4304-8112-C31B0AB90F83}" srcId="{74BE1B52-65AF-4530-9FCB-404B33F7CC30}" destId="{406F7B78-2CE4-474C-9250-871AC907638B}" srcOrd="6" destOrd="0" parTransId="{84BFD0F7-E43E-423B-9BEB-551F065B97A8}" sibTransId="{DE1B8C28-0032-41A9-951A-F205116E905F}"/>
    <dgm:cxn modelId="{7C92A05D-B860-4690-8E83-14DE76724617}" srcId="{A8C3C306-B67E-4BCB-BDBD-6E88D844C493}" destId="{DBDA6133-95BA-41A1-B804-6BD4BF1D4042}" srcOrd="2" destOrd="0" parTransId="{0E711485-3043-4E45-9A46-99FE94B1C8B0}" sibTransId="{8B0A4B76-35EE-4A5C-BBD6-2C0AD6BB5E34}"/>
    <dgm:cxn modelId="{27A19CFB-9637-4C25-9ED6-B983434B78C8}" type="presOf" srcId="{0B1990C1-0532-4454-800C-E5685204F21D}" destId="{618474F3-A3DB-4B40-9FD5-1098F8DCA5D1}" srcOrd="0" destOrd="2" presId="urn:microsoft.com/office/officeart/2005/8/layout/hList1"/>
    <dgm:cxn modelId="{A82A32A9-7190-4460-B7E5-4A7C0BC7D1B2}" type="presOf" srcId="{29E06208-C0F5-4FFF-A0EE-851405667988}" destId="{8A0035D9-3EB9-4E1F-A372-0C171487FCF1}" srcOrd="0" destOrd="0" presId="urn:microsoft.com/office/officeart/2005/8/layout/hList1"/>
    <dgm:cxn modelId="{3EBC9EAC-6E30-46EA-B2A3-CD365F94122B}" type="presOf" srcId="{7F561B01-0B2D-4CF7-9C2C-6A3BD6965D05}" destId="{2D304942-2CA2-462F-B675-114E35BCDB4E}" srcOrd="0" destOrd="0" presId="urn:microsoft.com/office/officeart/2005/8/layout/hList1"/>
    <dgm:cxn modelId="{81ACC302-1C7C-4E2D-A36D-991DBD0FCE62}" type="presOf" srcId="{74BE1B52-65AF-4530-9FCB-404B33F7CC30}" destId="{A0C820D8-762E-47F5-B4B5-D707CF50C30C}" srcOrd="0" destOrd="0" presId="urn:microsoft.com/office/officeart/2005/8/layout/hList1"/>
    <dgm:cxn modelId="{0DBD82F7-AB04-4BFE-8C82-A6CD0CE31E96}" type="presOf" srcId="{ABAF85DD-D329-4173-AE40-CB24E3678B93}" destId="{618474F3-A3DB-4B40-9FD5-1098F8DCA5D1}" srcOrd="0" destOrd="4" presId="urn:microsoft.com/office/officeart/2005/8/layout/hList1"/>
    <dgm:cxn modelId="{FF97304E-80A4-4777-92AA-6AAFD239B0F3}" type="presOf" srcId="{38B030B5-EB57-4246-A77C-67023CB5C33E}" destId="{0E120571-95ED-4F77-A29A-C277AF379079}" srcOrd="0" destOrd="3" presId="urn:microsoft.com/office/officeart/2005/8/layout/hList1"/>
    <dgm:cxn modelId="{B28498C9-CA5D-4B2F-8D92-445DB322F4E9}" type="presOf" srcId="{693BC4F3-FC16-4FE2-9460-3C47E2CBDEDA}" destId="{0E120571-95ED-4F77-A29A-C277AF379079}" srcOrd="0" destOrd="1" presId="urn:microsoft.com/office/officeart/2005/8/layout/hList1"/>
    <dgm:cxn modelId="{DBD19A86-54A1-4C2E-A84C-C182EB9A17FD}" srcId="{A8C3C306-B67E-4BCB-BDBD-6E88D844C493}" destId="{29E06208-C0F5-4FFF-A0EE-851405667988}" srcOrd="0" destOrd="0" parTransId="{8A8B67F6-877E-4841-A2F3-1FDF45AC0383}" sibTransId="{10CFCD69-5221-48DD-B5D8-CBC6CA8BE50B}"/>
    <dgm:cxn modelId="{B4DE4606-B254-428B-B652-7DCF8580145B}" srcId="{74BE1B52-65AF-4530-9FCB-404B33F7CC30}" destId="{03D18DA8-D842-40FE-B3F2-ABC9BCD8C7E4}" srcOrd="7" destOrd="0" parTransId="{EAEE3E37-42FE-46A7-815C-0592E64287D4}" sibTransId="{CB5E359F-D77C-4E1A-94CF-B04F825A851B}"/>
    <dgm:cxn modelId="{4EF567F6-2FF8-479B-9DB9-9E2B3288B900}" srcId="{74BE1B52-65AF-4530-9FCB-404B33F7CC30}" destId="{A938B7B4-30D4-4972-88B6-76720B2DD235}" srcOrd="9" destOrd="0" parTransId="{3D557B8B-A6EF-400E-B31C-8450AF077A0A}" sibTransId="{5FE0E736-AACF-4891-B37F-8FDA8F333E67}"/>
    <dgm:cxn modelId="{A9783B05-8C7F-4210-A79D-99882E875446}" srcId="{A8C3C306-B67E-4BCB-BDBD-6E88D844C493}" destId="{9CA30061-C743-4A83-8675-C2AB90949A3E}" srcOrd="4" destOrd="0" parTransId="{45E0F149-055C-458B-9484-6AFC7501C715}" sibTransId="{6D8A7F3F-DCC5-4320-8EBE-D2C3BD67410C}"/>
    <dgm:cxn modelId="{ADCCF49E-7343-42D2-BFCE-9219ACBA4A72}" srcId="{74BE1B52-65AF-4530-9FCB-404B33F7CC30}" destId="{23C2EB44-4CDB-4ABC-9600-94CDF3C2A09D}" srcOrd="0" destOrd="0" parTransId="{1DA86C07-5354-423F-B298-59C8E387E60F}" sibTransId="{DB72199B-57BB-4E26-A05A-459312C74E25}"/>
    <dgm:cxn modelId="{334E5AF7-97DD-49EC-AEC3-16D153D1569E}" srcId="{74BE1B52-65AF-4530-9FCB-404B33F7CC30}" destId="{ABAF85DD-D329-4173-AE40-CB24E3678B93}" srcOrd="4" destOrd="0" parTransId="{9173AEF7-6BE4-4960-8B6D-AC190D720F4C}" sibTransId="{EA23FD62-3C4E-4FBD-B043-EAB88D71F2E9}"/>
    <dgm:cxn modelId="{29392C64-4182-4926-83B3-E1A80F08AECC}" type="presOf" srcId="{3D97BBFD-4F01-453A-9806-03E52C1808F5}" destId="{618474F3-A3DB-4B40-9FD5-1098F8DCA5D1}" srcOrd="0" destOrd="3" presId="urn:microsoft.com/office/officeart/2005/8/layout/hList1"/>
    <dgm:cxn modelId="{B4DEE84A-CFBE-4A2B-B3F4-C521CAE7CD1E}" srcId="{A8C3C306-B67E-4BCB-BDBD-6E88D844C493}" destId="{C1F78E01-E27E-4BAE-9E23-70FB6253CA3F}" srcOrd="1" destOrd="0" parTransId="{79107636-FE17-40AF-ADD5-75682251C4FA}" sibTransId="{11562E8A-28A8-4D49-ADB3-C06B652F047D}"/>
    <dgm:cxn modelId="{8DC327D0-A958-4D76-BDF5-0E936F492285}" type="presOf" srcId="{1D709675-8D10-4194-A923-22EFCAEA8C94}" destId="{0E120571-95ED-4F77-A29A-C277AF379079}" srcOrd="0" destOrd="0" presId="urn:microsoft.com/office/officeart/2005/8/layout/hList1"/>
    <dgm:cxn modelId="{E859C13A-7290-4EBE-8ECB-EF38E2BCD474}" type="presOf" srcId="{3A066EFA-EDD1-489C-8E4B-74FFD0C505BA}" destId="{C4A35D0B-8A48-4494-B18D-D8A9A29A0CDE}" srcOrd="0" destOrd="0" presId="urn:microsoft.com/office/officeart/2005/8/layout/hList1"/>
    <dgm:cxn modelId="{AF969A1B-6C64-4FB2-98F3-DE28C40B6B7F}" type="presParOf" srcId="{2D304942-2CA2-462F-B675-114E35BCDB4E}" destId="{54535F76-B0E1-41F6-BCC4-7240AA743AE1}" srcOrd="0" destOrd="0" presId="urn:microsoft.com/office/officeart/2005/8/layout/hList1"/>
    <dgm:cxn modelId="{1A1473AF-5EB8-4450-A5EC-A55AD9F73D11}" type="presParOf" srcId="{54535F76-B0E1-41F6-BCC4-7240AA743AE1}" destId="{EF6DE14A-F8FD-4CD6-8415-F446075EA67A}" srcOrd="0" destOrd="0" presId="urn:microsoft.com/office/officeart/2005/8/layout/hList1"/>
    <dgm:cxn modelId="{3E29B03A-ADAF-4D9F-88BF-098189C2B784}" type="presParOf" srcId="{54535F76-B0E1-41F6-BCC4-7240AA743AE1}" destId="{8A0035D9-3EB9-4E1F-A372-0C171487FCF1}" srcOrd="1" destOrd="0" presId="urn:microsoft.com/office/officeart/2005/8/layout/hList1"/>
    <dgm:cxn modelId="{7D1C07F0-8B5C-4DE8-85A0-0C763B4E07DC}" type="presParOf" srcId="{2D304942-2CA2-462F-B675-114E35BCDB4E}" destId="{553922CE-CBA1-4371-AF86-8BB083F47E56}" srcOrd="1" destOrd="0" presId="urn:microsoft.com/office/officeart/2005/8/layout/hList1"/>
    <dgm:cxn modelId="{290A6297-C039-4478-85A8-26C3F4A715D7}" type="presParOf" srcId="{2D304942-2CA2-462F-B675-114E35BCDB4E}" destId="{ECB0384C-E165-440D-A835-CF97F2F084AB}" srcOrd="2" destOrd="0" presId="urn:microsoft.com/office/officeart/2005/8/layout/hList1"/>
    <dgm:cxn modelId="{8E514433-69D5-43D4-A141-7D9A292D9DCC}" type="presParOf" srcId="{ECB0384C-E165-440D-A835-CF97F2F084AB}" destId="{A0C820D8-762E-47F5-B4B5-D707CF50C30C}" srcOrd="0" destOrd="0" presId="urn:microsoft.com/office/officeart/2005/8/layout/hList1"/>
    <dgm:cxn modelId="{CB6A6404-44CF-4280-830D-EDC164EDD8E4}" type="presParOf" srcId="{ECB0384C-E165-440D-A835-CF97F2F084AB}" destId="{618474F3-A3DB-4B40-9FD5-1098F8DCA5D1}" srcOrd="1" destOrd="0" presId="urn:microsoft.com/office/officeart/2005/8/layout/hList1"/>
    <dgm:cxn modelId="{AD99C28C-B1DE-4C92-93C9-F0A96DDB33B4}" type="presParOf" srcId="{2D304942-2CA2-462F-B675-114E35BCDB4E}" destId="{B297D0B7-4166-47F4-B49B-B7C09FC0F221}" srcOrd="3" destOrd="0" presId="urn:microsoft.com/office/officeart/2005/8/layout/hList1"/>
    <dgm:cxn modelId="{BF23868B-0DAD-4DE3-BEA2-F617637C8657}" type="presParOf" srcId="{2D304942-2CA2-462F-B675-114E35BCDB4E}" destId="{D27C09DC-1BC3-4F1A-BCB1-15AAA65359E9}" srcOrd="4" destOrd="0" presId="urn:microsoft.com/office/officeart/2005/8/layout/hList1"/>
    <dgm:cxn modelId="{E2941F94-540B-499B-A385-AE3CBF17CD2A}" type="presParOf" srcId="{D27C09DC-1BC3-4F1A-BCB1-15AAA65359E9}" destId="{C4A35D0B-8A48-4494-B18D-D8A9A29A0CDE}" srcOrd="0" destOrd="0" presId="urn:microsoft.com/office/officeart/2005/8/layout/hList1"/>
    <dgm:cxn modelId="{9BC6D5DB-5F57-4C8A-8C92-C43713C22757}" type="presParOf" srcId="{D27C09DC-1BC3-4F1A-BCB1-15AAA65359E9}" destId="{0E120571-95ED-4F77-A29A-C277AF37907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561B01-0B2D-4CF7-9C2C-6A3BD6965D05}" type="doc">
      <dgm:prSet loTypeId="urn:microsoft.com/office/officeart/2005/8/layout/h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pPr latinLnBrk="1"/>
          <a:endParaRPr lang="ko-KR" altLang="en-US"/>
        </a:p>
      </dgm:t>
    </dgm:pt>
    <dgm:pt modelId="{A8C3C306-B67E-4BCB-BDBD-6E88D844C493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월화</a:t>
          </a:r>
          <a:endParaRPr lang="ko-KR" altLang="en-US" sz="1400" b="1" dirty="0"/>
        </a:p>
      </dgm:t>
    </dgm:pt>
    <dgm:pt modelId="{18D35E57-EF52-4FEC-BE69-4F0EA73BE12B}" type="parTrans" cxnId="{F4CB4A38-F45C-44F8-9AB4-53B61E0B0113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7B3124B1-1B1B-4106-8406-70D4B2FC0D93}" type="sibTrans" cxnId="{F4CB4A38-F45C-44F8-9AB4-53B61E0B0113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29E06208-C0F5-4FFF-A0EE-851405667988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보조기능 구현</a:t>
          </a:r>
          <a:r>
            <a:rPr lang="en-US" altLang="ko-KR" sz="1400" b="1" dirty="0" smtClean="0"/>
            <a:t>( </a:t>
          </a:r>
          <a:r>
            <a:rPr lang="ko-KR" altLang="en-US" sz="1400" b="1" dirty="0" err="1" smtClean="0"/>
            <a:t>미니맵</a:t>
          </a:r>
          <a:r>
            <a:rPr lang="en-US" altLang="ko-KR" sz="1400" b="1" dirty="0" smtClean="0"/>
            <a:t>, </a:t>
          </a:r>
          <a:r>
            <a:rPr lang="ko-KR" altLang="en-US" sz="1400" b="1" dirty="0" smtClean="0"/>
            <a:t>위험감지효과</a:t>
          </a:r>
          <a:r>
            <a:rPr lang="en-US" altLang="ko-KR" sz="1400" b="1" dirty="0" smtClean="0"/>
            <a:t>, pause </a:t>
          </a:r>
          <a:r>
            <a:rPr lang="ko-KR" altLang="en-US" sz="1400" b="1" dirty="0" smtClean="0"/>
            <a:t>등등</a:t>
          </a:r>
          <a:r>
            <a:rPr lang="en-US" altLang="ko-KR" sz="1400" b="1" dirty="0" smtClean="0"/>
            <a:t>)     2/ 2</a:t>
          </a:r>
          <a:endParaRPr lang="ko-KR" altLang="en-US" sz="1400" b="1" dirty="0"/>
        </a:p>
      </dgm:t>
    </dgm:pt>
    <dgm:pt modelId="{8A8B67F6-877E-4841-A2F3-1FDF45AC0383}" type="parTrans" cxnId="{DBD19A86-54A1-4C2E-A84C-C182EB9A17FD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10CFCD69-5221-48DD-B5D8-CBC6CA8BE50B}" type="sibTrans" cxnId="{DBD19A86-54A1-4C2E-A84C-C182EB9A17FD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74BE1B52-65AF-4530-9FCB-404B33F7CC30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수목</a:t>
          </a:r>
          <a:endParaRPr lang="ko-KR" altLang="en-US" sz="1400" b="1" dirty="0"/>
        </a:p>
      </dgm:t>
    </dgm:pt>
    <dgm:pt modelId="{204E62BF-52F5-4E3D-AB1D-25D7AD1C7B29}" type="parTrans" cxnId="{C448A374-4F7A-430E-8F1B-7ADD1A6C382A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C16BE3AB-5046-4922-989B-D333FB8F8A03}" type="sibTrans" cxnId="{C448A374-4F7A-430E-8F1B-7ADD1A6C382A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3A066EFA-EDD1-489C-8E4B-74FFD0C505BA}">
      <dgm:prSet phldrT="[텍스트]" custT="1"/>
      <dgm:spPr/>
      <dgm:t>
        <a:bodyPr/>
        <a:lstStyle/>
        <a:p>
          <a:pPr latinLnBrk="1"/>
          <a:r>
            <a:rPr lang="ko-KR" altLang="en-US" sz="1400" b="1" dirty="0" err="1" smtClean="0"/>
            <a:t>금토</a:t>
          </a:r>
          <a:endParaRPr lang="ko-KR" altLang="en-US" sz="1400" b="1" dirty="0"/>
        </a:p>
      </dgm:t>
    </dgm:pt>
    <dgm:pt modelId="{BA2C4C34-6BD6-4B09-9C60-916A85A963F7}" type="parTrans" cxnId="{BA20DCDB-70B9-443F-89A9-FB356064B661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811EE292-109B-49C5-8107-EB6288ED2D17}" type="sibTrans" cxnId="{BA20DCDB-70B9-443F-89A9-FB356064B661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1D709675-8D10-4194-A923-22EFCAEA8C94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672CC8A4-B8B2-4A34-925A-F85A69826EFA}" type="parTrans" cxnId="{BE9A055C-5E1A-44C9-A43E-E42E776FB6D2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565924DD-5A4F-4F47-B268-4275C6EAFA87}" type="sibTrans" cxnId="{BE9A055C-5E1A-44C9-A43E-E42E776FB6D2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693BC4F3-FC16-4FE2-9460-3C47E2CBDEDA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최종 검토 및 영상제작</a:t>
          </a:r>
          <a:endParaRPr lang="ko-KR" altLang="en-US" sz="1400" b="1" dirty="0"/>
        </a:p>
      </dgm:t>
    </dgm:pt>
    <dgm:pt modelId="{90FFF1AD-1857-411B-A174-1D36E65C5596}" type="parTrans" cxnId="{E987B839-F8B7-444D-BBA5-39EFAF3E1C71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168F6596-E287-48E3-B65F-4418657B2C0E}" type="sibTrans" cxnId="{E987B839-F8B7-444D-BBA5-39EFAF3E1C71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58F59A35-3F6B-4ACB-A01F-F847872D96B0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430D106E-D5BF-4BD9-8F4C-E979A6B46627}" type="parTrans" cxnId="{224F82A1-A176-498E-96B6-AE9235BFA6B2}">
      <dgm:prSet/>
      <dgm:spPr/>
      <dgm:t>
        <a:bodyPr/>
        <a:lstStyle/>
        <a:p>
          <a:pPr latinLnBrk="1"/>
          <a:endParaRPr lang="ko-KR" altLang="en-US"/>
        </a:p>
      </dgm:t>
    </dgm:pt>
    <dgm:pt modelId="{2AA9BABA-CC58-4C61-99BA-ADE1C4848B5E}" type="sibTrans" cxnId="{224F82A1-A176-498E-96B6-AE9235BFA6B2}">
      <dgm:prSet/>
      <dgm:spPr/>
      <dgm:t>
        <a:bodyPr/>
        <a:lstStyle/>
        <a:p>
          <a:pPr latinLnBrk="1"/>
          <a:endParaRPr lang="ko-KR" altLang="en-US"/>
        </a:p>
      </dgm:t>
    </dgm:pt>
    <dgm:pt modelId="{A938B7B4-30D4-4972-88B6-76720B2DD235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3D557B8B-A6EF-400E-B31C-8450AF077A0A}" type="parTrans" cxnId="{4EF567F6-2FF8-479B-9DB9-9E2B3288B900}">
      <dgm:prSet/>
      <dgm:spPr/>
      <dgm:t>
        <a:bodyPr/>
        <a:lstStyle/>
        <a:p>
          <a:pPr latinLnBrk="1"/>
          <a:endParaRPr lang="ko-KR" altLang="en-US"/>
        </a:p>
      </dgm:t>
    </dgm:pt>
    <dgm:pt modelId="{5FE0E736-AACF-4891-B37F-8FDA8F333E67}" type="sibTrans" cxnId="{4EF567F6-2FF8-479B-9DB9-9E2B3288B900}">
      <dgm:prSet/>
      <dgm:spPr/>
      <dgm:t>
        <a:bodyPr/>
        <a:lstStyle/>
        <a:p>
          <a:pPr latinLnBrk="1"/>
          <a:endParaRPr lang="ko-KR" altLang="en-US"/>
        </a:p>
      </dgm:t>
    </dgm:pt>
    <dgm:pt modelId="{1D627AA6-AF78-446D-937F-52EC3BE226E8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0DC7D9E0-C2B5-4EB7-867F-E5D34BC229B0}" type="parTrans" cxnId="{CCB52800-B7C0-49B8-A86B-97851B8411E9}">
      <dgm:prSet/>
      <dgm:spPr/>
      <dgm:t>
        <a:bodyPr/>
        <a:lstStyle/>
        <a:p>
          <a:pPr latinLnBrk="1"/>
          <a:endParaRPr lang="ko-KR" altLang="en-US"/>
        </a:p>
      </dgm:t>
    </dgm:pt>
    <dgm:pt modelId="{DB740676-F456-4AC7-97F9-662A3DCD2D28}" type="sibTrans" cxnId="{CCB52800-B7C0-49B8-A86B-97851B8411E9}">
      <dgm:prSet/>
      <dgm:spPr/>
      <dgm:t>
        <a:bodyPr/>
        <a:lstStyle/>
        <a:p>
          <a:pPr latinLnBrk="1"/>
          <a:endParaRPr lang="ko-KR" altLang="en-US"/>
        </a:p>
      </dgm:t>
    </dgm:pt>
    <dgm:pt modelId="{23C2EB44-4CDB-4ABC-9600-94CDF3C2A09D}">
      <dgm:prSet phldrT="[텍스트]" custT="1"/>
      <dgm:spPr/>
      <dgm:t>
        <a:bodyPr/>
        <a:lstStyle/>
        <a:p>
          <a:pPr latinLnBrk="1"/>
          <a:r>
            <a:rPr lang="en-US" altLang="ko-KR" sz="1400" b="1" dirty="0" smtClean="0"/>
            <a:t>UI </a:t>
          </a:r>
          <a:r>
            <a:rPr lang="ko-KR" altLang="en-US" sz="1400" b="1" dirty="0" smtClean="0"/>
            <a:t>설정 및 특수기능 연출 </a:t>
          </a:r>
          <a:r>
            <a:rPr lang="en-US" altLang="ko-KR" sz="1400" b="1" dirty="0" smtClean="0"/>
            <a:t>( </a:t>
          </a:r>
          <a:r>
            <a:rPr lang="ko-KR" altLang="en-US" sz="1400" b="1" dirty="0" err="1" smtClean="0"/>
            <a:t>미니맵</a:t>
          </a:r>
          <a:r>
            <a:rPr lang="en-US" altLang="ko-KR" sz="1400" b="1" dirty="0" smtClean="0"/>
            <a:t>, </a:t>
          </a:r>
          <a:r>
            <a:rPr lang="ko-KR" altLang="en-US" sz="1400" b="1" dirty="0" smtClean="0"/>
            <a:t>전체지도 등등</a:t>
          </a:r>
          <a:r>
            <a:rPr lang="en-US" altLang="ko-KR" sz="1400" b="1" dirty="0" smtClean="0"/>
            <a:t> )</a:t>
          </a:r>
          <a:endParaRPr lang="ko-KR" altLang="en-US" sz="1400" b="1" dirty="0"/>
        </a:p>
      </dgm:t>
    </dgm:pt>
    <dgm:pt modelId="{1DA86C07-5354-423F-B298-59C8E387E60F}" type="parTrans" cxnId="{ADCCF49E-7343-42D2-BFCE-9219ACBA4A72}">
      <dgm:prSet/>
      <dgm:spPr/>
      <dgm:t>
        <a:bodyPr/>
        <a:lstStyle/>
        <a:p>
          <a:pPr latinLnBrk="1"/>
          <a:endParaRPr lang="ko-KR" altLang="en-US"/>
        </a:p>
      </dgm:t>
    </dgm:pt>
    <dgm:pt modelId="{DB72199B-57BB-4E26-A05A-459312C74E25}" type="sibTrans" cxnId="{ADCCF49E-7343-42D2-BFCE-9219ACBA4A72}">
      <dgm:prSet/>
      <dgm:spPr/>
      <dgm:t>
        <a:bodyPr/>
        <a:lstStyle/>
        <a:p>
          <a:pPr latinLnBrk="1"/>
          <a:endParaRPr lang="ko-KR" altLang="en-US"/>
        </a:p>
      </dgm:t>
    </dgm:pt>
    <dgm:pt modelId="{DBDA6133-95BA-41A1-B804-6BD4BF1D4042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적의 </a:t>
          </a:r>
          <a:r>
            <a:rPr lang="en-US" altLang="ko-KR" sz="1400" b="1" dirty="0" smtClean="0"/>
            <a:t>AI </a:t>
          </a:r>
          <a:r>
            <a:rPr lang="ko-KR" altLang="en-US" sz="1400" b="1" dirty="0" smtClean="0"/>
            <a:t>구현</a:t>
          </a:r>
          <a:endParaRPr lang="ko-KR" altLang="en-US" sz="1400" b="1" dirty="0"/>
        </a:p>
      </dgm:t>
    </dgm:pt>
    <dgm:pt modelId="{0E711485-3043-4E45-9A46-99FE94B1C8B0}" type="parTrans" cxnId="{7C92A05D-B860-4690-8E83-14DE76724617}">
      <dgm:prSet/>
      <dgm:spPr/>
      <dgm:t>
        <a:bodyPr/>
        <a:lstStyle/>
        <a:p>
          <a:pPr latinLnBrk="1"/>
          <a:endParaRPr lang="ko-KR" altLang="en-US"/>
        </a:p>
      </dgm:t>
    </dgm:pt>
    <dgm:pt modelId="{8B0A4B76-35EE-4A5C-BBD6-2C0AD6BB5E34}" type="sibTrans" cxnId="{7C92A05D-B860-4690-8E83-14DE76724617}">
      <dgm:prSet/>
      <dgm:spPr/>
      <dgm:t>
        <a:bodyPr/>
        <a:lstStyle/>
        <a:p>
          <a:pPr latinLnBrk="1"/>
          <a:endParaRPr lang="ko-KR" altLang="en-US"/>
        </a:p>
      </dgm:t>
    </dgm:pt>
    <dgm:pt modelId="{C1F78E01-E27E-4BAE-9E23-70FB6253CA3F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79107636-FE17-40AF-ADD5-75682251C4FA}" type="parTrans" cxnId="{B4DEE84A-CFBE-4A2B-B3F4-C521CAE7CD1E}">
      <dgm:prSet/>
      <dgm:spPr/>
      <dgm:t>
        <a:bodyPr/>
        <a:lstStyle/>
        <a:p>
          <a:pPr latinLnBrk="1"/>
          <a:endParaRPr lang="ko-KR" altLang="en-US"/>
        </a:p>
      </dgm:t>
    </dgm:pt>
    <dgm:pt modelId="{11562E8A-28A8-4D49-ADB3-C06B652F047D}" type="sibTrans" cxnId="{B4DEE84A-CFBE-4A2B-B3F4-C521CAE7CD1E}">
      <dgm:prSet/>
      <dgm:spPr/>
      <dgm:t>
        <a:bodyPr/>
        <a:lstStyle/>
        <a:p>
          <a:pPr latinLnBrk="1"/>
          <a:endParaRPr lang="ko-KR" altLang="en-US"/>
        </a:p>
      </dgm:t>
    </dgm:pt>
    <dgm:pt modelId="{F79EA756-730A-4845-93F3-ACD137804154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490EEED6-F1BF-4EFA-960F-3A6F1C250BA3}" type="parTrans" cxnId="{35C8FC9E-143D-4423-8786-7E2270965CA9}">
      <dgm:prSet/>
      <dgm:spPr/>
      <dgm:t>
        <a:bodyPr/>
        <a:lstStyle/>
        <a:p>
          <a:pPr latinLnBrk="1"/>
          <a:endParaRPr lang="ko-KR" altLang="en-US"/>
        </a:p>
      </dgm:t>
    </dgm:pt>
    <dgm:pt modelId="{C9D35642-C30D-491D-9587-CAD62201336D}" type="sibTrans" cxnId="{35C8FC9E-143D-4423-8786-7E2270965CA9}">
      <dgm:prSet/>
      <dgm:spPr/>
      <dgm:t>
        <a:bodyPr/>
        <a:lstStyle/>
        <a:p>
          <a:pPr latinLnBrk="1"/>
          <a:endParaRPr lang="ko-KR" altLang="en-US"/>
        </a:p>
      </dgm:t>
    </dgm:pt>
    <dgm:pt modelId="{03D18DA8-D842-40FE-B3F2-ABC9BCD8C7E4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EAEE3E37-42FE-46A7-815C-0592E64287D4}" type="parTrans" cxnId="{B4DE4606-B254-428B-B652-7DCF8580145B}">
      <dgm:prSet/>
      <dgm:spPr/>
      <dgm:t>
        <a:bodyPr/>
        <a:lstStyle/>
        <a:p>
          <a:pPr latinLnBrk="1"/>
          <a:endParaRPr lang="ko-KR" altLang="en-US"/>
        </a:p>
      </dgm:t>
    </dgm:pt>
    <dgm:pt modelId="{CB5E359F-D77C-4E1A-94CF-B04F825A851B}" type="sibTrans" cxnId="{B4DE4606-B254-428B-B652-7DCF8580145B}">
      <dgm:prSet/>
      <dgm:spPr/>
      <dgm:t>
        <a:bodyPr/>
        <a:lstStyle/>
        <a:p>
          <a:pPr latinLnBrk="1"/>
          <a:endParaRPr lang="ko-KR" altLang="en-US"/>
        </a:p>
      </dgm:t>
    </dgm:pt>
    <dgm:pt modelId="{406F7B78-2CE4-474C-9250-871AC907638B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84BFD0F7-E43E-423B-9BEB-551F065B97A8}" type="parTrans" cxnId="{938CC3FA-8F0E-4304-8112-C31B0AB90F83}">
      <dgm:prSet/>
      <dgm:spPr/>
      <dgm:t>
        <a:bodyPr/>
        <a:lstStyle/>
        <a:p>
          <a:pPr latinLnBrk="1"/>
          <a:endParaRPr lang="ko-KR" altLang="en-US"/>
        </a:p>
      </dgm:t>
    </dgm:pt>
    <dgm:pt modelId="{DE1B8C28-0032-41A9-951A-F205116E905F}" type="sibTrans" cxnId="{938CC3FA-8F0E-4304-8112-C31B0AB90F83}">
      <dgm:prSet/>
      <dgm:spPr/>
      <dgm:t>
        <a:bodyPr/>
        <a:lstStyle/>
        <a:p>
          <a:pPr latinLnBrk="1"/>
          <a:endParaRPr lang="ko-KR" altLang="en-US"/>
        </a:p>
      </dgm:t>
    </dgm:pt>
    <dgm:pt modelId="{9E13AE32-F8EB-45D9-8124-A424192926D4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C4BF3DE5-FD57-4392-9AD0-136403E1A43B}" type="parTrans" cxnId="{9128C85A-B9B1-4835-A430-FAE21E958DB1}">
      <dgm:prSet/>
      <dgm:spPr/>
      <dgm:t>
        <a:bodyPr/>
        <a:lstStyle/>
        <a:p>
          <a:pPr latinLnBrk="1"/>
          <a:endParaRPr lang="ko-KR" altLang="en-US"/>
        </a:p>
      </dgm:t>
    </dgm:pt>
    <dgm:pt modelId="{01D5E2D5-E1E6-4584-8A4B-E61DF2ED2787}" type="sibTrans" cxnId="{9128C85A-B9B1-4835-A430-FAE21E958DB1}">
      <dgm:prSet/>
      <dgm:spPr/>
      <dgm:t>
        <a:bodyPr/>
        <a:lstStyle/>
        <a:p>
          <a:pPr latinLnBrk="1"/>
          <a:endParaRPr lang="ko-KR" altLang="en-US"/>
        </a:p>
      </dgm:t>
    </dgm:pt>
    <dgm:pt modelId="{8E3ACA2E-689F-4FDA-830D-7FFA2432CEE4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CD6833D4-D4E0-483C-BE82-B051B8BA3607}" type="parTrans" cxnId="{53BBEB69-453D-4D9C-9005-D5CB64D110E8}">
      <dgm:prSet/>
      <dgm:spPr/>
      <dgm:t>
        <a:bodyPr/>
        <a:lstStyle/>
        <a:p>
          <a:pPr latinLnBrk="1"/>
          <a:endParaRPr lang="ko-KR" altLang="en-US"/>
        </a:p>
      </dgm:t>
    </dgm:pt>
    <dgm:pt modelId="{771021AB-F3F0-4626-85A0-B3ABFE46D891}" type="sibTrans" cxnId="{53BBEB69-453D-4D9C-9005-D5CB64D110E8}">
      <dgm:prSet/>
      <dgm:spPr/>
      <dgm:t>
        <a:bodyPr/>
        <a:lstStyle/>
        <a:p>
          <a:pPr latinLnBrk="1"/>
          <a:endParaRPr lang="ko-KR" altLang="en-US"/>
        </a:p>
      </dgm:t>
    </dgm:pt>
    <dgm:pt modelId="{189BE07E-DDA1-407B-997E-CE7F92A3144B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51C86ED2-2B83-4E52-85EC-A9DFEDAEA20E}" type="parTrans" cxnId="{FC607276-9FD9-4DCA-ABC8-8E09C2238DF0}">
      <dgm:prSet/>
      <dgm:spPr/>
      <dgm:t>
        <a:bodyPr/>
        <a:lstStyle/>
        <a:p>
          <a:pPr latinLnBrk="1"/>
          <a:endParaRPr lang="ko-KR" altLang="en-US"/>
        </a:p>
      </dgm:t>
    </dgm:pt>
    <dgm:pt modelId="{6C1CF879-1AE6-49E8-A0A3-A1002550DD5B}" type="sibTrans" cxnId="{FC607276-9FD9-4DCA-ABC8-8E09C2238DF0}">
      <dgm:prSet/>
      <dgm:spPr/>
      <dgm:t>
        <a:bodyPr/>
        <a:lstStyle/>
        <a:p>
          <a:pPr latinLnBrk="1"/>
          <a:endParaRPr lang="ko-KR" altLang="en-US"/>
        </a:p>
      </dgm:t>
    </dgm:pt>
    <dgm:pt modelId="{144206D5-553B-4ED3-B1A0-FC8CB82D24E9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타이틀 씬 및 옵션</a:t>
          </a:r>
          <a:r>
            <a:rPr lang="en-US" altLang="ko-KR" sz="1400" b="1" dirty="0" smtClean="0"/>
            <a:t>, </a:t>
          </a:r>
          <a:r>
            <a:rPr lang="ko-KR" altLang="en-US" sz="1400" b="1" dirty="0" smtClean="0"/>
            <a:t>도움말 기능 추가</a:t>
          </a:r>
          <a:endParaRPr lang="ko-KR" altLang="en-US" sz="1400" b="1" dirty="0"/>
        </a:p>
      </dgm:t>
    </dgm:pt>
    <dgm:pt modelId="{71A2C3C9-3E36-4C5C-855D-BDCFA587333B}" type="parTrans" cxnId="{82ACDA8D-330B-4862-8344-8216404D1093}">
      <dgm:prSet/>
      <dgm:spPr/>
      <dgm:t>
        <a:bodyPr/>
        <a:lstStyle/>
        <a:p>
          <a:pPr latinLnBrk="1"/>
          <a:endParaRPr lang="ko-KR" altLang="en-US"/>
        </a:p>
      </dgm:t>
    </dgm:pt>
    <dgm:pt modelId="{8D76D0E2-5A88-4F21-A96D-C57DBCB6C5AF}" type="sibTrans" cxnId="{82ACDA8D-330B-4862-8344-8216404D1093}">
      <dgm:prSet/>
      <dgm:spPr/>
      <dgm:t>
        <a:bodyPr/>
        <a:lstStyle/>
        <a:p>
          <a:pPr latinLnBrk="1"/>
          <a:endParaRPr lang="ko-KR" altLang="en-US"/>
        </a:p>
      </dgm:t>
    </dgm:pt>
    <dgm:pt modelId="{DEB71A60-BAFF-4293-B71C-E5B7DF077958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6A34CD68-70F9-4331-99D2-2705AC619326}" type="parTrans" cxnId="{C3C09B64-9BD9-467C-967C-E11D7F7EC42D}">
      <dgm:prSet/>
      <dgm:spPr/>
      <dgm:t>
        <a:bodyPr/>
        <a:lstStyle/>
        <a:p>
          <a:pPr latinLnBrk="1"/>
          <a:endParaRPr lang="ko-KR" altLang="en-US"/>
        </a:p>
      </dgm:t>
    </dgm:pt>
    <dgm:pt modelId="{6EDD20F4-437D-4D92-9B8B-B093072F3F5C}" type="sibTrans" cxnId="{C3C09B64-9BD9-467C-967C-E11D7F7EC42D}">
      <dgm:prSet/>
      <dgm:spPr/>
      <dgm:t>
        <a:bodyPr/>
        <a:lstStyle/>
        <a:p>
          <a:pPr latinLnBrk="1"/>
          <a:endParaRPr lang="ko-KR" altLang="en-US"/>
        </a:p>
      </dgm:t>
    </dgm:pt>
    <dgm:pt modelId="{A1758BCA-5929-4193-9698-C1ED4F888DF9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피격 효과 구현</a:t>
          </a:r>
          <a:endParaRPr lang="ko-KR" altLang="en-US" sz="1400" b="1" dirty="0"/>
        </a:p>
      </dgm:t>
    </dgm:pt>
    <dgm:pt modelId="{92005A9A-9536-44BF-8499-13D92C6F9559}" type="parTrans" cxnId="{CD5C8097-463A-49E4-95D1-CEDCF6FF288C}">
      <dgm:prSet/>
      <dgm:spPr/>
      <dgm:t>
        <a:bodyPr/>
        <a:lstStyle/>
        <a:p>
          <a:pPr latinLnBrk="1"/>
          <a:endParaRPr lang="ko-KR" altLang="en-US"/>
        </a:p>
      </dgm:t>
    </dgm:pt>
    <dgm:pt modelId="{2A5B586F-7C70-4631-B0F6-D33B9D4BCAC3}" type="sibTrans" cxnId="{CD5C8097-463A-49E4-95D1-CEDCF6FF288C}">
      <dgm:prSet/>
      <dgm:spPr/>
      <dgm:t>
        <a:bodyPr/>
        <a:lstStyle/>
        <a:p>
          <a:pPr latinLnBrk="1"/>
          <a:endParaRPr lang="ko-KR" altLang="en-US"/>
        </a:p>
      </dgm:t>
    </dgm:pt>
    <dgm:pt modelId="{B02252AA-AC3E-48BD-B16E-5805DBE6C2EF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EBBCA04A-9B21-44A4-8E97-CEFB947C5DB3}" type="parTrans" cxnId="{911940CB-AE0F-43EA-A4BD-E0357D555636}">
      <dgm:prSet/>
      <dgm:spPr/>
      <dgm:t>
        <a:bodyPr/>
        <a:lstStyle/>
        <a:p>
          <a:pPr latinLnBrk="1"/>
          <a:endParaRPr lang="ko-KR" altLang="en-US"/>
        </a:p>
      </dgm:t>
    </dgm:pt>
    <dgm:pt modelId="{A7E2D5E6-6D54-4D5C-974D-E37D4A5E75F3}" type="sibTrans" cxnId="{911940CB-AE0F-43EA-A4BD-E0357D555636}">
      <dgm:prSet/>
      <dgm:spPr/>
      <dgm:t>
        <a:bodyPr/>
        <a:lstStyle/>
        <a:p>
          <a:pPr latinLnBrk="1"/>
          <a:endParaRPr lang="ko-KR" altLang="en-US"/>
        </a:p>
      </dgm:t>
    </dgm:pt>
    <dgm:pt modelId="{8B5D69C1-6377-4831-9735-94CBC1B77C24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최종검토</a:t>
          </a:r>
          <a:endParaRPr lang="ko-KR" altLang="en-US" sz="1400" b="1" dirty="0"/>
        </a:p>
      </dgm:t>
    </dgm:pt>
    <dgm:pt modelId="{68EF85EF-0613-4A27-AA3E-E30E860022D7}" type="parTrans" cxnId="{35E537A4-D9C2-4D1B-8DFE-2E0848162C09}">
      <dgm:prSet/>
      <dgm:spPr/>
      <dgm:t>
        <a:bodyPr/>
        <a:lstStyle/>
        <a:p>
          <a:pPr latinLnBrk="1"/>
          <a:endParaRPr lang="ko-KR" altLang="en-US"/>
        </a:p>
      </dgm:t>
    </dgm:pt>
    <dgm:pt modelId="{DB39DB4C-C803-4504-AE87-E11B5F014256}" type="sibTrans" cxnId="{35E537A4-D9C2-4D1B-8DFE-2E0848162C09}">
      <dgm:prSet/>
      <dgm:spPr/>
      <dgm:t>
        <a:bodyPr/>
        <a:lstStyle/>
        <a:p>
          <a:pPr latinLnBrk="1"/>
          <a:endParaRPr lang="ko-KR" altLang="en-US"/>
        </a:p>
      </dgm:t>
    </dgm:pt>
    <dgm:pt modelId="{D23C3985-F330-4772-AB1D-8C7B9BDFE2D3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82AAD3C3-B1BD-4CD4-92B8-2FE1B9A17190}" type="parTrans" cxnId="{94A2AF85-D732-4B4F-BC9F-A3A9596453E4}">
      <dgm:prSet/>
      <dgm:spPr/>
      <dgm:t>
        <a:bodyPr/>
        <a:lstStyle/>
        <a:p>
          <a:pPr latinLnBrk="1"/>
          <a:endParaRPr lang="ko-KR" altLang="en-US"/>
        </a:p>
      </dgm:t>
    </dgm:pt>
    <dgm:pt modelId="{0F79CC91-1B1E-4436-A2AF-7AAF75FDFB60}" type="sibTrans" cxnId="{94A2AF85-D732-4B4F-BC9F-A3A9596453E4}">
      <dgm:prSet/>
      <dgm:spPr/>
      <dgm:t>
        <a:bodyPr/>
        <a:lstStyle/>
        <a:p>
          <a:pPr latinLnBrk="1"/>
          <a:endParaRPr lang="ko-KR" altLang="en-US"/>
        </a:p>
      </dgm:t>
    </dgm:pt>
    <dgm:pt modelId="{B4021A0F-4ABA-48DC-A14D-FF25810CD148}">
      <dgm:prSet phldrT="[텍스트]" custT="1"/>
      <dgm:spPr/>
      <dgm:t>
        <a:bodyPr/>
        <a:lstStyle/>
        <a:p>
          <a:pPr latinLnBrk="1"/>
          <a:r>
            <a:rPr lang="ko-KR" altLang="en-US" sz="1400" b="1" dirty="0" err="1" smtClean="0"/>
            <a:t>인벤토리</a:t>
          </a:r>
          <a:r>
            <a:rPr lang="ko-KR" altLang="en-US" sz="1400" b="1" dirty="0" smtClean="0"/>
            <a:t> 기능삽입</a:t>
          </a:r>
          <a:r>
            <a:rPr lang="en-US" altLang="ko-KR" sz="1400" b="1" dirty="0" smtClean="0"/>
            <a:t>, </a:t>
          </a:r>
          <a:r>
            <a:rPr lang="ko-KR" altLang="en-US" sz="1400" b="1" dirty="0" smtClean="0"/>
            <a:t>아이템 교환기능 구현</a:t>
          </a:r>
          <a:endParaRPr lang="ko-KR" altLang="en-US" sz="1400" b="1" dirty="0"/>
        </a:p>
      </dgm:t>
    </dgm:pt>
    <dgm:pt modelId="{84F41DF7-7B3B-4903-858C-232A6B6F73A7}" type="parTrans" cxnId="{EE8B9E75-715B-4552-9E30-4C40DA440246}">
      <dgm:prSet/>
      <dgm:spPr/>
    </dgm:pt>
    <dgm:pt modelId="{AA575724-591B-409C-97B1-CECC2DD27EBF}" type="sibTrans" cxnId="{EE8B9E75-715B-4552-9E30-4C40DA440246}">
      <dgm:prSet/>
      <dgm:spPr/>
    </dgm:pt>
    <dgm:pt modelId="{08D812FC-8269-4641-8D4D-3F80024264D5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1B4132FC-B38C-41C9-8F05-5F3D28E59858}" type="parTrans" cxnId="{E37335D2-5EA1-4490-8661-668D4247C365}">
      <dgm:prSet/>
      <dgm:spPr/>
    </dgm:pt>
    <dgm:pt modelId="{F48FC494-39D0-4E83-8648-6E6179996271}" type="sibTrans" cxnId="{E37335D2-5EA1-4490-8661-668D4247C365}">
      <dgm:prSet/>
      <dgm:spPr/>
    </dgm:pt>
    <dgm:pt modelId="{2D304942-2CA2-462F-B675-114E35BCDB4E}" type="pres">
      <dgm:prSet presAssocID="{7F561B01-0B2D-4CF7-9C2C-6A3BD6965D0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4535F76-B0E1-41F6-BCC4-7240AA743AE1}" type="pres">
      <dgm:prSet presAssocID="{A8C3C306-B67E-4BCB-BDBD-6E88D844C493}" presName="composite" presStyleCnt="0"/>
      <dgm:spPr/>
    </dgm:pt>
    <dgm:pt modelId="{EF6DE14A-F8FD-4CD6-8415-F446075EA67A}" type="pres">
      <dgm:prSet presAssocID="{A8C3C306-B67E-4BCB-BDBD-6E88D844C49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0035D9-3EB9-4E1F-A372-0C171487FCF1}" type="pres">
      <dgm:prSet presAssocID="{A8C3C306-B67E-4BCB-BDBD-6E88D844C49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53922CE-CBA1-4371-AF86-8BB083F47E56}" type="pres">
      <dgm:prSet presAssocID="{7B3124B1-1B1B-4106-8406-70D4B2FC0D93}" presName="space" presStyleCnt="0"/>
      <dgm:spPr/>
    </dgm:pt>
    <dgm:pt modelId="{ECB0384C-E165-440D-A835-CF97F2F084AB}" type="pres">
      <dgm:prSet presAssocID="{74BE1B52-65AF-4530-9FCB-404B33F7CC30}" presName="composite" presStyleCnt="0"/>
      <dgm:spPr/>
    </dgm:pt>
    <dgm:pt modelId="{A0C820D8-762E-47F5-B4B5-D707CF50C30C}" type="pres">
      <dgm:prSet presAssocID="{74BE1B52-65AF-4530-9FCB-404B33F7CC3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8474F3-A3DB-4B40-9FD5-1098F8DCA5D1}" type="pres">
      <dgm:prSet presAssocID="{74BE1B52-65AF-4530-9FCB-404B33F7CC30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297D0B7-4166-47F4-B49B-B7C09FC0F221}" type="pres">
      <dgm:prSet presAssocID="{C16BE3AB-5046-4922-989B-D333FB8F8A03}" presName="space" presStyleCnt="0"/>
      <dgm:spPr/>
    </dgm:pt>
    <dgm:pt modelId="{D27C09DC-1BC3-4F1A-BCB1-15AAA65359E9}" type="pres">
      <dgm:prSet presAssocID="{3A066EFA-EDD1-489C-8E4B-74FFD0C505BA}" presName="composite" presStyleCnt="0"/>
      <dgm:spPr/>
    </dgm:pt>
    <dgm:pt modelId="{C4A35D0B-8A48-4494-B18D-D8A9A29A0CDE}" type="pres">
      <dgm:prSet presAssocID="{3A066EFA-EDD1-489C-8E4B-74FFD0C505B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E120571-95ED-4F77-A29A-C277AF379079}" type="pres">
      <dgm:prSet presAssocID="{3A066EFA-EDD1-489C-8E4B-74FFD0C505BA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37335D2-5EA1-4490-8661-668D4247C365}" srcId="{A8C3C306-B67E-4BCB-BDBD-6E88D844C493}" destId="{08D812FC-8269-4641-8D4D-3F80024264D5}" srcOrd="3" destOrd="0" parTransId="{1B4132FC-B38C-41C9-8F05-5F3D28E59858}" sibTransId="{F48FC494-39D0-4E83-8648-6E6179996271}"/>
    <dgm:cxn modelId="{A19DCE46-217E-4F2B-9B91-370B5A2B3B64}" type="presOf" srcId="{406F7B78-2CE4-474C-9250-871AC907638B}" destId="{618474F3-A3DB-4B40-9FD5-1098F8DCA5D1}" srcOrd="0" destOrd="8" presId="urn:microsoft.com/office/officeart/2005/8/layout/hList1"/>
    <dgm:cxn modelId="{879EA99A-E3CA-4A50-843F-F565C0EC54AC}" type="presOf" srcId="{B4021A0F-4ABA-48DC-A14D-FF25810CD148}" destId="{8A0035D9-3EB9-4E1F-A372-0C171487FCF1}" srcOrd="0" destOrd="4" presId="urn:microsoft.com/office/officeart/2005/8/layout/hList1"/>
    <dgm:cxn modelId="{BA78D835-DE91-4911-B555-D4215CBC93AA}" type="presOf" srcId="{1D709675-8D10-4194-A923-22EFCAEA8C94}" destId="{0E120571-95ED-4F77-A29A-C277AF379079}" srcOrd="0" destOrd="0" presId="urn:microsoft.com/office/officeart/2005/8/layout/hList1"/>
    <dgm:cxn modelId="{EF4750CC-17ED-45FB-8BF8-63F8CE65BFDF}" type="presOf" srcId="{7F561B01-0B2D-4CF7-9C2C-6A3BD6965D05}" destId="{2D304942-2CA2-462F-B675-114E35BCDB4E}" srcOrd="0" destOrd="0" presId="urn:microsoft.com/office/officeart/2005/8/layout/hList1"/>
    <dgm:cxn modelId="{4449ACE9-FEBE-4884-B20B-598A1D719A84}" type="presOf" srcId="{DBDA6133-95BA-41A1-B804-6BD4BF1D4042}" destId="{8A0035D9-3EB9-4E1F-A372-0C171487FCF1}" srcOrd="0" destOrd="2" presId="urn:microsoft.com/office/officeart/2005/8/layout/hList1"/>
    <dgm:cxn modelId="{FC607276-9FD9-4DCA-ABC8-8E09C2238DF0}" srcId="{3A066EFA-EDD1-489C-8E4B-74FFD0C505BA}" destId="{189BE07E-DDA1-407B-997E-CE7F92A3144B}" srcOrd="2" destOrd="0" parTransId="{51C86ED2-2B83-4E52-85EC-A9DFEDAEA20E}" sibTransId="{6C1CF879-1AE6-49E8-A0A3-A1002550DD5B}"/>
    <dgm:cxn modelId="{E987B839-F8B7-444D-BBA5-39EFAF3E1C71}" srcId="{3A066EFA-EDD1-489C-8E4B-74FFD0C505BA}" destId="{693BC4F3-FC16-4FE2-9460-3C47E2CBDEDA}" srcOrd="1" destOrd="0" parTransId="{90FFF1AD-1857-411B-A174-1D36E65C5596}" sibTransId="{168F6596-E287-48E3-B65F-4418657B2C0E}"/>
    <dgm:cxn modelId="{35E537A4-D9C2-4D1B-8DFE-2E0848162C09}" srcId="{74BE1B52-65AF-4530-9FCB-404B33F7CC30}" destId="{8B5D69C1-6377-4831-9735-94CBC1B77C24}" srcOrd="6" destOrd="0" parTransId="{68EF85EF-0613-4A27-AA3E-E30E860022D7}" sibTransId="{DB39DB4C-C803-4504-AE87-E11B5F014256}"/>
    <dgm:cxn modelId="{BC09129D-081D-4460-98B4-57108282A0CE}" type="presOf" srcId="{144206D5-553B-4ED3-B1A0-FC8CB82D24E9}" destId="{618474F3-A3DB-4B40-9FD5-1098F8DCA5D1}" srcOrd="0" destOrd="2" presId="urn:microsoft.com/office/officeart/2005/8/layout/hList1"/>
    <dgm:cxn modelId="{53BBEB69-453D-4D9C-9005-D5CB64D110E8}" srcId="{3A066EFA-EDD1-489C-8E4B-74FFD0C505BA}" destId="{8E3ACA2E-689F-4FDA-830D-7FFA2432CEE4}" srcOrd="3" destOrd="0" parTransId="{CD6833D4-D4E0-483C-BE82-B051B8BA3607}" sibTransId="{771021AB-F3F0-4626-85A0-B3ABFE46D891}"/>
    <dgm:cxn modelId="{C3C09B64-9BD9-467C-967C-E11D7F7EC42D}" srcId="{74BE1B52-65AF-4530-9FCB-404B33F7CC30}" destId="{DEB71A60-BAFF-4293-B71C-E5B7DF077958}" srcOrd="1" destOrd="0" parTransId="{6A34CD68-70F9-4331-99D2-2705AC619326}" sibTransId="{6EDD20F4-437D-4D92-9B8B-B093072F3F5C}"/>
    <dgm:cxn modelId="{DBD19A86-54A1-4C2E-A84C-C182EB9A17FD}" srcId="{A8C3C306-B67E-4BCB-BDBD-6E88D844C493}" destId="{29E06208-C0F5-4FFF-A0EE-851405667988}" srcOrd="0" destOrd="0" parTransId="{8A8B67F6-877E-4841-A2F3-1FDF45AC0383}" sibTransId="{10CFCD69-5221-48DD-B5D8-CBC6CA8BE50B}"/>
    <dgm:cxn modelId="{84EC63A1-7CB6-4E9F-94C7-579F506ABC9C}" type="presOf" srcId="{9E13AE32-F8EB-45D9-8124-A424192926D4}" destId="{618474F3-A3DB-4B40-9FD5-1098F8DCA5D1}" srcOrd="0" destOrd="7" presId="urn:microsoft.com/office/officeart/2005/8/layout/hList1"/>
    <dgm:cxn modelId="{5AD17D4D-4831-4885-BFB0-E732AA339AD2}" type="presOf" srcId="{29E06208-C0F5-4FFF-A0EE-851405667988}" destId="{8A0035D9-3EB9-4E1F-A372-0C171487FCF1}" srcOrd="0" destOrd="0" presId="urn:microsoft.com/office/officeart/2005/8/layout/hList1"/>
    <dgm:cxn modelId="{938CC3FA-8F0E-4304-8112-C31B0AB90F83}" srcId="{74BE1B52-65AF-4530-9FCB-404B33F7CC30}" destId="{406F7B78-2CE4-474C-9250-871AC907638B}" srcOrd="8" destOrd="0" parTransId="{84BFD0F7-E43E-423B-9BEB-551F065B97A8}" sibTransId="{DE1B8C28-0032-41A9-951A-F205116E905F}"/>
    <dgm:cxn modelId="{971F3A9B-D89D-440E-ABAE-F2AD3C65BD64}" type="presOf" srcId="{D23C3985-F330-4772-AB1D-8C7B9BDFE2D3}" destId="{618474F3-A3DB-4B40-9FD5-1098F8DCA5D1}" srcOrd="0" destOrd="5" presId="urn:microsoft.com/office/officeart/2005/8/layout/hList1"/>
    <dgm:cxn modelId="{35C8FC9E-143D-4423-8786-7E2270965CA9}" srcId="{A8C3C306-B67E-4BCB-BDBD-6E88D844C493}" destId="{F79EA756-730A-4845-93F3-ACD137804154}" srcOrd="5" destOrd="0" parTransId="{490EEED6-F1BF-4EFA-960F-3A6F1C250BA3}" sibTransId="{C9D35642-C30D-491D-9587-CAD62201336D}"/>
    <dgm:cxn modelId="{F8FCAB58-1210-412A-A800-A58DDE048482}" type="presOf" srcId="{23C2EB44-4CDB-4ABC-9600-94CDF3C2A09D}" destId="{618474F3-A3DB-4B40-9FD5-1098F8DCA5D1}" srcOrd="0" destOrd="0" presId="urn:microsoft.com/office/officeart/2005/8/layout/hList1"/>
    <dgm:cxn modelId="{9128C85A-B9B1-4835-A430-FAE21E958DB1}" srcId="{74BE1B52-65AF-4530-9FCB-404B33F7CC30}" destId="{9E13AE32-F8EB-45D9-8124-A424192926D4}" srcOrd="7" destOrd="0" parTransId="{C4BF3DE5-FD57-4392-9AD0-136403E1A43B}" sibTransId="{01D5E2D5-E1E6-4584-8A4B-E61DF2ED2787}"/>
    <dgm:cxn modelId="{D0B84816-3B7A-435E-A61E-4BB162DF0F67}" type="presOf" srcId="{8B5D69C1-6377-4831-9735-94CBC1B77C24}" destId="{618474F3-A3DB-4B40-9FD5-1098F8DCA5D1}" srcOrd="0" destOrd="6" presId="urn:microsoft.com/office/officeart/2005/8/layout/hList1"/>
    <dgm:cxn modelId="{B4DE4606-B254-428B-B652-7DCF8580145B}" srcId="{74BE1B52-65AF-4530-9FCB-404B33F7CC30}" destId="{03D18DA8-D842-40FE-B3F2-ABC9BCD8C7E4}" srcOrd="9" destOrd="0" parTransId="{EAEE3E37-42FE-46A7-815C-0592E64287D4}" sibTransId="{CB5E359F-D77C-4E1A-94CF-B04F825A851B}"/>
    <dgm:cxn modelId="{BA20DCDB-70B9-443F-89A9-FB356064B661}" srcId="{7F561B01-0B2D-4CF7-9C2C-6A3BD6965D05}" destId="{3A066EFA-EDD1-489C-8E4B-74FFD0C505BA}" srcOrd="2" destOrd="0" parTransId="{BA2C4C34-6BD6-4B09-9C60-916A85A963F7}" sibTransId="{811EE292-109B-49C5-8107-EB6288ED2D17}"/>
    <dgm:cxn modelId="{DCCF9564-59F0-4026-94F4-3BC2AA58D2FB}" type="presOf" srcId="{08D812FC-8269-4641-8D4D-3F80024264D5}" destId="{8A0035D9-3EB9-4E1F-A372-0C171487FCF1}" srcOrd="0" destOrd="3" presId="urn:microsoft.com/office/officeart/2005/8/layout/hList1"/>
    <dgm:cxn modelId="{8C390732-5E3A-4097-8492-538A1308831D}" type="presOf" srcId="{3A066EFA-EDD1-489C-8E4B-74FFD0C505BA}" destId="{C4A35D0B-8A48-4494-B18D-D8A9A29A0CDE}" srcOrd="0" destOrd="0" presId="urn:microsoft.com/office/officeart/2005/8/layout/hList1"/>
    <dgm:cxn modelId="{94A2AF85-D732-4B4F-BC9F-A3A9596453E4}" srcId="{74BE1B52-65AF-4530-9FCB-404B33F7CC30}" destId="{D23C3985-F330-4772-AB1D-8C7B9BDFE2D3}" srcOrd="5" destOrd="0" parTransId="{82AAD3C3-B1BD-4CD4-92B8-2FE1B9A17190}" sibTransId="{0F79CC91-1B1E-4436-A2AF-7AAF75FDFB60}"/>
    <dgm:cxn modelId="{EE8B9E75-715B-4552-9E30-4C40DA440246}" srcId="{A8C3C306-B67E-4BCB-BDBD-6E88D844C493}" destId="{B4021A0F-4ABA-48DC-A14D-FF25810CD148}" srcOrd="4" destOrd="0" parTransId="{84F41DF7-7B3B-4903-858C-232A6B6F73A7}" sibTransId="{AA575724-591B-409C-97B1-CECC2DD27EBF}"/>
    <dgm:cxn modelId="{ADCCF49E-7343-42D2-BFCE-9219ACBA4A72}" srcId="{74BE1B52-65AF-4530-9FCB-404B33F7CC30}" destId="{23C2EB44-4CDB-4ABC-9600-94CDF3C2A09D}" srcOrd="0" destOrd="0" parTransId="{1DA86C07-5354-423F-B298-59C8E387E60F}" sibTransId="{DB72199B-57BB-4E26-A05A-459312C74E25}"/>
    <dgm:cxn modelId="{C520546B-7BE6-4D04-B3D5-192A490E418B}" type="presOf" srcId="{DEB71A60-BAFF-4293-B71C-E5B7DF077958}" destId="{618474F3-A3DB-4B40-9FD5-1098F8DCA5D1}" srcOrd="0" destOrd="1" presId="urn:microsoft.com/office/officeart/2005/8/layout/hList1"/>
    <dgm:cxn modelId="{CCB52800-B7C0-49B8-A86B-97851B8411E9}" srcId="{74BE1B52-65AF-4530-9FCB-404B33F7CC30}" destId="{1D627AA6-AF78-446D-937F-52EC3BE226E8}" srcOrd="10" destOrd="0" parTransId="{0DC7D9E0-C2B5-4EB7-867F-E5D34BC229B0}" sibTransId="{DB740676-F456-4AC7-97F9-662A3DCD2D28}"/>
    <dgm:cxn modelId="{F4CB4A38-F45C-44F8-9AB4-53B61E0B0113}" srcId="{7F561B01-0B2D-4CF7-9C2C-6A3BD6965D05}" destId="{A8C3C306-B67E-4BCB-BDBD-6E88D844C493}" srcOrd="0" destOrd="0" parTransId="{18D35E57-EF52-4FEC-BE69-4F0EA73BE12B}" sibTransId="{7B3124B1-1B1B-4106-8406-70D4B2FC0D93}"/>
    <dgm:cxn modelId="{FEDDBAB9-5C4E-45C2-8B50-0EE5C5CB09B3}" type="presOf" srcId="{F79EA756-730A-4845-93F3-ACD137804154}" destId="{8A0035D9-3EB9-4E1F-A372-0C171487FCF1}" srcOrd="0" destOrd="5" presId="urn:microsoft.com/office/officeart/2005/8/layout/hList1"/>
    <dgm:cxn modelId="{42720F7F-E03C-4416-AA33-BE1131D148BE}" type="presOf" srcId="{58F59A35-3F6B-4ACB-A01F-F847872D96B0}" destId="{618474F3-A3DB-4B40-9FD5-1098F8DCA5D1}" srcOrd="0" destOrd="12" presId="urn:microsoft.com/office/officeart/2005/8/layout/hList1"/>
    <dgm:cxn modelId="{7C92A05D-B860-4690-8E83-14DE76724617}" srcId="{A8C3C306-B67E-4BCB-BDBD-6E88D844C493}" destId="{DBDA6133-95BA-41A1-B804-6BD4BF1D4042}" srcOrd="2" destOrd="0" parTransId="{0E711485-3043-4E45-9A46-99FE94B1C8B0}" sibTransId="{8B0A4B76-35EE-4A5C-BBD6-2C0AD6BB5E34}"/>
    <dgm:cxn modelId="{C448A374-4F7A-430E-8F1B-7ADD1A6C382A}" srcId="{7F561B01-0B2D-4CF7-9C2C-6A3BD6965D05}" destId="{74BE1B52-65AF-4530-9FCB-404B33F7CC30}" srcOrd="1" destOrd="0" parTransId="{204E62BF-52F5-4E3D-AB1D-25D7AD1C7B29}" sibTransId="{C16BE3AB-5046-4922-989B-D333FB8F8A03}"/>
    <dgm:cxn modelId="{CD5C8097-463A-49E4-95D1-CEDCF6FF288C}" srcId="{74BE1B52-65AF-4530-9FCB-404B33F7CC30}" destId="{A1758BCA-5929-4193-9698-C1ED4F888DF9}" srcOrd="4" destOrd="0" parTransId="{92005A9A-9536-44BF-8499-13D92C6F9559}" sibTransId="{2A5B586F-7C70-4631-B0F6-D33B9D4BCAC3}"/>
    <dgm:cxn modelId="{B4DEE84A-CFBE-4A2B-B3F4-C521CAE7CD1E}" srcId="{A8C3C306-B67E-4BCB-BDBD-6E88D844C493}" destId="{C1F78E01-E27E-4BAE-9E23-70FB6253CA3F}" srcOrd="1" destOrd="0" parTransId="{79107636-FE17-40AF-ADD5-75682251C4FA}" sibTransId="{11562E8A-28A8-4D49-ADB3-C06B652F047D}"/>
    <dgm:cxn modelId="{F281031E-7F13-4C19-8B85-1151C4BF1705}" type="presOf" srcId="{A1758BCA-5929-4193-9698-C1ED4F888DF9}" destId="{618474F3-A3DB-4B40-9FD5-1098F8DCA5D1}" srcOrd="0" destOrd="4" presId="urn:microsoft.com/office/officeart/2005/8/layout/hList1"/>
    <dgm:cxn modelId="{6D98630F-ACE6-40E5-BB40-0EFF9F3E3320}" type="presOf" srcId="{B02252AA-AC3E-48BD-B16E-5805DBE6C2EF}" destId="{618474F3-A3DB-4B40-9FD5-1098F8DCA5D1}" srcOrd="0" destOrd="3" presId="urn:microsoft.com/office/officeart/2005/8/layout/hList1"/>
    <dgm:cxn modelId="{097E791F-2DDF-4AC5-A572-6911BABC4F19}" type="presOf" srcId="{693BC4F3-FC16-4FE2-9460-3C47E2CBDEDA}" destId="{0E120571-95ED-4F77-A29A-C277AF379079}" srcOrd="0" destOrd="1" presId="urn:microsoft.com/office/officeart/2005/8/layout/hList1"/>
    <dgm:cxn modelId="{8836E40A-E7AA-48B2-88FB-0B2E66F60936}" type="presOf" srcId="{189BE07E-DDA1-407B-997E-CE7F92A3144B}" destId="{0E120571-95ED-4F77-A29A-C277AF379079}" srcOrd="0" destOrd="2" presId="urn:microsoft.com/office/officeart/2005/8/layout/hList1"/>
    <dgm:cxn modelId="{B88CC121-FB0F-4CBD-BDBD-EFBC21C685D0}" type="presOf" srcId="{1D627AA6-AF78-446D-937F-52EC3BE226E8}" destId="{618474F3-A3DB-4B40-9FD5-1098F8DCA5D1}" srcOrd="0" destOrd="10" presId="urn:microsoft.com/office/officeart/2005/8/layout/hList1"/>
    <dgm:cxn modelId="{99A403D5-4F50-46A7-B91A-1B89126279E0}" type="presOf" srcId="{03D18DA8-D842-40FE-B3F2-ABC9BCD8C7E4}" destId="{618474F3-A3DB-4B40-9FD5-1098F8DCA5D1}" srcOrd="0" destOrd="9" presId="urn:microsoft.com/office/officeart/2005/8/layout/hList1"/>
    <dgm:cxn modelId="{BE9A055C-5E1A-44C9-A43E-E42E776FB6D2}" srcId="{3A066EFA-EDD1-489C-8E4B-74FFD0C505BA}" destId="{1D709675-8D10-4194-A923-22EFCAEA8C94}" srcOrd="0" destOrd="0" parTransId="{672CC8A4-B8B2-4A34-925A-F85A69826EFA}" sibTransId="{565924DD-5A4F-4F47-B268-4275C6EAFA87}"/>
    <dgm:cxn modelId="{911940CB-AE0F-43EA-A4BD-E0357D555636}" srcId="{74BE1B52-65AF-4530-9FCB-404B33F7CC30}" destId="{B02252AA-AC3E-48BD-B16E-5805DBE6C2EF}" srcOrd="3" destOrd="0" parTransId="{EBBCA04A-9B21-44A4-8E97-CEFB947C5DB3}" sibTransId="{A7E2D5E6-6D54-4D5C-974D-E37D4A5E75F3}"/>
    <dgm:cxn modelId="{4DC88F58-65F4-4A04-B1F5-929156FFD4B1}" type="presOf" srcId="{C1F78E01-E27E-4BAE-9E23-70FB6253CA3F}" destId="{8A0035D9-3EB9-4E1F-A372-0C171487FCF1}" srcOrd="0" destOrd="1" presId="urn:microsoft.com/office/officeart/2005/8/layout/hList1"/>
    <dgm:cxn modelId="{30D53053-A306-4380-BAB5-F79B5733A06D}" type="presOf" srcId="{A938B7B4-30D4-4972-88B6-76720B2DD235}" destId="{618474F3-A3DB-4B40-9FD5-1098F8DCA5D1}" srcOrd="0" destOrd="11" presId="urn:microsoft.com/office/officeart/2005/8/layout/hList1"/>
    <dgm:cxn modelId="{4EF567F6-2FF8-479B-9DB9-9E2B3288B900}" srcId="{74BE1B52-65AF-4530-9FCB-404B33F7CC30}" destId="{A938B7B4-30D4-4972-88B6-76720B2DD235}" srcOrd="11" destOrd="0" parTransId="{3D557B8B-A6EF-400E-B31C-8450AF077A0A}" sibTransId="{5FE0E736-AACF-4891-B37F-8FDA8F333E67}"/>
    <dgm:cxn modelId="{224F82A1-A176-498E-96B6-AE9235BFA6B2}" srcId="{74BE1B52-65AF-4530-9FCB-404B33F7CC30}" destId="{58F59A35-3F6B-4ACB-A01F-F847872D96B0}" srcOrd="12" destOrd="0" parTransId="{430D106E-D5BF-4BD9-8F4C-E979A6B46627}" sibTransId="{2AA9BABA-CC58-4C61-99BA-ADE1C4848B5E}"/>
    <dgm:cxn modelId="{06004C42-10A1-421D-B7DB-2842E77B1CB5}" type="presOf" srcId="{A8C3C306-B67E-4BCB-BDBD-6E88D844C493}" destId="{EF6DE14A-F8FD-4CD6-8415-F446075EA67A}" srcOrd="0" destOrd="0" presId="urn:microsoft.com/office/officeart/2005/8/layout/hList1"/>
    <dgm:cxn modelId="{82ACDA8D-330B-4862-8344-8216404D1093}" srcId="{74BE1B52-65AF-4530-9FCB-404B33F7CC30}" destId="{144206D5-553B-4ED3-B1A0-FC8CB82D24E9}" srcOrd="2" destOrd="0" parTransId="{71A2C3C9-3E36-4C5C-855D-BDCFA587333B}" sibTransId="{8D76D0E2-5A88-4F21-A96D-C57DBCB6C5AF}"/>
    <dgm:cxn modelId="{71DB623E-8E11-4587-8005-06231AF3611E}" type="presOf" srcId="{74BE1B52-65AF-4530-9FCB-404B33F7CC30}" destId="{A0C820D8-762E-47F5-B4B5-D707CF50C30C}" srcOrd="0" destOrd="0" presId="urn:microsoft.com/office/officeart/2005/8/layout/hList1"/>
    <dgm:cxn modelId="{CFD3338B-FC1F-4C2D-88CF-C3CC13827355}" type="presOf" srcId="{8E3ACA2E-689F-4FDA-830D-7FFA2432CEE4}" destId="{0E120571-95ED-4F77-A29A-C277AF379079}" srcOrd="0" destOrd="3" presId="urn:microsoft.com/office/officeart/2005/8/layout/hList1"/>
    <dgm:cxn modelId="{1BB4CAE7-3354-4A26-BC1D-40AD1E7CF403}" type="presParOf" srcId="{2D304942-2CA2-462F-B675-114E35BCDB4E}" destId="{54535F76-B0E1-41F6-BCC4-7240AA743AE1}" srcOrd="0" destOrd="0" presId="urn:microsoft.com/office/officeart/2005/8/layout/hList1"/>
    <dgm:cxn modelId="{4D719F87-8840-44F7-B26C-6207863520A5}" type="presParOf" srcId="{54535F76-B0E1-41F6-BCC4-7240AA743AE1}" destId="{EF6DE14A-F8FD-4CD6-8415-F446075EA67A}" srcOrd="0" destOrd="0" presId="urn:microsoft.com/office/officeart/2005/8/layout/hList1"/>
    <dgm:cxn modelId="{CF7CBABA-0164-48FB-A44C-4B6BD4883826}" type="presParOf" srcId="{54535F76-B0E1-41F6-BCC4-7240AA743AE1}" destId="{8A0035D9-3EB9-4E1F-A372-0C171487FCF1}" srcOrd="1" destOrd="0" presId="urn:microsoft.com/office/officeart/2005/8/layout/hList1"/>
    <dgm:cxn modelId="{C717635F-D5C3-4795-B06E-92CA9449D8EF}" type="presParOf" srcId="{2D304942-2CA2-462F-B675-114E35BCDB4E}" destId="{553922CE-CBA1-4371-AF86-8BB083F47E56}" srcOrd="1" destOrd="0" presId="urn:microsoft.com/office/officeart/2005/8/layout/hList1"/>
    <dgm:cxn modelId="{2B73B9EE-FC01-425A-88C2-A44EAACE8C6D}" type="presParOf" srcId="{2D304942-2CA2-462F-B675-114E35BCDB4E}" destId="{ECB0384C-E165-440D-A835-CF97F2F084AB}" srcOrd="2" destOrd="0" presId="urn:microsoft.com/office/officeart/2005/8/layout/hList1"/>
    <dgm:cxn modelId="{368F283E-DE84-4BA1-8080-EEDD7B72D7DA}" type="presParOf" srcId="{ECB0384C-E165-440D-A835-CF97F2F084AB}" destId="{A0C820D8-762E-47F5-B4B5-D707CF50C30C}" srcOrd="0" destOrd="0" presId="urn:microsoft.com/office/officeart/2005/8/layout/hList1"/>
    <dgm:cxn modelId="{940FB4B1-450C-4CB6-A04B-91AF7F9D1A9B}" type="presParOf" srcId="{ECB0384C-E165-440D-A835-CF97F2F084AB}" destId="{618474F3-A3DB-4B40-9FD5-1098F8DCA5D1}" srcOrd="1" destOrd="0" presId="urn:microsoft.com/office/officeart/2005/8/layout/hList1"/>
    <dgm:cxn modelId="{397AFA3E-C7EB-49F4-AAF9-87C144470893}" type="presParOf" srcId="{2D304942-2CA2-462F-B675-114E35BCDB4E}" destId="{B297D0B7-4166-47F4-B49B-B7C09FC0F221}" srcOrd="3" destOrd="0" presId="urn:microsoft.com/office/officeart/2005/8/layout/hList1"/>
    <dgm:cxn modelId="{A6788C0A-DABF-49C1-9647-6E2DE1A3391B}" type="presParOf" srcId="{2D304942-2CA2-462F-B675-114E35BCDB4E}" destId="{D27C09DC-1BC3-4F1A-BCB1-15AAA65359E9}" srcOrd="4" destOrd="0" presId="urn:microsoft.com/office/officeart/2005/8/layout/hList1"/>
    <dgm:cxn modelId="{37D13B4D-45D5-4D37-96FB-4D727E0EE5A1}" type="presParOf" srcId="{D27C09DC-1BC3-4F1A-BCB1-15AAA65359E9}" destId="{C4A35D0B-8A48-4494-B18D-D8A9A29A0CDE}" srcOrd="0" destOrd="0" presId="urn:microsoft.com/office/officeart/2005/8/layout/hList1"/>
    <dgm:cxn modelId="{5377B1BC-A9C1-4434-9289-E3B2676984EB}" type="presParOf" srcId="{D27C09DC-1BC3-4F1A-BCB1-15AAA65359E9}" destId="{0E120571-95ED-4F77-A29A-C277AF37907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6DE14A-F8FD-4CD6-8415-F446075EA67A}">
      <dsp:nvSpPr>
        <dsp:cNvPr id="0" name=""/>
        <dsp:cNvSpPr/>
      </dsp:nvSpPr>
      <dsp:spPr>
        <a:xfrm>
          <a:off x="2508" y="618212"/>
          <a:ext cx="2445982" cy="9783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1</a:t>
          </a:r>
          <a:r>
            <a:rPr lang="ko-KR" altLang="en-US" sz="1400" b="1" kern="1200" dirty="0" smtClean="0"/>
            <a:t>주차</a:t>
          </a:r>
          <a:endParaRPr lang="ko-KR" altLang="en-US" sz="1400" b="1" kern="1200" dirty="0"/>
        </a:p>
      </dsp:txBody>
      <dsp:txXfrm>
        <a:off x="2508" y="618212"/>
        <a:ext cx="2445982" cy="978392"/>
      </dsp:txXfrm>
    </dsp:sp>
    <dsp:sp modelId="{8A0035D9-3EB9-4E1F-A372-0C171487FCF1}">
      <dsp:nvSpPr>
        <dsp:cNvPr id="0" name=""/>
        <dsp:cNvSpPr/>
      </dsp:nvSpPr>
      <dsp:spPr>
        <a:xfrm>
          <a:off x="2508" y="1596604"/>
          <a:ext cx="2445982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기획 및 리소스 수집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클래스 틀 짜기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애니메이션작업  </a:t>
          </a:r>
          <a:r>
            <a:rPr lang="en-US" altLang="ko-KR" sz="1400" b="1" kern="1200" dirty="0" smtClean="0"/>
            <a:t>1/ 2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플레이어 입력 및 </a:t>
          </a:r>
          <a:r>
            <a:rPr lang="ko-KR" altLang="en-US" sz="1400" b="1" kern="1200" dirty="0" err="1" smtClean="0"/>
            <a:t>렌더링</a:t>
          </a:r>
          <a:endParaRPr lang="ko-KR" altLang="en-US" sz="1400" b="1" kern="1200" dirty="0"/>
        </a:p>
      </dsp:txBody>
      <dsp:txXfrm>
        <a:off x="2508" y="1596604"/>
        <a:ext cx="2445982" cy="2854800"/>
      </dsp:txXfrm>
    </dsp:sp>
    <dsp:sp modelId="{A0C820D8-762E-47F5-B4B5-D707CF50C30C}">
      <dsp:nvSpPr>
        <dsp:cNvPr id="0" name=""/>
        <dsp:cNvSpPr/>
      </dsp:nvSpPr>
      <dsp:spPr>
        <a:xfrm>
          <a:off x="2790928" y="618212"/>
          <a:ext cx="2445982" cy="9783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2</a:t>
          </a:r>
          <a:r>
            <a:rPr lang="ko-KR" altLang="en-US" sz="1400" b="1" kern="1200" dirty="0" smtClean="0"/>
            <a:t>주차</a:t>
          </a:r>
          <a:endParaRPr lang="ko-KR" altLang="en-US" sz="1400" b="1" kern="1200" dirty="0"/>
        </a:p>
      </dsp:txBody>
      <dsp:txXfrm>
        <a:off x="2790928" y="618212"/>
        <a:ext cx="2445982" cy="978392"/>
      </dsp:txXfrm>
    </dsp:sp>
    <dsp:sp modelId="{618474F3-A3DB-4B40-9FD5-1098F8DCA5D1}">
      <dsp:nvSpPr>
        <dsp:cNvPr id="0" name=""/>
        <dsp:cNvSpPr/>
      </dsp:nvSpPr>
      <dsp:spPr>
        <a:xfrm>
          <a:off x="2790928" y="1596604"/>
          <a:ext cx="2445982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에디터 작업 </a:t>
          </a:r>
          <a:r>
            <a:rPr lang="en-US" altLang="ko-KR" sz="1400" b="1" kern="1200" dirty="0" smtClean="0"/>
            <a:t>– </a:t>
          </a:r>
          <a:r>
            <a:rPr lang="ko-KR" altLang="en-US" sz="1400" b="1" kern="1200" dirty="0" smtClean="0"/>
            <a:t>타일 및 </a:t>
          </a:r>
          <a:r>
            <a:rPr lang="ko-KR" altLang="en-US" sz="1400" b="1" kern="1200" dirty="0" err="1" smtClean="0"/>
            <a:t>에니미</a:t>
          </a:r>
          <a:r>
            <a:rPr lang="ko-KR" altLang="en-US" sz="1400" b="1" kern="1200" dirty="0" smtClean="0"/>
            <a:t> 작업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애니메이션 작업 </a:t>
          </a:r>
          <a:r>
            <a:rPr lang="en-US" altLang="ko-KR" sz="1400" b="1" kern="1200" dirty="0" smtClean="0"/>
            <a:t>2/2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플레이어 전환 구현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저장 및 불러오기 기능 구현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err="1" smtClean="0"/>
            <a:t>벽구현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err="1" smtClean="0"/>
            <a:t>인벤토리</a:t>
          </a:r>
          <a:r>
            <a:rPr lang="ko-KR" altLang="en-US" sz="1400" b="1" kern="1200" dirty="0" smtClean="0"/>
            <a:t> 디자인 및 </a:t>
          </a:r>
          <a:r>
            <a:rPr lang="en-US" altLang="ko-KR" sz="1400" b="1" kern="1200" dirty="0" smtClean="0"/>
            <a:t>UI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</dsp:txBody>
      <dsp:txXfrm>
        <a:off x="2790928" y="1596604"/>
        <a:ext cx="2445982" cy="2854800"/>
      </dsp:txXfrm>
    </dsp:sp>
    <dsp:sp modelId="{C4A35D0B-8A48-4494-B18D-D8A9A29A0CDE}">
      <dsp:nvSpPr>
        <dsp:cNvPr id="0" name=""/>
        <dsp:cNvSpPr/>
      </dsp:nvSpPr>
      <dsp:spPr>
        <a:xfrm>
          <a:off x="5579348" y="618212"/>
          <a:ext cx="2445982" cy="9783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3</a:t>
          </a:r>
          <a:r>
            <a:rPr lang="ko-KR" altLang="en-US" sz="1400" b="1" kern="1200" dirty="0" smtClean="0"/>
            <a:t>주차</a:t>
          </a:r>
          <a:endParaRPr lang="ko-KR" altLang="en-US" sz="1400" b="1" kern="1200" dirty="0"/>
        </a:p>
      </dsp:txBody>
      <dsp:txXfrm>
        <a:off x="5579348" y="618212"/>
        <a:ext cx="2445982" cy="978392"/>
      </dsp:txXfrm>
    </dsp:sp>
    <dsp:sp modelId="{0E120571-95ED-4F77-A29A-C277AF379079}">
      <dsp:nvSpPr>
        <dsp:cNvPr id="0" name=""/>
        <dsp:cNvSpPr/>
      </dsp:nvSpPr>
      <dsp:spPr>
        <a:xfrm>
          <a:off x="5579348" y="1596604"/>
          <a:ext cx="2445982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err="1" smtClean="0"/>
            <a:t>인벤토리</a:t>
          </a:r>
          <a:r>
            <a:rPr lang="ko-KR" altLang="en-US" sz="1400" b="1" kern="1200" dirty="0" smtClean="0"/>
            <a:t> 기능삽입 </a:t>
          </a:r>
          <a:r>
            <a:rPr lang="en-US" altLang="ko-KR" sz="1400" b="1" kern="1200" dirty="0" smtClean="0"/>
            <a:t>, </a:t>
          </a:r>
          <a:r>
            <a:rPr lang="ko-KR" altLang="en-US" sz="1400" b="1" kern="1200" dirty="0" smtClean="0"/>
            <a:t>아이템 교환기능 구현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b="1" kern="1200" dirty="0" smtClean="0"/>
            <a:t>UI </a:t>
          </a:r>
          <a:r>
            <a:rPr lang="ko-KR" altLang="en-US" sz="1400" b="1" kern="1200" dirty="0" smtClean="0"/>
            <a:t>설정 및 특수기능 연출 </a:t>
          </a:r>
          <a:r>
            <a:rPr lang="en-US" altLang="ko-KR" sz="1400" b="1" kern="1200" dirty="0" smtClean="0"/>
            <a:t>( </a:t>
          </a:r>
          <a:r>
            <a:rPr lang="ko-KR" altLang="en-US" sz="1400" b="1" kern="1200" dirty="0" err="1" smtClean="0"/>
            <a:t>미니맵</a:t>
          </a:r>
          <a:r>
            <a:rPr lang="en-US" altLang="ko-KR" sz="1400" b="1" kern="1200" dirty="0" smtClean="0"/>
            <a:t>, </a:t>
          </a:r>
          <a:r>
            <a:rPr lang="ko-KR" altLang="en-US" sz="1400" b="1" kern="1200" dirty="0" smtClean="0"/>
            <a:t>전체지도 등등</a:t>
          </a:r>
          <a:r>
            <a:rPr lang="en-US" altLang="ko-KR" sz="1400" b="1" kern="1200" dirty="0" smtClean="0"/>
            <a:t> )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적의 </a:t>
          </a:r>
          <a:r>
            <a:rPr lang="en-US" altLang="ko-KR" sz="1400" b="1" kern="1200" dirty="0" smtClean="0"/>
            <a:t>AI </a:t>
          </a:r>
          <a:r>
            <a:rPr lang="ko-KR" altLang="en-US" sz="1400" b="1" kern="1200" dirty="0" smtClean="0"/>
            <a:t>구현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최종점검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</dsp:txBody>
      <dsp:txXfrm>
        <a:off x="5579348" y="1596604"/>
        <a:ext cx="2445982" cy="2854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6DE14A-F8FD-4CD6-8415-F446075EA67A}">
      <dsp:nvSpPr>
        <dsp:cNvPr id="0" name=""/>
        <dsp:cNvSpPr/>
      </dsp:nvSpPr>
      <dsp:spPr>
        <a:xfrm>
          <a:off x="2508" y="350574"/>
          <a:ext cx="2445982" cy="9783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/>
            <a:t>월화</a:t>
          </a:r>
          <a:endParaRPr lang="ko-KR" altLang="en-US" sz="1400" b="1" kern="1200" dirty="0"/>
        </a:p>
      </dsp:txBody>
      <dsp:txXfrm>
        <a:off x="2508" y="350574"/>
        <a:ext cx="2445982" cy="978392"/>
      </dsp:txXfrm>
    </dsp:sp>
    <dsp:sp modelId="{8A0035D9-3EB9-4E1F-A372-0C171487FCF1}">
      <dsp:nvSpPr>
        <dsp:cNvPr id="0" name=""/>
        <dsp:cNvSpPr/>
      </dsp:nvSpPr>
      <dsp:spPr>
        <a:xfrm>
          <a:off x="2508" y="1328967"/>
          <a:ext cx="2445982" cy="339007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b="1" kern="1200" dirty="0" smtClean="0"/>
            <a:t>NULL</a:t>
          </a:r>
          <a:endParaRPr lang="ko-KR" altLang="en-US" sz="1400" b="1" kern="1200" dirty="0"/>
        </a:p>
      </dsp:txBody>
      <dsp:txXfrm>
        <a:off x="2508" y="1328967"/>
        <a:ext cx="2445982" cy="3390074"/>
      </dsp:txXfrm>
    </dsp:sp>
    <dsp:sp modelId="{A0C820D8-762E-47F5-B4B5-D707CF50C30C}">
      <dsp:nvSpPr>
        <dsp:cNvPr id="0" name=""/>
        <dsp:cNvSpPr/>
      </dsp:nvSpPr>
      <dsp:spPr>
        <a:xfrm>
          <a:off x="2790928" y="350574"/>
          <a:ext cx="2445982" cy="9783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/>
            <a:t>수목</a:t>
          </a:r>
          <a:endParaRPr lang="ko-KR" altLang="en-US" sz="1400" b="1" kern="1200" dirty="0"/>
        </a:p>
      </dsp:txBody>
      <dsp:txXfrm>
        <a:off x="2790928" y="350574"/>
        <a:ext cx="2445982" cy="978392"/>
      </dsp:txXfrm>
    </dsp:sp>
    <dsp:sp modelId="{618474F3-A3DB-4B40-9FD5-1098F8DCA5D1}">
      <dsp:nvSpPr>
        <dsp:cNvPr id="0" name=""/>
        <dsp:cNvSpPr/>
      </dsp:nvSpPr>
      <dsp:spPr>
        <a:xfrm>
          <a:off x="2790928" y="1328967"/>
          <a:ext cx="2445982" cy="339007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자세히 기획하기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리소스 따오기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리소스 정리하기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클래스 틀 짜기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플레이어 입력 및 </a:t>
          </a:r>
          <a:r>
            <a:rPr lang="ko-KR" altLang="en-US" sz="1400" b="1" kern="1200" dirty="0" err="1" smtClean="0"/>
            <a:t>렌더링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</dsp:txBody>
      <dsp:txXfrm>
        <a:off x="2790928" y="1328967"/>
        <a:ext cx="2445982" cy="3390074"/>
      </dsp:txXfrm>
    </dsp:sp>
    <dsp:sp modelId="{C4A35D0B-8A48-4494-B18D-D8A9A29A0CDE}">
      <dsp:nvSpPr>
        <dsp:cNvPr id="0" name=""/>
        <dsp:cNvSpPr/>
      </dsp:nvSpPr>
      <dsp:spPr>
        <a:xfrm>
          <a:off x="5579348" y="350574"/>
          <a:ext cx="2445982" cy="9783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err="1" smtClean="0"/>
            <a:t>금토</a:t>
          </a:r>
          <a:endParaRPr lang="ko-KR" altLang="en-US" sz="1400" b="1" kern="1200" dirty="0"/>
        </a:p>
      </dsp:txBody>
      <dsp:txXfrm>
        <a:off x="5579348" y="350574"/>
        <a:ext cx="2445982" cy="978392"/>
      </dsp:txXfrm>
    </dsp:sp>
    <dsp:sp modelId="{0E120571-95ED-4F77-A29A-C277AF379079}">
      <dsp:nvSpPr>
        <dsp:cNvPr id="0" name=""/>
        <dsp:cNvSpPr/>
      </dsp:nvSpPr>
      <dsp:spPr>
        <a:xfrm>
          <a:off x="5579348" y="1328967"/>
          <a:ext cx="2445982" cy="339007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애니메이션 작업 </a:t>
          </a:r>
          <a:r>
            <a:rPr lang="en-US" altLang="ko-KR" sz="1400" b="1" kern="1200" dirty="0" smtClean="0"/>
            <a:t>1 / 2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타일 에디터 구현 및 </a:t>
          </a:r>
          <a:r>
            <a:rPr lang="ko-KR" altLang="en-US" sz="1400" b="1" kern="1200" dirty="0" err="1" smtClean="0"/>
            <a:t>에니미</a:t>
          </a:r>
          <a:r>
            <a:rPr lang="ko-KR" altLang="en-US" sz="1400" b="1" kern="1200" dirty="0" smtClean="0"/>
            <a:t> 에디터 구현 </a:t>
          </a:r>
          <a:r>
            <a:rPr lang="en-US" altLang="ko-KR" sz="1400" b="1" kern="1200" dirty="0" smtClean="0"/>
            <a:t>1 / 2</a:t>
          </a:r>
          <a:endParaRPr lang="ko-KR" altLang="en-US" sz="1400" b="1" kern="1200" dirty="0"/>
        </a:p>
      </dsp:txBody>
      <dsp:txXfrm>
        <a:off x="5579348" y="1328967"/>
        <a:ext cx="2445982" cy="33900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6DE14A-F8FD-4CD6-8415-F446075EA67A}">
      <dsp:nvSpPr>
        <dsp:cNvPr id="0" name=""/>
        <dsp:cNvSpPr/>
      </dsp:nvSpPr>
      <dsp:spPr>
        <a:xfrm>
          <a:off x="2508" y="292028"/>
          <a:ext cx="2445982" cy="9783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/>
            <a:t>월화</a:t>
          </a:r>
          <a:endParaRPr lang="ko-KR" altLang="en-US" sz="1400" b="1" kern="1200" dirty="0"/>
        </a:p>
      </dsp:txBody>
      <dsp:txXfrm>
        <a:off x="2508" y="292028"/>
        <a:ext cx="2445982" cy="978392"/>
      </dsp:txXfrm>
    </dsp:sp>
    <dsp:sp modelId="{8A0035D9-3EB9-4E1F-A372-0C171487FCF1}">
      <dsp:nvSpPr>
        <dsp:cNvPr id="0" name=""/>
        <dsp:cNvSpPr/>
      </dsp:nvSpPr>
      <dsp:spPr>
        <a:xfrm>
          <a:off x="2508" y="1270421"/>
          <a:ext cx="2445982" cy="3507166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타일 에디터 구현 및 </a:t>
          </a:r>
          <a:r>
            <a:rPr lang="ko-KR" altLang="en-US" sz="1400" b="1" kern="1200" dirty="0" err="1" smtClean="0"/>
            <a:t>에니미</a:t>
          </a:r>
          <a:r>
            <a:rPr lang="ko-KR" altLang="en-US" sz="1400" b="1" kern="1200" dirty="0" smtClean="0"/>
            <a:t> 에디터 구현 </a:t>
          </a:r>
          <a:r>
            <a:rPr lang="en-US" altLang="ko-KR" sz="1400" b="1" kern="1200" dirty="0" smtClean="0"/>
            <a:t>2/ 2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애니메이션 작업 </a:t>
          </a:r>
          <a:r>
            <a:rPr lang="en-US" altLang="ko-KR" sz="1400" b="1" kern="1200" dirty="0" smtClean="0"/>
            <a:t>2/ 2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타일 구조체 정의 및 기능구현 </a:t>
          </a:r>
          <a:r>
            <a:rPr lang="en-US" altLang="ko-KR" sz="1400" b="1" kern="1200" dirty="0" smtClean="0"/>
            <a:t>( </a:t>
          </a:r>
          <a:r>
            <a:rPr lang="ko-KR" altLang="en-US" sz="1400" b="1" kern="1200" dirty="0" smtClean="0"/>
            <a:t>트랩 또는 점프타일</a:t>
          </a:r>
          <a:r>
            <a:rPr lang="en-US" altLang="ko-KR" sz="1400" b="1" kern="1200" dirty="0" smtClean="0"/>
            <a:t>)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</dsp:txBody>
      <dsp:txXfrm>
        <a:off x="2508" y="1270421"/>
        <a:ext cx="2445982" cy="3507166"/>
      </dsp:txXfrm>
    </dsp:sp>
    <dsp:sp modelId="{A0C820D8-762E-47F5-B4B5-D707CF50C30C}">
      <dsp:nvSpPr>
        <dsp:cNvPr id="0" name=""/>
        <dsp:cNvSpPr/>
      </dsp:nvSpPr>
      <dsp:spPr>
        <a:xfrm>
          <a:off x="2790928" y="292028"/>
          <a:ext cx="2445982" cy="9783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/>
            <a:t>수목</a:t>
          </a:r>
          <a:endParaRPr lang="ko-KR" altLang="en-US" sz="1400" b="1" kern="1200" dirty="0"/>
        </a:p>
      </dsp:txBody>
      <dsp:txXfrm>
        <a:off x="2790928" y="292028"/>
        <a:ext cx="2445982" cy="978392"/>
      </dsp:txXfrm>
    </dsp:sp>
    <dsp:sp modelId="{618474F3-A3DB-4B40-9FD5-1098F8DCA5D1}">
      <dsp:nvSpPr>
        <dsp:cNvPr id="0" name=""/>
        <dsp:cNvSpPr/>
      </dsp:nvSpPr>
      <dsp:spPr>
        <a:xfrm>
          <a:off x="2790928" y="1270421"/>
          <a:ext cx="2445982" cy="3507166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플레이어 전환 기술 구현</a:t>
          </a:r>
          <a:r>
            <a:rPr lang="en-US" altLang="ko-KR" sz="1400" b="1" kern="1200" dirty="0" smtClean="0"/>
            <a:t>(</a:t>
          </a:r>
          <a:r>
            <a:rPr lang="ko-KR" altLang="en-US" sz="1400" b="1" kern="1200" dirty="0" smtClean="0"/>
            <a:t>카메라 이동까지</a:t>
          </a:r>
          <a:r>
            <a:rPr lang="en-US" altLang="ko-KR" sz="1400" b="1" kern="1200" dirty="0" smtClean="0"/>
            <a:t>)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기능설정 </a:t>
          </a:r>
          <a:r>
            <a:rPr lang="en-US" altLang="ko-KR" sz="1400" b="1" kern="1200" dirty="0" smtClean="0"/>
            <a:t>:</a:t>
          </a:r>
          <a:r>
            <a:rPr lang="ko-KR" altLang="en-US" sz="1400" b="1" kern="1200" dirty="0" smtClean="0"/>
            <a:t> </a:t>
          </a:r>
          <a:r>
            <a:rPr lang="en-US" altLang="ko-KR" sz="1400" b="1" kern="1200" dirty="0" smtClean="0"/>
            <a:t> UI </a:t>
          </a:r>
          <a:r>
            <a:rPr lang="ko-KR" altLang="en-US" sz="1400" b="1" kern="1200" dirty="0" smtClean="0"/>
            <a:t>기능 디자인 및 구현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세이브 로드 구현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</dsp:txBody>
      <dsp:txXfrm>
        <a:off x="2790928" y="1270421"/>
        <a:ext cx="2445982" cy="3507166"/>
      </dsp:txXfrm>
    </dsp:sp>
    <dsp:sp modelId="{C4A35D0B-8A48-4494-B18D-D8A9A29A0CDE}">
      <dsp:nvSpPr>
        <dsp:cNvPr id="0" name=""/>
        <dsp:cNvSpPr/>
      </dsp:nvSpPr>
      <dsp:spPr>
        <a:xfrm>
          <a:off x="5579348" y="292028"/>
          <a:ext cx="2445982" cy="9783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err="1" smtClean="0"/>
            <a:t>금토</a:t>
          </a:r>
          <a:endParaRPr lang="ko-KR" altLang="en-US" sz="1400" b="1" kern="1200" dirty="0"/>
        </a:p>
      </dsp:txBody>
      <dsp:txXfrm>
        <a:off x="5579348" y="292028"/>
        <a:ext cx="2445982" cy="978392"/>
      </dsp:txXfrm>
    </dsp:sp>
    <dsp:sp modelId="{0E120571-95ED-4F77-A29A-C277AF379079}">
      <dsp:nvSpPr>
        <dsp:cNvPr id="0" name=""/>
        <dsp:cNvSpPr/>
      </dsp:nvSpPr>
      <dsp:spPr>
        <a:xfrm>
          <a:off x="5579348" y="1270421"/>
          <a:ext cx="2445982" cy="3507166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err="1" smtClean="0"/>
            <a:t>인벤토리</a:t>
          </a:r>
          <a:r>
            <a:rPr lang="ko-KR" altLang="en-US" sz="1400" b="1" kern="1200" dirty="0" smtClean="0"/>
            <a:t> 기능 구현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벽 구현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</dsp:txBody>
      <dsp:txXfrm>
        <a:off x="5579348" y="1270421"/>
        <a:ext cx="2445982" cy="35071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6DE14A-F8FD-4CD6-8415-F446075EA67A}">
      <dsp:nvSpPr>
        <dsp:cNvPr id="0" name=""/>
        <dsp:cNvSpPr/>
      </dsp:nvSpPr>
      <dsp:spPr>
        <a:xfrm>
          <a:off x="2508" y="15684"/>
          <a:ext cx="2445982" cy="9783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/>
            <a:t>월화</a:t>
          </a:r>
          <a:endParaRPr lang="ko-KR" altLang="en-US" sz="1400" b="1" kern="1200" dirty="0"/>
        </a:p>
      </dsp:txBody>
      <dsp:txXfrm>
        <a:off x="2508" y="15684"/>
        <a:ext cx="2445982" cy="978392"/>
      </dsp:txXfrm>
    </dsp:sp>
    <dsp:sp modelId="{8A0035D9-3EB9-4E1F-A372-0C171487FCF1}">
      <dsp:nvSpPr>
        <dsp:cNvPr id="0" name=""/>
        <dsp:cNvSpPr/>
      </dsp:nvSpPr>
      <dsp:spPr>
        <a:xfrm>
          <a:off x="2508" y="994077"/>
          <a:ext cx="2445982" cy="405985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보조기능 구현</a:t>
          </a:r>
          <a:r>
            <a:rPr lang="en-US" altLang="ko-KR" sz="1400" b="1" kern="1200" dirty="0" smtClean="0"/>
            <a:t>( </a:t>
          </a:r>
          <a:r>
            <a:rPr lang="ko-KR" altLang="en-US" sz="1400" b="1" kern="1200" dirty="0" err="1" smtClean="0"/>
            <a:t>미니맵</a:t>
          </a:r>
          <a:r>
            <a:rPr lang="en-US" altLang="ko-KR" sz="1400" b="1" kern="1200" dirty="0" smtClean="0"/>
            <a:t>, </a:t>
          </a:r>
          <a:r>
            <a:rPr lang="ko-KR" altLang="en-US" sz="1400" b="1" kern="1200" dirty="0" smtClean="0"/>
            <a:t>위험감지효과</a:t>
          </a:r>
          <a:r>
            <a:rPr lang="en-US" altLang="ko-KR" sz="1400" b="1" kern="1200" dirty="0" smtClean="0"/>
            <a:t>, pause </a:t>
          </a:r>
          <a:r>
            <a:rPr lang="ko-KR" altLang="en-US" sz="1400" b="1" kern="1200" dirty="0" smtClean="0"/>
            <a:t>등등</a:t>
          </a:r>
          <a:r>
            <a:rPr lang="en-US" altLang="ko-KR" sz="1400" b="1" kern="1200" dirty="0" smtClean="0"/>
            <a:t>)     2/ 2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적의 </a:t>
          </a:r>
          <a:r>
            <a:rPr lang="en-US" altLang="ko-KR" sz="1400" b="1" kern="1200" dirty="0" smtClean="0"/>
            <a:t>AI </a:t>
          </a:r>
          <a:r>
            <a:rPr lang="ko-KR" altLang="en-US" sz="1400" b="1" kern="1200" dirty="0" smtClean="0"/>
            <a:t>구현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err="1" smtClean="0"/>
            <a:t>인벤토리</a:t>
          </a:r>
          <a:r>
            <a:rPr lang="ko-KR" altLang="en-US" sz="1400" b="1" kern="1200" dirty="0" smtClean="0"/>
            <a:t> 기능삽입</a:t>
          </a:r>
          <a:r>
            <a:rPr lang="en-US" altLang="ko-KR" sz="1400" b="1" kern="1200" dirty="0" smtClean="0"/>
            <a:t>, </a:t>
          </a:r>
          <a:r>
            <a:rPr lang="ko-KR" altLang="en-US" sz="1400" b="1" kern="1200" dirty="0" smtClean="0"/>
            <a:t>아이템 교환기능 구현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</dsp:txBody>
      <dsp:txXfrm>
        <a:off x="2508" y="994077"/>
        <a:ext cx="2445982" cy="4059855"/>
      </dsp:txXfrm>
    </dsp:sp>
    <dsp:sp modelId="{A0C820D8-762E-47F5-B4B5-D707CF50C30C}">
      <dsp:nvSpPr>
        <dsp:cNvPr id="0" name=""/>
        <dsp:cNvSpPr/>
      </dsp:nvSpPr>
      <dsp:spPr>
        <a:xfrm>
          <a:off x="2790928" y="15684"/>
          <a:ext cx="2445982" cy="9783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/>
            <a:t>수목</a:t>
          </a:r>
          <a:endParaRPr lang="ko-KR" altLang="en-US" sz="1400" b="1" kern="1200" dirty="0"/>
        </a:p>
      </dsp:txBody>
      <dsp:txXfrm>
        <a:off x="2790928" y="15684"/>
        <a:ext cx="2445982" cy="978392"/>
      </dsp:txXfrm>
    </dsp:sp>
    <dsp:sp modelId="{618474F3-A3DB-4B40-9FD5-1098F8DCA5D1}">
      <dsp:nvSpPr>
        <dsp:cNvPr id="0" name=""/>
        <dsp:cNvSpPr/>
      </dsp:nvSpPr>
      <dsp:spPr>
        <a:xfrm>
          <a:off x="2790928" y="994077"/>
          <a:ext cx="2445982" cy="405985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b="1" kern="1200" dirty="0" smtClean="0"/>
            <a:t>UI </a:t>
          </a:r>
          <a:r>
            <a:rPr lang="ko-KR" altLang="en-US" sz="1400" b="1" kern="1200" dirty="0" smtClean="0"/>
            <a:t>설정 및 특수기능 연출 </a:t>
          </a:r>
          <a:r>
            <a:rPr lang="en-US" altLang="ko-KR" sz="1400" b="1" kern="1200" dirty="0" smtClean="0"/>
            <a:t>( </a:t>
          </a:r>
          <a:r>
            <a:rPr lang="ko-KR" altLang="en-US" sz="1400" b="1" kern="1200" dirty="0" err="1" smtClean="0"/>
            <a:t>미니맵</a:t>
          </a:r>
          <a:r>
            <a:rPr lang="en-US" altLang="ko-KR" sz="1400" b="1" kern="1200" dirty="0" smtClean="0"/>
            <a:t>, </a:t>
          </a:r>
          <a:r>
            <a:rPr lang="ko-KR" altLang="en-US" sz="1400" b="1" kern="1200" dirty="0" smtClean="0"/>
            <a:t>전체지도 등등</a:t>
          </a:r>
          <a:r>
            <a:rPr lang="en-US" altLang="ko-KR" sz="1400" b="1" kern="1200" dirty="0" smtClean="0"/>
            <a:t> )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타이틀 씬 및 옵션</a:t>
          </a:r>
          <a:r>
            <a:rPr lang="en-US" altLang="ko-KR" sz="1400" b="1" kern="1200" dirty="0" smtClean="0"/>
            <a:t>, </a:t>
          </a:r>
          <a:r>
            <a:rPr lang="ko-KR" altLang="en-US" sz="1400" b="1" kern="1200" dirty="0" smtClean="0"/>
            <a:t>도움말 기능 추가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피격 효과 구현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최종검토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</dsp:txBody>
      <dsp:txXfrm>
        <a:off x="2790928" y="994077"/>
        <a:ext cx="2445982" cy="4059855"/>
      </dsp:txXfrm>
    </dsp:sp>
    <dsp:sp modelId="{C4A35D0B-8A48-4494-B18D-D8A9A29A0CDE}">
      <dsp:nvSpPr>
        <dsp:cNvPr id="0" name=""/>
        <dsp:cNvSpPr/>
      </dsp:nvSpPr>
      <dsp:spPr>
        <a:xfrm>
          <a:off x="5579348" y="15684"/>
          <a:ext cx="2445982" cy="9783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err="1" smtClean="0"/>
            <a:t>금토</a:t>
          </a:r>
          <a:endParaRPr lang="ko-KR" altLang="en-US" sz="1400" b="1" kern="1200" dirty="0"/>
        </a:p>
      </dsp:txBody>
      <dsp:txXfrm>
        <a:off x="5579348" y="15684"/>
        <a:ext cx="2445982" cy="978392"/>
      </dsp:txXfrm>
    </dsp:sp>
    <dsp:sp modelId="{0E120571-95ED-4F77-A29A-C277AF379079}">
      <dsp:nvSpPr>
        <dsp:cNvPr id="0" name=""/>
        <dsp:cNvSpPr/>
      </dsp:nvSpPr>
      <dsp:spPr>
        <a:xfrm>
          <a:off x="5579348" y="994077"/>
          <a:ext cx="2445982" cy="405985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최종 검토 및 영상제작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</dsp:txBody>
      <dsp:txXfrm>
        <a:off x="5579348" y="994077"/>
        <a:ext cx="2445982" cy="4059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372B6-6ABB-40DF-906D-DFEF92D58FCB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5CF3D-1C25-47B3-9390-9BBB09CD2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132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773041" y="823095"/>
            <a:ext cx="8051782" cy="141577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5000" b="1" dirty="0" smtClean="0">
                <a:solidFill>
                  <a:schemeClr val="bg2">
                    <a:lumMod val="50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개인포트폴리오</a:t>
            </a:r>
            <a:endParaRPr lang="en-US" altLang="ko-KR" sz="5000" b="1" dirty="0" smtClean="0">
              <a:solidFill>
                <a:schemeClr val="bg2">
                  <a:lumMod val="50000"/>
                </a:schemeClr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r>
              <a:rPr lang="en-US" altLang="ko-KR" sz="3600" dirty="0" smtClean="0">
                <a:solidFill>
                  <a:schemeClr val="bg2">
                    <a:lumMod val="50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: </a:t>
            </a:r>
            <a:r>
              <a:rPr lang="ko-KR" altLang="en-US" sz="3600" dirty="0" err="1" smtClean="0">
                <a:solidFill>
                  <a:schemeClr val="bg2">
                    <a:lumMod val="50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횡스크롤</a:t>
            </a:r>
            <a:r>
              <a:rPr lang="en-US" altLang="ko-KR" sz="3600" dirty="0" smtClean="0">
                <a:solidFill>
                  <a:schemeClr val="bg2">
                    <a:lumMod val="50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RPG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64415" y="2915248"/>
            <a:ext cx="3341759" cy="95410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경일 게임아카데미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</a:p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11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기 정민욱</a:t>
            </a:r>
            <a:endParaRPr lang="en-US" altLang="ko-KR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860971" y="725798"/>
            <a:ext cx="2943279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860971" y="2455136"/>
            <a:ext cx="2943279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698419" y="601734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ko-KR" sz="2000" dirty="0"/>
              <a:t>2.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세부 계획 </a:t>
            </a:r>
            <a:r>
              <a:rPr lang="en-US" altLang="ko-KR" sz="2000" dirty="0" smtClean="0"/>
              <a:t>– 1</a:t>
            </a:r>
            <a:r>
              <a:rPr lang="ko-KR" altLang="en-US" sz="2000" dirty="0" smtClean="0"/>
              <a:t>주차</a:t>
            </a:r>
            <a:endParaRPr lang="en-US" altLang="ko-KR" sz="2000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1786349" y="573445"/>
            <a:ext cx="519255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1692249628"/>
              </p:ext>
            </p:extLst>
          </p:nvPr>
        </p:nvGraphicFramePr>
        <p:xfrm>
          <a:off x="1073030" y="1227666"/>
          <a:ext cx="8027839" cy="5069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4479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698419" y="601734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ko-KR" sz="2000" dirty="0"/>
              <a:t>2.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세부 계획 </a:t>
            </a:r>
            <a:r>
              <a:rPr lang="en-US" altLang="ko-KR" sz="2000" dirty="0" smtClean="0"/>
              <a:t>– 2</a:t>
            </a:r>
            <a:r>
              <a:rPr lang="ko-KR" altLang="en-US" sz="2000" dirty="0" smtClean="0"/>
              <a:t>주차</a:t>
            </a:r>
            <a:endParaRPr lang="en-US" altLang="ko-KR" sz="2000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1786349" y="573445"/>
            <a:ext cx="519255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1885120188"/>
              </p:ext>
            </p:extLst>
          </p:nvPr>
        </p:nvGraphicFramePr>
        <p:xfrm>
          <a:off x="1073030" y="1227666"/>
          <a:ext cx="8027839" cy="5069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158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698419" y="601734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ko-KR" sz="2000" dirty="0"/>
              <a:t>2.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세부 계획 </a:t>
            </a:r>
            <a:r>
              <a:rPr lang="en-US" altLang="ko-KR" sz="2000" dirty="0" smtClean="0"/>
              <a:t>– 3</a:t>
            </a:r>
            <a:r>
              <a:rPr lang="ko-KR" altLang="en-US" sz="2000" dirty="0" smtClean="0"/>
              <a:t>주차</a:t>
            </a:r>
            <a:endParaRPr lang="en-US" altLang="ko-KR" sz="2000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1786349" y="573445"/>
            <a:ext cx="519255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1998478178"/>
              </p:ext>
            </p:extLst>
          </p:nvPr>
        </p:nvGraphicFramePr>
        <p:xfrm>
          <a:off x="1073030" y="1227666"/>
          <a:ext cx="8027839" cy="5069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943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773041" y="823095"/>
            <a:ext cx="4790993" cy="1631216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5000" dirty="0" smtClean="0">
                <a:solidFill>
                  <a:srgbClr val="E7E6E6">
                    <a:lumMod val="50000"/>
                  </a:srgb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읽어주셔서</a:t>
            </a:r>
            <a:endParaRPr lang="en-US" altLang="ko-KR" sz="5000" dirty="0" smtClean="0">
              <a:solidFill>
                <a:srgbClr val="E7E6E6">
                  <a:lumMod val="50000"/>
                </a:srgbClr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r>
              <a:rPr lang="ko-KR" altLang="en-US" sz="5000" dirty="0" smtClean="0">
                <a:solidFill>
                  <a:srgbClr val="E7E6E6">
                    <a:lumMod val="50000"/>
                  </a:srgb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감사합니다</a:t>
            </a:r>
            <a:endParaRPr lang="en-US" altLang="ko-KR" sz="5000" dirty="0" smtClean="0">
              <a:solidFill>
                <a:srgbClr val="E7E6E6">
                  <a:lumMod val="50000"/>
                </a:srgbClr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860971" y="725798"/>
            <a:ext cx="2943279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860971" y="2550026"/>
            <a:ext cx="2943279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64415" y="2915248"/>
            <a:ext cx="3341759" cy="95410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경일 게임아카데미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</a:p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11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기 정민욱</a:t>
            </a:r>
            <a:endParaRPr lang="en-US" altLang="ko-KR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165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744" y="2885383"/>
            <a:ext cx="63257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ko-KR" altLang="en-US" dirty="0"/>
              <a:t>실시간으로 시점이 변하는 다중 플레이어 시스템을 </a:t>
            </a:r>
            <a:r>
              <a:rPr lang="ko-KR" altLang="en-US" dirty="0" smtClean="0"/>
              <a:t>활용하여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ko-KR" altLang="en-US" dirty="0"/>
              <a:t>퍼즐적 요소를 푸는 </a:t>
            </a:r>
            <a:r>
              <a:rPr lang="ko-KR" altLang="en-US" dirty="0" smtClean="0"/>
              <a:t>어드벤처 </a:t>
            </a:r>
            <a:r>
              <a:rPr lang="ko-KR" altLang="en-US" dirty="0" err="1" smtClean="0"/>
              <a:t>횡스크롤</a:t>
            </a:r>
            <a:r>
              <a:rPr lang="ko-KR" altLang="en-US" dirty="0" smtClean="0"/>
              <a:t> </a:t>
            </a:r>
            <a:r>
              <a:rPr lang="en-US" altLang="ko-KR" dirty="0" smtClean="0"/>
              <a:t>RPG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1698419" y="601734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게임 한 줄 요약</a:t>
            </a:r>
            <a:r>
              <a:rPr lang="en-US" altLang="ko-KR" sz="2000" dirty="0"/>
              <a:t>: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86349" y="573445"/>
            <a:ext cx="519255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786" y="66134"/>
            <a:ext cx="1794250" cy="1640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881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boom effect gifì ëí ì´ë¯¸ì§ ê²ìê²°ê³¼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199" y="2467155"/>
            <a:ext cx="1138686" cy="113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32744" y="1009291"/>
            <a:ext cx="839364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1.  </a:t>
            </a:r>
            <a:r>
              <a:rPr lang="ko-KR" altLang="en-US" dirty="0" smtClean="0"/>
              <a:t>승리조건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키보드로 이동 가능한 플레이어를 조종하여 공격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점프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스킬 활용 등을</a:t>
            </a:r>
            <a:endParaRPr lang="en-US" altLang="ko-KR" dirty="0" smtClean="0"/>
          </a:p>
          <a:p>
            <a:r>
              <a:rPr lang="ko-KR" altLang="en-US" dirty="0" smtClean="0"/>
              <a:t>이용하여 </a:t>
            </a:r>
            <a:r>
              <a:rPr lang="ko-KR" altLang="en-US" dirty="0" smtClean="0"/>
              <a:t>퍼즐을 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 적들을 </a:t>
            </a:r>
            <a:r>
              <a:rPr lang="ko-KR" altLang="en-US" dirty="0" smtClean="0"/>
              <a:t>물리치고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레벨 및 아이템 구입을 통해 </a:t>
            </a:r>
            <a:r>
              <a:rPr lang="ko-KR" altLang="en-US" dirty="0" smtClean="0"/>
              <a:t>육성시키고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ko-KR" altLang="en-US" dirty="0" smtClean="0"/>
              <a:t>준비된 </a:t>
            </a:r>
            <a:r>
              <a:rPr lang="ko-KR" altLang="en-US" dirty="0" err="1" smtClean="0"/>
              <a:t>던전을</a:t>
            </a:r>
            <a:r>
              <a:rPr lang="en-US" altLang="ko-KR" dirty="0"/>
              <a:t> </a:t>
            </a:r>
            <a:r>
              <a:rPr lang="ko-KR" altLang="en-US" dirty="0" err="1" smtClean="0"/>
              <a:t>클리어하면</a:t>
            </a:r>
            <a:r>
              <a:rPr lang="ko-KR" altLang="en-US" dirty="0" smtClean="0"/>
              <a:t> </a:t>
            </a:r>
            <a:r>
              <a:rPr lang="ko-KR" altLang="en-US" dirty="0" smtClean="0"/>
              <a:t>이기는 게임 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사용 리소스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err="1" smtClean="0"/>
              <a:t>숲속</a:t>
            </a:r>
            <a:r>
              <a:rPr lang="ko-KR" altLang="en-US" dirty="0" smtClean="0"/>
              <a:t> 동물 리소스를 모아서 </a:t>
            </a:r>
            <a:r>
              <a:rPr lang="ko-KR" altLang="en-US" dirty="0" err="1" smtClean="0"/>
              <a:t>활용중이다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낮은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선호하여 사용하고</a:t>
            </a:r>
            <a:r>
              <a:rPr lang="en-US" altLang="ko-KR" dirty="0" smtClean="0"/>
              <a:t>, </a:t>
            </a:r>
            <a:endParaRPr lang="en-US" altLang="ko-KR" dirty="0"/>
          </a:p>
          <a:p>
            <a:r>
              <a:rPr lang="ko-KR" altLang="en-US" dirty="0" smtClean="0"/>
              <a:t>숲 이미지에 맞게 타일 및 </a:t>
            </a:r>
            <a:r>
              <a:rPr lang="en-US" altLang="ko-KR" dirty="0" smtClean="0"/>
              <a:t>ENEMY </a:t>
            </a:r>
            <a:r>
              <a:rPr lang="ko-KR" altLang="en-US" dirty="0" smtClean="0"/>
              <a:t>또한 주제에 맞는 리소스를 사용할 예정이다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342900" indent="-342900">
              <a:buAutoNum type="arabicPeriod" startAt="3"/>
            </a:pPr>
            <a:r>
              <a:rPr lang="ko-KR" altLang="en-US" dirty="0" smtClean="0"/>
              <a:t>플레이어 선택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게임 도중에 다른 주인공으로 전환할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카메라가 그 주인공 중심으로</a:t>
            </a:r>
            <a:endParaRPr lang="en-US" altLang="ko-KR" dirty="0" smtClean="0"/>
          </a:p>
          <a:p>
            <a:r>
              <a:rPr lang="ko-KR" altLang="en-US" dirty="0" smtClean="0"/>
              <a:t>바뀐다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주인공마다 특성이 </a:t>
            </a:r>
            <a:r>
              <a:rPr lang="ko-KR" altLang="en-US" dirty="0" err="1" smtClean="0"/>
              <a:t>다르기때문에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퀘스트</a:t>
            </a:r>
            <a:r>
              <a:rPr lang="ko-KR" altLang="en-US" dirty="0" smtClean="0"/>
              <a:t> 완료에 있어 그 특성이 관여된다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아이템을 주고 받을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698419" y="601734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ko-KR" sz="2000" dirty="0"/>
              <a:t>2. </a:t>
            </a:r>
            <a:r>
              <a:rPr lang="ko-KR" altLang="en-US" sz="2000" dirty="0"/>
              <a:t>상세 내용</a:t>
            </a:r>
            <a:r>
              <a:rPr lang="en-US" altLang="ko-KR" sz="2000" dirty="0"/>
              <a:t>: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86349" y="573445"/>
            <a:ext cx="519255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419" y="5256608"/>
            <a:ext cx="1512326" cy="1466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038" y="5256608"/>
            <a:ext cx="1426744" cy="1466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75" y="5256609"/>
            <a:ext cx="1507837" cy="1466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793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boom effect gifì ëí ì´ë¯¸ì§ ê²ìê²°ê³¼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199" y="2467155"/>
            <a:ext cx="1138686" cy="113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32744" y="1009291"/>
            <a:ext cx="753764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각 캐릭터의 특성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여우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벌레로 변신하여 </a:t>
            </a:r>
            <a:r>
              <a:rPr lang="ko-KR" altLang="en-US" dirty="0" smtClean="0"/>
              <a:t>몸이 작아질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벌레로 </a:t>
            </a:r>
            <a:r>
              <a:rPr lang="ko-KR" altLang="en-US" dirty="0" err="1" smtClean="0"/>
              <a:t>변신시</a:t>
            </a:r>
            <a:endParaRPr lang="en-US" altLang="ko-KR" dirty="0" smtClean="0"/>
          </a:p>
          <a:p>
            <a:r>
              <a:rPr lang="ko-KR" altLang="en-US" dirty="0" smtClean="0"/>
              <a:t>공격을 받지 않는다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토끼 </a:t>
            </a:r>
            <a:r>
              <a:rPr lang="en-US" altLang="ko-KR" dirty="0" smtClean="0"/>
              <a:t>: </a:t>
            </a:r>
            <a:r>
              <a:rPr lang="ko-KR" altLang="en-US" dirty="0"/>
              <a:t>점프</a:t>
            </a:r>
            <a:r>
              <a:rPr lang="en-US" altLang="ko-KR" dirty="0"/>
              <a:t>Power</a:t>
            </a:r>
            <a:r>
              <a:rPr lang="ko-KR" altLang="en-US" dirty="0"/>
              <a:t>값이 매우 높다</a:t>
            </a:r>
            <a:r>
              <a:rPr lang="en-US" altLang="ko-KR" dirty="0"/>
              <a:t>, </a:t>
            </a:r>
            <a:r>
              <a:rPr lang="ko-KR" altLang="en-US" dirty="0" smtClean="0"/>
              <a:t>부메랑을 이용한 공격이 가능하다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부메랑은 일정 목표지점까지 갔다가 플레이어가 있는 곳으로 되돌아온다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다람쥐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몸을 둥글게 말아 내리막지형에서 가속도를 높일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1698419" y="601734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ko-KR" sz="2000" dirty="0"/>
              <a:t>2. </a:t>
            </a:r>
            <a:r>
              <a:rPr lang="ko-KR" altLang="en-US" sz="2000" dirty="0"/>
              <a:t>상세 내용</a:t>
            </a:r>
            <a:r>
              <a:rPr lang="en-US" altLang="ko-KR" sz="2000" dirty="0"/>
              <a:t>: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86349" y="573445"/>
            <a:ext cx="519255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419" y="5256608"/>
            <a:ext cx="1512326" cy="1466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038" y="5256608"/>
            <a:ext cx="1426744" cy="1466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75" y="5256609"/>
            <a:ext cx="1507837" cy="1466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570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boom effect gifì ëí ì´ë¯¸ì§ ê²ìê²°ê³¼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199" y="2467155"/>
            <a:ext cx="1138686" cy="113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32744" y="1009291"/>
            <a:ext cx="786946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주요 </a:t>
            </a:r>
            <a:r>
              <a:rPr lang="ko-KR" altLang="en-US" dirty="0" err="1" smtClean="0"/>
              <a:t>컨텐츠</a:t>
            </a:r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스태미너</a:t>
            </a:r>
            <a:r>
              <a:rPr lang="ko-KR" altLang="en-US" dirty="0" smtClean="0"/>
              <a:t> 기능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특정 동물친구를 조종하고 있을 때는 해당되는 동물친구의</a:t>
            </a:r>
            <a:endParaRPr lang="en-US" altLang="ko-KR" dirty="0" smtClean="0"/>
          </a:p>
          <a:p>
            <a:r>
              <a:rPr lang="ko-KR" altLang="en-US" dirty="0" err="1" smtClean="0"/>
              <a:t>스태미너가</a:t>
            </a:r>
            <a:r>
              <a:rPr lang="ko-KR" altLang="en-US" dirty="0" smtClean="0"/>
              <a:t> 감소된다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체력과는 별개다</a:t>
            </a:r>
            <a:r>
              <a:rPr lang="en-US" altLang="ko-KR" dirty="0" smtClean="0"/>
              <a:t>.) </a:t>
            </a:r>
            <a:r>
              <a:rPr lang="ko-KR" altLang="en-US" dirty="0" err="1" smtClean="0"/>
              <a:t>스태미너가</a:t>
            </a:r>
            <a:r>
              <a:rPr lang="ko-KR" altLang="en-US" dirty="0" smtClean="0"/>
              <a:t> 모두 소진되면 움직일</a:t>
            </a:r>
            <a:endParaRPr lang="en-US" altLang="ko-KR" dirty="0" smtClean="0"/>
          </a:p>
          <a:p>
            <a:r>
              <a:rPr lang="ko-KR" altLang="en-US" dirty="0" smtClean="0"/>
              <a:t>수 가 없게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체크포인트 기능 </a:t>
            </a:r>
            <a:r>
              <a:rPr lang="en-US" altLang="ko-KR" dirty="0" smtClean="0"/>
              <a:t>:</a:t>
            </a:r>
            <a:r>
              <a:rPr lang="ko-KR" altLang="en-US" dirty="0"/>
              <a:t> </a:t>
            </a:r>
            <a:r>
              <a:rPr lang="ko-KR" altLang="en-US" dirty="0" err="1" smtClean="0"/>
              <a:t>스태미너</a:t>
            </a:r>
            <a:r>
              <a:rPr lang="ko-KR" altLang="en-US" dirty="0" smtClean="0"/>
              <a:t> 모두소진 또는 동물친구가 사망했을 때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 영원히 끝나는 것이</a:t>
            </a:r>
            <a:r>
              <a:rPr lang="en-US" altLang="ko-KR" dirty="0"/>
              <a:t> </a:t>
            </a:r>
            <a:r>
              <a:rPr lang="ko-KR" altLang="en-US" dirty="0" smtClean="0"/>
              <a:t>아니라 일정 지역의 체크포인트에 도달하면 체력회복 및</a:t>
            </a:r>
            <a:endParaRPr lang="en-US" altLang="ko-KR" dirty="0" smtClean="0"/>
          </a:p>
          <a:p>
            <a:r>
              <a:rPr lang="ko-KR" altLang="en-US" dirty="0" err="1" smtClean="0"/>
              <a:t>스태미너가</a:t>
            </a:r>
            <a:r>
              <a:rPr lang="ko-KR" altLang="en-US" dirty="0" smtClean="0"/>
              <a:t> 모두 회복되며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 마리의 동물플레이어가 모두 죽으면 </a:t>
            </a:r>
            <a:endParaRPr lang="en-US" altLang="ko-KR" dirty="0" smtClean="0"/>
          </a:p>
          <a:p>
            <a:r>
              <a:rPr lang="ko-KR" altLang="en-US" dirty="0" smtClean="0"/>
              <a:t>마지막 체크포인트에서 살아나게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 아이템 기능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일단 아이템은 </a:t>
            </a:r>
            <a:r>
              <a:rPr lang="ko-KR" altLang="en-US" dirty="0"/>
              <a:t>즉시 사용 아이템 </a:t>
            </a:r>
            <a:r>
              <a:rPr lang="en-US" altLang="ko-KR" dirty="0"/>
              <a:t>/ </a:t>
            </a:r>
            <a:r>
              <a:rPr lang="ko-KR" altLang="en-US" dirty="0"/>
              <a:t>종속 아이템으로 나뉜다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습득한 아이템은 현재 </a:t>
            </a:r>
            <a:r>
              <a:rPr lang="ko-KR" altLang="en-US" dirty="0" err="1" smtClean="0"/>
              <a:t>플레이하는</a:t>
            </a:r>
            <a:r>
              <a:rPr lang="ko-KR" altLang="en-US" dirty="0" smtClean="0"/>
              <a:t> 동물친구의 </a:t>
            </a:r>
            <a:r>
              <a:rPr lang="ko-KR" altLang="en-US" dirty="0" err="1" smtClean="0"/>
              <a:t>인벤토리에저장되며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</a:t>
            </a:r>
            <a:endParaRPr lang="en-US" altLang="ko-KR" dirty="0" smtClean="0"/>
          </a:p>
          <a:p>
            <a:r>
              <a:rPr lang="ko-KR" altLang="en-US" dirty="0" smtClean="0"/>
              <a:t> 아이템까지 소유할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체력회복 및 </a:t>
            </a:r>
            <a:r>
              <a:rPr lang="ko-KR" altLang="en-US" dirty="0" err="1" smtClean="0"/>
              <a:t>스태미너</a:t>
            </a:r>
            <a:r>
              <a:rPr lang="ko-KR" altLang="en-US" dirty="0" smtClean="0"/>
              <a:t> 회복 아이템은</a:t>
            </a:r>
            <a:endParaRPr lang="en-US" altLang="ko-KR" dirty="0"/>
          </a:p>
          <a:p>
            <a:r>
              <a:rPr lang="ko-KR" altLang="en-US" dirty="0" smtClean="0"/>
              <a:t>습득과 동시에 사용되며 세 마리의 동물친구에게 모두 적용된다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4</a:t>
            </a:r>
            <a:r>
              <a:rPr lang="ko-KR" altLang="en-US" dirty="0" smtClean="0"/>
              <a:t>개가 되었는데 아이템을 먹게 되면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아이템이 삭제되고</a:t>
            </a:r>
            <a:r>
              <a:rPr lang="en-US" altLang="ko-KR" dirty="0"/>
              <a:t> </a:t>
            </a:r>
            <a:r>
              <a:rPr lang="ko-KR" altLang="en-US" dirty="0" smtClean="0"/>
              <a:t>최근 습득한</a:t>
            </a:r>
            <a:endParaRPr lang="en-US" altLang="ko-KR" dirty="0" smtClean="0"/>
          </a:p>
          <a:p>
            <a:r>
              <a:rPr lang="ko-KR" altLang="en-US" dirty="0" smtClean="0"/>
              <a:t>아이템이 마지막에 오게 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1698419" y="601734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ko-KR" sz="2000" dirty="0"/>
              <a:t>2. </a:t>
            </a:r>
            <a:r>
              <a:rPr lang="ko-KR" altLang="en-US" sz="2000" dirty="0"/>
              <a:t>상세 내용</a:t>
            </a:r>
            <a:r>
              <a:rPr lang="en-US" altLang="ko-KR" sz="2000" dirty="0"/>
              <a:t>: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86349" y="573445"/>
            <a:ext cx="519255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2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boom effect gifì ëí ì´ë¯¸ì§ ê²ìê²°ê³¼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199" y="2467155"/>
            <a:ext cx="1138686" cy="113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32744" y="1009291"/>
            <a:ext cx="7763664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퍼즐 요소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ko-KR" altLang="en-US" dirty="0" smtClean="0"/>
              <a:t>내리막길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en-US" altLang="ko-KR" dirty="0" smtClean="0"/>
              <a:t>45</a:t>
            </a:r>
            <a:r>
              <a:rPr lang="ko-KR" altLang="en-US" dirty="0" smtClean="0"/>
              <a:t>도로 내려가는 타일에서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다람쥐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가속도를 이용해</a:t>
            </a:r>
            <a:endParaRPr lang="en-US" altLang="ko-KR" dirty="0" smtClean="0"/>
          </a:p>
          <a:p>
            <a:r>
              <a:rPr lang="ko-KR" altLang="en-US" dirty="0" smtClean="0"/>
              <a:t>부딪히는 적들을 무찌를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벽에 의해 막힌 길도 가속도를 이용해</a:t>
            </a:r>
            <a:endParaRPr lang="en-US" altLang="ko-KR" dirty="0" smtClean="0"/>
          </a:p>
          <a:p>
            <a:r>
              <a:rPr lang="ko-KR" altLang="en-US" dirty="0" smtClean="0"/>
              <a:t>무너뜨릴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err="1" smtClean="0"/>
              <a:t>높은벽에</a:t>
            </a:r>
            <a:r>
              <a:rPr lang="ko-KR" altLang="en-US" dirty="0" smtClean="0"/>
              <a:t> 오르기</a:t>
            </a:r>
            <a:r>
              <a:rPr lang="en-US" altLang="ko-KR" dirty="0"/>
              <a:t> </a:t>
            </a:r>
            <a:r>
              <a:rPr lang="en-US" altLang="ko-KR" dirty="0" smtClean="0"/>
              <a:t>:  ‘ </a:t>
            </a:r>
            <a:r>
              <a:rPr lang="ko-KR" altLang="en-US" dirty="0" smtClean="0"/>
              <a:t>토끼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곳곳에 단수로 설치된 타일을 밟고 점프하여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목표지점까지 도달할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 smtClean="0"/>
              <a:t>쥐구멍에 들어가기 </a:t>
            </a:r>
            <a:r>
              <a:rPr lang="en-US" altLang="ko-KR" dirty="0" smtClean="0"/>
              <a:t>: ‘</a:t>
            </a:r>
            <a:r>
              <a:rPr lang="ko-KR" altLang="en-US" dirty="0" smtClean="0"/>
              <a:t>여우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자신의 모습을 벌레로 변신하여 </a:t>
            </a:r>
            <a:r>
              <a:rPr lang="ko-KR" altLang="en-US" dirty="0" err="1" smtClean="0"/>
              <a:t>좁은곳을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통과할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 err="1" smtClean="0"/>
              <a:t>몰래가기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변신한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여우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적들에게 인식되지 않고 안전하게 목표지점까지</a:t>
            </a:r>
            <a:endParaRPr lang="en-US" altLang="ko-KR" dirty="0" smtClean="0"/>
          </a:p>
          <a:p>
            <a:r>
              <a:rPr lang="ko-KR" altLang="en-US" dirty="0" smtClean="0"/>
              <a:t>도달할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1698419" y="601734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ko-KR" sz="2000" dirty="0"/>
              <a:t>2. </a:t>
            </a:r>
            <a:r>
              <a:rPr lang="ko-KR" altLang="en-US" sz="2000" dirty="0"/>
              <a:t>상세 내용</a:t>
            </a:r>
            <a:r>
              <a:rPr lang="en-US" altLang="ko-KR" sz="2000" dirty="0"/>
              <a:t>: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86349" y="573445"/>
            <a:ext cx="519255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43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boom effect gifì ëí ì´ë¯¸ì§ ê²ìê²°ê³¼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199" y="2467155"/>
            <a:ext cx="1138686" cy="113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32744" y="1009291"/>
            <a:ext cx="833593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퍼즐 요소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 </a:t>
            </a:r>
            <a:r>
              <a:rPr lang="ko-KR" altLang="en-US" dirty="0" err="1" smtClean="0"/>
              <a:t>감시등</a:t>
            </a:r>
            <a:r>
              <a:rPr lang="ko-KR" altLang="en-US" dirty="0" smtClean="0"/>
              <a:t> 제거 </a:t>
            </a:r>
            <a:r>
              <a:rPr lang="en-US" altLang="ko-KR" dirty="0" smtClean="0"/>
              <a:t>: ‘</a:t>
            </a:r>
            <a:r>
              <a:rPr lang="ko-KR" altLang="en-US" dirty="0" smtClean="0"/>
              <a:t>여우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벌레변신을 상쇄시키는 </a:t>
            </a:r>
            <a:r>
              <a:rPr lang="ko-KR" altLang="en-US" dirty="0" err="1" smtClean="0"/>
              <a:t>에너미</a:t>
            </a:r>
            <a:r>
              <a:rPr lang="ko-KR" altLang="en-US" dirty="0" smtClean="0"/>
              <a:t> 오브젝트다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제거하고</a:t>
            </a:r>
            <a:endParaRPr lang="en-US" altLang="ko-KR" dirty="0" smtClean="0"/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여우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벌레변신을 해야 한다</a:t>
            </a:r>
            <a:r>
              <a:rPr lang="en-US" altLang="ko-KR" dirty="0" smtClean="0"/>
              <a:t>. ‘</a:t>
            </a:r>
            <a:r>
              <a:rPr lang="ko-KR" altLang="en-US" dirty="0" smtClean="0"/>
              <a:t>토끼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사정거리를 이용하여 </a:t>
            </a:r>
            <a:r>
              <a:rPr lang="ko-KR" altLang="en-US" dirty="0" err="1" smtClean="0"/>
              <a:t>감시등을</a:t>
            </a:r>
            <a:r>
              <a:rPr lang="ko-KR" altLang="en-US" dirty="0" smtClean="0"/>
              <a:t> 제거하고</a:t>
            </a:r>
            <a:endParaRPr lang="en-US" altLang="ko-KR" dirty="0" smtClean="0"/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여우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변신을 이용한다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 smtClean="0"/>
              <a:t>횃불 효과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깜깐한</a:t>
            </a:r>
            <a:r>
              <a:rPr lang="ko-KR" altLang="en-US" dirty="0" smtClean="0"/>
              <a:t> 밤인 스테이지에서 몸을 감추는 </a:t>
            </a:r>
            <a:r>
              <a:rPr lang="ko-KR" altLang="en-US" dirty="0" err="1" smtClean="0"/>
              <a:t>에너미를</a:t>
            </a:r>
            <a:r>
              <a:rPr lang="ko-KR" altLang="en-US" dirty="0" smtClean="0"/>
              <a:t> 무찌르기 위해서는</a:t>
            </a:r>
            <a:endParaRPr lang="en-US" altLang="ko-KR" dirty="0" smtClean="0"/>
          </a:p>
          <a:p>
            <a:r>
              <a:rPr lang="ko-KR" altLang="en-US" dirty="0" smtClean="0"/>
              <a:t>곳곳에 설치된 횃불을 </a:t>
            </a:r>
            <a:r>
              <a:rPr lang="ko-KR" altLang="en-US" dirty="0" err="1" smtClean="0"/>
              <a:t>켜야한다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횃불을 켜고 적을 무찌르도록 하자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1698419" y="601734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ko-KR" sz="2000" dirty="0"/>
              <a:t>2. </a:t>
            </a:r>
            <a:r>
              <a:rPr lang="ko-KR" altLang="en-US" sz="2000" dirty="0"/>
              <a:t>상세 내용</a:t>
            </a:r>
            <a:r>
              <a:rPr lang="en-US" altLang="ko-KR" sz="2000" dirty="0"/>
              <a:t>: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86349" y="573445"/>
            <a:ext cx="519255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39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boom effect gifì ëí ì´ë¯¸ì§ ê²ìê²°ê³¼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199" y="2467155"/>
            <a:ext cx="1138686" cy="113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32744" y="1009291"/>
            <a:ext cx="7354899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6. </a:t>
            </a:r>
            <a:r>
              <a:rPr lang="ko-KR" altLang="en-US" dirty="0" smtClean="0"/>
              <a:t>그 외 </a:t>
            </a:r>
            <a:r>
              <a:rPr lang="ko-KR" altLang="en-US" dirty="0" err="1" smtClean="0"/>
              <a:t>컨텐츠들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밤 스테이지에서는 플레이어를 제외한 모든 곳을 차차 검은색으로 덮는 </a:t>
            </a:r>
            <a:endParaRPr lang="en-US" altLang="ko-KR" dirty="0" smtClean="0"/>
          </a:p>
          <a:p>
            <a:r>
              <a:rPr lang="ko-KR" altLang="en-US" dirty="0" smtClean="0"/>
              <a:t>시야를 만든다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체력은 하트의 개수로 나타낸다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스태미너는</a:t>
            </a:r>
            <a:r>
              <a:rPr lang="ko-KR" altLang="en-US" dirty="0" smtClean="0"/>
              <a:t> 하트 밑에 노란색 </a:t>
            </a:r>
            <a:r>
              <a:rPr lang="en-US" altLang="ko-KR" dirty="0" smtClean="0"/>
              <a:t>bar</a:t>
            </a:r>
            <a:r>
              <a:rPr lang="ko-KR" altLang="en-US" dirty="0" smtClean="0"/>
              <a:t>로 나타낸다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M</a:t>
            </a:r>
            <a:r>
              <a:rPr lang="ko-KR" altLang="en-US" dirty="0" smtClean="0"/>
              <a:t>을 눌러 </a:t>
            </a:r>
            <a:r>
              <a:rPr lang="ko-KR" altLang="en-US" dirty="0" err="1" smtClean="0"/>
              <a:t>미니맵을</a:t>
            </a:r>
            <a:r>
              <a:rPr lang="ko-KR" altLang="en-US" dirty="0" smtClean="0"/>
              <a:t> 볼 수 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1698419" y="601734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ko-KR" sz="2000" dirty="0"/>
              <a:t>2. </a:t>
            </a:r>
            <a:r>
              <a:rPr lang="ko-KR" altLang="en-US" sz="2000" dirty="0"/>
              <a:t>상세 내용</a:t>
            </a:r>
            <a:r>
              <a:rPr lang="en-US" altLang="ko-KR" sz="2000" dirty="0"/>
              <a:t>: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86349" y="573445"/>
            <a:ext cx="519255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36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698419" y="601734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ko-KR" sz="2000" dirty="0"/>
              <a:t>2.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일정 계획</a:t>
            </a:r>
            <a:endParaRPr lang="en-US" altLang="ko-KR" sz="2000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1786349" y="573445"/>
            <a:ext cx="519255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797521337"/>
              </p:ext>
            </p:extLst>
          </p:nvPr>
        </p:nvGraphicFramePr>
        <p:xfrm>
          <a:off x="1073030" y="1227666"/>
          <a:ext cx="8027839" cy="5069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687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1826</TotalTime>
  <Words>765</Words>
  <Application>Microsoft Office PowerPoint</Application>
  <PresentationFormat>A4 용지(210x297mm)</PresentationFormat>
  <Paragraphs>170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5_KGA_4</cp:lastModifiedBy>
  <cp:revision>450</cp:revision>
  <dcterms:created xsi:type="dcterms:W3CDTF">2017-09-07T10:48:07Z</dcterms:created>
  <dcterms:modified xsi:type="dcterms:W3CDTF">2018-10-25T03:32:28Z</dcterms:modified>
</cp:coreProperties>
</file>