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497A-C4EE-48A0-BFB8-789F9D8BB96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35C49-9B21-44A1-A110-74873652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9448-EFA8-4CDC-A6F7-836E08B3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8ECE1-6002-424B-947E-050A6BE8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6387-95A3-49BF-A5D8-AFFC0B3C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56BC7-E261-4609-94A7-1B56AD7C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E58AD-811A-4524-AF0F-4F3F3AA2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9A98-4C0F-4C4F-A8A3-F6673C5F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A8772-222D-407A-83E6-29BC41F0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E328-794D-4840-861D-7338128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AE111-2B11-4BDF-BC51-ACD40707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73BA1-6082-4467-B957-333672A9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2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7A8CD0-7D7E-4EF2-A763-9902877F4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D81D8-C5A4-4AC1-A4CB-17339D41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4A482-A680-4D0E-80F3-1578B96C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B9B28-7558-41F1-8B20-4EC445A3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3431E-E1BE-4FF3-B678-4B9A5E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7E800-E00D-44C4-98E7-FBBADA4A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48C21-B121-42A5-A582-2C8F5C7A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0A74C-B6D2-4DD4-8C53-E442DB8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FD3AC-745D-47A6-817F-69817701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C1676-7281-44E7-BF2E-7A8C9C90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A2101-622F-48C5-BED9-5A98929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F7A3E-01CA-41C6-9B48-B8E28113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BE18E-9211-4A11-975D-B98BA5A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3997D-8F6C-4E70-BCA1-E223669C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ADC53-D22F-4DAB-95AC-3C4C8DB0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2D0A-B68B-4046-A60F-98161C6F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BC48B-1035-4B7A-B6CF-9C2EDCDFF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DEA41-828C-4ECB-A501-0730B09A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AAA9D-198A-44C4-B2E3-EE988C2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E348F-9324-465B-8F49-8B5C7ACF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A4BC-4421-40F8-ACCC-6FC5F15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9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01B7-2AE8-48C9-ADB0-9E10478A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1A0FD-4250-48E2-9331-3BD8D0E8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99E04-25FD-4D85-ADAA-40C66A4F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2129A5-6901-4AD1-B58A-C4A608A97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94043-7101-4249-AFF0-490F464C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531FAB-DF7B-42A1-9C90-8FA54E08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0E27B-026B-4A39-A3DE-9F52A63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CE2A12-D08B-409D-B22F-0FE667AA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6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1C733-47D2-475D-BF09-77A311FC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3100A-B9C0-4074-A86B-B88DD737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D9A56-7AC5-4662-BDE5-2AD5877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9C9084-850C-4FF7-A370-FAAC5AE4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A45A6-C767-4E89-BD7C-705E5E70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F3F59-B2C2-4F6F-8374-8074DA80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E636E-BD4D-4802-BD30-8F2748FA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B6D8-82C7-4954-AF1B-5DB0FB92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0C393-175D-455D-BCCE-DD351C8B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49F40-410B-4AA4-AC8C-48FC3D4B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19B5B-6A24-49C0-B55E-A13F832E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2C9CF-FAF6-4224-9E6E-DC33E72A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58E83-F62A-4DA5-84E8-062453F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E213-688F-40D8-800C-1FF9083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E80209-7F7F-4407-AA9F-911EDAF87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DB8F00-8B9F-4412-AD64-D7187347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A291F-0B3C-4E1B-9E05-E006FBE1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A98FA-7FEB-4ABA-9D13-C9F95BF0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E010-FE4A-4D58-AE27-E3A76D0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67F207-4CC7-4672-AC1A-471F09C5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A4F6E-42FD-4B26-94D8-92E76D30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CC808-4D7E-4805-8040-3382A205A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4F99-5C86-48C3-8A99-D329E81B427B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AE39-963E-48B0-A6E9-C698680C5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80FA-558D-4977-A82F-53F1497F8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E5EB-7935-48F6-9079-C754DE860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5C4D2C-9AFA-40D7-97A9-D004FB4F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" y="860927"/>
            <a:ext cx="7249538" cy="5646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19B42-571B-4C67-9419-59C7304980BF}"/>
              </a:ext>
            </a:extLst>
          </p:cNvPr>
          <p:cNvSpPr txBox="1"/>
          <p:nvPr/>
        </p:nvSpPr>
        <p:spPr>
          <a:xfrm>
            <a:off x="128337" y="160421"/>
            <a:ext cx="10988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Fastir_Collector/filecather/windows2012ServerFiles.py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34954-336F-4F75-8F3D-851533CF4D12}"/>
              </a:ext>
            </a:extLst>
          </p:cNvPr>
          <p:cNvSpPr txBox="1"/>
          <p:nvPr/>
        </p:nvSpPr>
        <p:spPr>
          <a:xfrm>
            <a:off x="6506737" y="1507959"/>
            <a:ext cx="46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__future__ import</a:t>
            </a:r>
            <a:r>
              <a:rPr lang="ko-KR" altLang="en-US" dirty="0"/>
              <a:t> </a:t>
            </a:r>
            <a:r>
              <a:rPr lang="en-US" altLang="ko-KR" dirty="0" err="1"/>
              <a:t>Unicode_literals</a:t>
            </a:r>
            <a:endParaRPr lang="en-US" altLang="ko-KR" dirty="0"/>
          </a:p>
          <a:p>
            <a:r>
              <a:rPr lang="en-US" altLang="ko-KR" dirty="0"/>
              <a:t> :  can be run in previous versions </a:t>
            </a:r>
          </a:p>
          <a:p>
            <a:r>
              <a:rPr lang="en-US" altLang="ko-KR" dirty="0"/>
              <a:t>    like python 2.1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1AADD-0852-413F-B745-1ABD3887368C}"/>
              </a:ext>
            </a:extLst>
          </p:cNvPr>
          <p:cNvSpPr txBox="1"/>
          <p:nvPr/>
        </p:nvSpPr>
        <p:spPr>
          <a:xfrm>
            <a:off x="6506737" y="2978611"/>
            <a:ext cx="461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os.path.splitdrave</a:t>
            </a:r>
            <a:r>
              <a:rPr lang="en-US" altLang="ko-KR" dirty="0"/>
              <a:t>(</a:t>
            </a:r>
            <a:r>
              <a:rPr lang="en-US" altLang="ko-KR" dirty="0" err="1"/>
              <a:t>self.systemroot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:  path</a:t>
            </a:r>
            <a:r>
              <a:rPr lang="ko-KR" altLang="en-US" dirty="0"/>
              <a:t> </a:t>
            </a:r>
            <a:r>
              <a:rPr lang="en-US" altLang="ko-KR" dirty="0"/>
              <a:t>divided into</a:t>
            </a:r>
            <a:r>
              <a:rPr lang="ko-KR" altLang="en-US" dirty="0"/>
              <a:t> </a:t>
            </a:r>
            <a:r>
              <a:rPr lang="en-US" altLang="ko-KR" dirty="0"/>
              <a:t>drive and</a:t>
            </a:r>
            <a:r>
              <a:rPr lang="ko-KR" altLang="en-US" dirty="0"/>
              <a:t> </a:t>
            </a:r>
            <a:r>
              <a:rPr lang="en-US" altLang="ko-KR" dirty="0"/>
              <a:t>tail</a:t>
            </a:r>
          </a:p>
          <a:p>
            <a:r>
              <a:rPr lang="en-US" altLang="ko-KR" dirty="0"/>
              <a:t>   drive</a:t>
            </a:r>
            <a:r>
              <a:rPr lang="ko-KR" altLang="en-US" dirty="0"/>
              <a:t> </a:t>
            </a:r>
            <a:r>
              <a:rPr lang="en-US" altLang="ko-KR" dirty="0"/>
              <a:t>could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vacant or not</a:t>
            </a:r>
          </a:p>
          <a:p>
            <a:r>
              <a:rPr lang="en-US" altLang="ko-KR" dirty="0"/>
              <a:t>   drive + tail &gt;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C05D4-962A-42AB-8F67-56254FC9A761}"/>
              </a:ext>
            </a:extLst>
          </p:cNvPr>
          <p:cNvSpPr txBox="1"/>
          <p:nvPr/>
        </p:nvSpPr>
        <p:spPr>
          <a:xfrm>
            <a:off x="7036127" y="4671053"/>
            <a:ext cx="4610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super(A, self)__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/>
              <a:t> : when</a:t>
            </a:r>
            <a:r>
              <a:rPr lang="ko-KR" altLang="en-US" dirty="0"/>
              <a:t> </a:t>
            </a:r>
            <a:r>
              <a:rPr lang="en-US" altLang="ko-KR" dirty="0"/>
              <a:t>tackling</a:t>
            </a:r>
            <a:r>
              <a:rPr lang="ko-KR" altLang="en-US" dirty="0"/>
              <a:t> </a:t>
            </a:r>
            <a:r>
              <a:rPr lang="en-US" altLang="ko-KR" dirty="0"/>
              <a:t>several classes, parent  class might be referenced several times</a:t>
            </a:r>
          </a:p>
          <a:p>
            <a:r>
              <a:rPr lang="en-US" altLang="ko-KR" dirty="0"/>
              <a:t> &gt; reference parent class just once</a:t>
            </a:r>
          </a:p>
          <a:p>
            <a:r>
              <a:rPr lang="en-US" altLang="ko-KR" dirty="0"/>
              <a:t> &gt; don’t</a:t>
            </a:r>
            <a:r>
              <a:rPr lang="ko-KR" altLang="en-US" dirty="0"/>
              <a:t> </a:t>
            </a:r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understand</a:t>
            </a:r>
            <a:r>
              <a:rPr lang="ko-KR" altLang="en-US" dirty="0"/>
              <a:t> </a:t>
            </a:r>
            <a:r>
              <a:rPr lang="en-US" altLang="ko-KR" dirty="0"/>
              <a:t>entire</a:t>
            </a:r>
          </a:p>
          <a:p>
            <a:r>
              <a:rPr lang="en-US" altLang="ko-KR" dirty="0"/>
              <a:t>    class structure, no mess up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9C57AD-AF1E-4DCE-AFF7-1CC2598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5035"/>
            <a:ext cx="4114800" cy="365125"/>
          </a:xfrm>
        </p:spPr>
        <p:txBody>
          <a:bodyPr/>
          <a:lstStyle/>
          <a:p>
            <a:r>
              <a:rPr lang="en-US" altLang="ko-KR" dirty="0"/>
              <a:t>BOB 6</a:t>
            </a:r>
            <a:r>
              <a:rPr lang="ko-KR" altLang="en-US" dirty="0"/>
              <a:t>기</a:t>
            </a:r>
            <a:r>
              <a:rPr lang="en-US" altLang="ko-KR" dirty="0"/>
              <a:t>_</a:t>
            </a:r>
            <a:r>
              <a:rPr lang="ko-KR" altLang="en-US" dirty="0"/>
              <a:t>디지털 포렌식</a:t>
            </a:r>
            <a:r>
              <a:rPr lang="en-US" altLang="ko-KR" dirty="0"/>
              <a:t>_</a:t>
            </a:r>
            <a:r>
              <a:rPr lang="ko-KR" altLang="en-US" dirty="0"/>
              <a:t>정해원</a:t>
            </a:r>
          </a:p>
        </p:txBody>
      </p:sp>
    </p:spTree>
    <p:extLst>
      <p:ext uri="{BB962C8B-B14F-4D97-AF65-F5344CB8AC3E}">
        <p14:creationId xmlns:p14="http://schemas.microsoft.com/office/powerpoint/2010/main" val="42218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정해원</dc:creator>
  <cp:lastModifiedBy>정해원</cp:lastModifiedBy>
  <cp:revision>29</cp:revision>
  <dcterms:created xsi:type="dcterms:W3CDTF">2017-07-16T07:10:01Z</dcterms:created>
  <dcterms:modified xsi:type="dcterms:W3CDTF">2017-07-16T14:19:04Z</dcterms:modified>
</cp:coreProperties>
</file>