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369F-6AC7-43C3-BD13-5677583C3E4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F741-40A8-4DB6-A3E8-D918DD915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7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369F-6AC7-43C3-BD13-5677583C3E4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F741-40A8-4DB6-A3E8-D918DD915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3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369F-6AC7-43C3-BD13-5677583C3E4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F741-40A8-4DB6-A3E8-D918DD915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0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369F-6AC7-43C3-BD13-5677583C3E4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F741-40A8-4DB6-A3E8-D918DD915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369F-6AC7-43C3-BD13-5677583C3E4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F741-40A8-4DB6-A3E8-D918DD915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369F-6AC7-43C3-BD13-5677583C3E4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F741-40A8-4DB6-A3E8-D918DD915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1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369F-6AC7-43C3-BD13-5677583C3E4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F741-40A8-4DB6-A3E8-D918DD915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0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369F-6AC7-43C3-BD13-5677583C3E4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F741-40A8-4DB6-A3E8-D918DD915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8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369F-6AC7-43C3-BD13-5677583C3E4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F741-40A8-4DB6-A3E8-D918DD915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7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369F-6AC7-43C3-BD13-5677583C3E4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F741-40A8-4DB6-A3E8-D918DD915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5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369F-6AC7-43C3-BD13-5677583C3E4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F741-40A8-4DB6-A3E8-D918DD915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6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4369F-6AC7-43C3-BD13-5677583C3E4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F741-40A8-4DB6-A3E8-D918DD915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6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58129"/>
            <a:ext cx="8318740" cy="982482"/>
          </a:xfrm>
        </p:spPr>
        <p:txBody>
          <a:bodyPr/>
          <a:lstStyle/>
          <a:p>
            <a:r>
              <a:rPr lang="ko-KR" altLang="en-US" dirty="0" smtClean="0"/>
              <a:t>야구 관련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230" y="2299450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야구 기록 관리 </a:t>
            </a:r>
            <a:r>
              <a:rPr lang="en-US" altLang="ko-KR" dirty="0" smtClean="0"/>
              <a:t>DB		vs		 </a:t>
            </a:r>
            <a:r>
              <a:rPr lang="ko-KR" altLang="en-US" dirty="0" smtClean="0"/>
              <a:t>야구 팀 관리 </a:t>
            </a:r>
            <a:r>
              <a:rPr lang="en-US" altLang="ko-KR" dirty="0" smtClean="0"/>
              <a:t>DB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81412" y="3118704"/>
            <a:ext cx="11228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393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제한사항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본 프로그램은 타격 데이터에 초점을 두었으므로 </a:t>
            </a:r>
            <a:r>
              <a:rPr lang="ko-KR" altLang="en-US" dirty="0" smtClean="0">
                <a:solidFill>
                  <a:srgbClr val="7030A0"/>
                </a:solidFill>
              </a:rPr>
              <a:t>투수 및 투구와 관련된 데이터는 </a:t>
            </a:r>
            <a:r>
              <a:rPr lang="ko-KR" altLang="en-US" dirty="0" smtClean="0"/>
              <a:t>조회할 수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>
                <a:solidFill>
                  <a:srgbClr val="7030A0"/>
                </a:solidFill>
              </a:rPr>
              <a:t>투수 및 투구와 관련된 데이터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ko-KR" altLang="en-US" dirty="0" smtClean="0"/>
              <a:t>투수의 개인정보 및 기록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투수의 </a:t>
            </a:r>
            <a:r>
              <a:rPr lang="ko-KR" altLang="en-US" dirty="0" err="1" smtClean="0"/>
              <a:t>구종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포구위치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타자와의 </a:t>
            </a:r>
            <a:r>
              <a:rPr lang="ko-KR" altLang="en-US" dirty="0" err="1" smtClean="0"/>
              <a:t>수싸움에</a:t>
            </a:r>
            <a:r>
              <a:rPr lang="ko-KR" altLang="en-US" dirty="0" smtClean="0"/>
              <a:t> 대한 정보</a:t>
            </a:r>
            <a:endParaRPr lang="en-US" altLang="ko-KR" dirty="0" smtClean="0"/>
          </a:p>
          <a:p>
            <a:r>
              <a:rPr lang="ko-KR" altLang="en-US" dirty="0" smtClean="0"/>
              <a:t>포수</a:t>
            </a:r>
            <a:r>
              <a:rPr lang="en-US" altLang="ko-KR" dirty="0" smtClean="0"/>
              <a:t>-</a:t>
            </a:r>
            <a:r>
              <a:rPr lang="ko-KR" altLang="en-US" dirty="0" smtClean="0"/>
              <a:t>투수 배터리 관계 및 성향</a:t>
            </a:r>
            <a:endParaRPr lang="en-US" altLang="ko-KR" dirty="0" smtClean="0"/>
          </a:p>
          <a:p>
            <a:r>
              <a:rPr lang="ko-KR" altLang="en-US" dirty="0" smtClean="0"/>
              <a:t>포수의 도루 </a:t>
            </a:r>
            <a:r>
              <a:rPr lang="ko-KR" altLang="en-US" dirty="0" err="1" smtClean="0"/>
              <a:t>저지율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15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수행을 위한 입력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팀 단위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선발 타자들의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개인 단위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아웃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출루된 시점의 타자이름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이닝</a:t>
            </a:r>
            <a:r>
              <a:rPr lang="en-US" altLang="ko-KR" dirty="0"/>
              <a:t> </a:t>
            </a:r>
            <a:r>
              <a:rPr lang="ko-KR" altLang="en-US" dirty="0" smtClean="0"/>
              <a:t>상황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볼카운트 상황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타격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타격 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 잔루</a:t>
            </a:r>
            <a:r>
              <a:rPr lang="en-US" altLang="ko-KR" dirty="0" smtClean="0"/>
              <a:t>, </a:t>
            </a:r>
            <a:r>
              <a:rPr lang="ko-KR" altLang="en-US" dirty="0"/>
              <a:t>득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특이사항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449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1171575" y="304800"/>
            <a:ext cx="10267950" cy="6391275"/>
          </a:xfrm>
          <a:prstGeom prst="round1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5874" y="485775"/>
            <a:ext cx="521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While </a:t>
            </a:r>
            <a:r>
              <a:rPr lang="en-US" altLang="ko-KR" dirty="0" err="1" smtClean="0"/>
              <a:t>Total_Outcnt</a:t>
            </a:r>
            <a:r>
              <a:rPr lang="en-US" altLang="ko-KR" dirty="0" smtClean="0"/>
              <a:t> &lt; 27:</a:t>
            </a:r>
          </a:p>
          <a:p>
            <a:endParaRPr lang="ko-KR" altLang="en-US" dirty="0"/>
          </a:p>
        </p:txBody>
      </p:sp>
      <p:sp>
        <p:nvSpPr>
          <p:cNvPr id="6" name="원통 5"/>
          <p:cNvSpPr/>
          <p:nvPr/>
        </p:nvSpPr>
        <p:spPr>
          <a:xfrm>
            <a:off x="8201025" y="485775"/>
            <a:ext cx="2686050" cy="3638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686300" y="1914525"/>
            <a:ext cx="3514725" cy="47625"/>
          </a:xfrm>
          <a:prstGeom prst="straightConnector1">
            <a:avLst/>
          </a:prstGeom>
          <a:ln w="254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한쪽 모서리가 둥근 사각형 8"/>
          <p:cNvSpPr/>
          <p:nvPr/>
        </p:nvSpPr>
        <p:spPr>
          <a:xfrm>
            <a:off x="2457450" y="1276350"/>
            <a:ext cx="2228850" cy="13906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81325" y="1753671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타자 기록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019675" y="3400425"/>
            <a:ext cx="3181350" cy="1257300"/>
          </a:xfrm>
          <a:prstGeom prst="straightConnector1">
            <a:avLst/>
          </a:prstGeom>
          <a:ln w="254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952625" y="3938587"/>
            <a:ext cx="3067050" cy="2681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400800" y="4086224"/>
            <a:ext cx="1571625" cy="159067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96049" y="4420194"/>
            <a:ext cx="1819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사용자의 </a:t>
            </a:r>
            <a:endParaRPr lang="en-US" altLang="ko-KR" dirty="0" smtClean="0"/>
          </a:p>
          <a:p>
            <a:r>
              <a:rPr lang="ko-KR" altLang="en-US" dirty="0" smtClean="0"/>
              <a:t>요구에 대한 </a:t>
            </a:r>
            <a:endParaRPr lang="en-US" altLang="ko-KR" dirty="0" smtClean="0"/>
          </a:p>
          <a:p>
            <a:r>
              <a:rPr lang="ko-KR" altLang="en-US" dirty="0" smtClean="0"/>
              <a:t>데이터 추출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2663" y="4276725"/>
            <a:ext cx="2433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김하성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선수의 오늘 타격 기록 </a:t>
            </a:r>
            <a:r>
              <a:rPr lang="en-US" altLang="ko-KR" dirty="0" smtClean="0"/>
              <a:t>print</a:t>
            </a:r>
          </a:p>
          <a:p>
            <a:r>
              <a:rPr lang="ko-KR" altLang="en-US" dirty="0" smtClean="0"/>
              <a:t>오늘 팀 타율은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오늘 잔루상황은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65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1475" y="762000"/>
            <a:ext cx="4381500" cy="3819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971550"/>
            <a:ext cx="3629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볼 카운트 </a:t>
            </a:r>
            <a:r>
              <a:rPr lang="en-US" altLang="ko-KR" dirty="0" smtClean="0"/>
              <a:t>S ,B ,P, H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타격 </a:t>
            </a:r>
            <a:endParaRPr lang="en-US" altLang="ko-KR" dirty="0" smtClean="0"/>
          </a:p>
          <a:p>
            <a:r>
              <a:rPr lang="ko-KR" altLang="en-US" dirty="0" smtClean="0"/>
              <a:t>진루   </a:t>
            </a:r>
            <a:r>
              <a:rPr lang="en-US" altLang="ko-KR" dirty="0" smtClean="0"/>
              <a:t>B, BB, 1/2/3 R, HR, </a:t>
            </a:r>
          </a:p>
          <a:p>
            <a:r>
              <a:rPr lang="ko-KR" altLang="en-US" dirty="0" smtClean="0"/>
              <a:t>아웃</a:t>
            </a:r>
            <a:r>
              <a:rPr lang="en-US" altLang="ko-KR" dirty="0" smtClean="0"/>
              <a:t>   K, G , F, D/T P	, </a:t>
            </a:r>
          </a:p>
          <a:p>
            <a:r>
              <a:rPr lang="ko-KR" altLang="en-US" dirty="0" smtClean="0"/>
              <a:t>작전</a:t>
            </a:r>
            <a:r>
              <a:rPr lang="en-US" altLang="ko-KR" dirty="0" smtClean="0"/>
              <a:t>   S B/F</a:t>
            </a:r>
          </a:p>
          <a:p>
            <a:endParaRPr lang="en-US" altLang="ko-KR" dirty="0"/>
          </a:p>
          <a:p>
            <a:r>
              <a:rPr lang="ko-KR" altLang="en-US" dirty="0" smtClean="0"/>
              <a:t>수비 실책</a:t>
            </a:r>
            <a:endParaRPr lang="en-US" altLang="ko-KR" dirty="0" smtClean="0"/>
          </a:p>
          <a:p>
            <a:r>
              <a:rPr lang="ko-KR" altLang="en-US" dirty="0" smtClean="0"/>
              <a:t>도루 성공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실패</a:t>
            </a:r>
            <a:endParaRPr lang="en-US" altLang="ko-KR" dirty="0" smtClean="0"/>
          </a:p>
          <a:p>
            <a:r>
              <a:rPr lang="ko-KR" altLang="en-US" dirty="0" err="1" smtClean="0"/>
              <a:t>견제사</a:t>
            </a:r>
            <a:endParaRPr lang="en-US" altLang="ko-KR" dirty="0" smtClean="0"/>
          </a:p>
          <a:p>
            <a:r>
              <a:rPr lang="ko-KR" altLang="en-US" dirty="0"/>
              <a:t>홈</a:t>
            </a:r>
            <a:r>
              <a:rPr lang="ko-KR" altLang="en-US" dirty="0" smtClean="0"/>
              <a:t> 보살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호수비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810125"/>
            <a:ext cx="179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특정룰</a:t>
            </a:r>
            <a:r>
              <a:rPr lang="ko-KR" altLang="en-US" dirty="0" smtClean="0"/>
              <a:t> 제외 </a:t>
            </a:r>
            <a:endParaRPr lang="en-US" altLang="ko-KR" dirty="0" smtClean="0"/>
          </a:p>
          <a:p>
            <a:r>
              <a:rPr lang="ko-KR" altLang="en-US" dirty="0" smtClean="0"/>
              <a:t>진루방해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수비방해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3 Feet </a:t>
            </a:r>
          </a:p>
          <a:p>
            <a:r>
              <a:rPr lang="ko-KR" altLang="en-US" dirty="0" err="1" smtClean="0"/>
              <a:t>보크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142875"/>
            <a:ext cx="3276600" cy="5238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57400" y="216694"/>
            <a:ext cx="29051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타자 기록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734175" y="404812"/>
            <a:ext cx="4324350" cy="500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105400" y="2162175"/>
            <a:ext cx="1409700" cy="153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29500" y="1476375"/>
            <a:ext cx="3409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{}</a:t>
            </a:r>
            <a:r>
              <a:rPr lang="ko-KR" altLang="en-US" dirty="0" smtClean="0"/>
              <a:t>타수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{}</a:t>
            </a:r>
            <a:r>
              <a:rPr lang="ko-KR" altLang="en-US" dirty="0" smtClean="0"/>
              <a:t>안타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{}</a:t>
            </a:r>
            <a:r>
              <a:rPr lang="ko-KR" altLang="en-US" dirty="0" smtClean="0"/>
              <a:t>득점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{}</a:t>
            </a:r>
            <a:r>
              <a:rPr lang="ko-KR" altLang="en-US" dirty="0" smtClean="0"/>
              <a:t>타점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특이사항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467225" y="1691521"/>
            <a:ext cx="24765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정형화</a:t>
            </a:r>
            <a:endParaRPr lang="en-US" altLang="ko-KR" sz="3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86599" y="597694"/>
            <a:ext cx="366712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정형화된 </a:t>
            </a:r>
            <a:r>
              <a:rPr lang="en-US" altLang="ko-KR" sz="3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</a:t>
            </a:r>
            <a:endParaRPr lang="en-US" altLang="ko-KR" sz="3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690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24" y="76200"/>
            <a:ext cx="11782425" cy="522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33499"/>
              </p:ext>
            </p:extLst>
          </p:nvPr>
        </p:nvGraphicFramePr>
        <p:xfrm>
          <a:off x="619123" y="1066800"/>
          <a:ext cx="11144252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2"/>
                <a:gridCol w="2041070"/>
                <a:gridCol w="1592036"/>
                <a:gridCol w="1367519"/>
                <a:gridCol w="1352550"/>
                <a:gridCol w="1260021"/>
                <a:gridCol w="1083129"/>
                <a:gridCol w="1304925"/>
              </a:tblGrid>
              <a:tr h="1571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이닝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아웃카운트 상황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Inning_cnt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볼카운트상황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Ball_cnt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타격 결과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Hit_result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타격 전 </a:t>
                      </a:r>
                      <a:endParaRPr lang="en-US" altLang="ko-KR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잔루 상황</a:t>
                      </a:r>
                      <a:endParaRPr lang="en-US" altLang="ko-KR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Pre_LOB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타격 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 잔루 상황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Aft_LOB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득점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Score_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특이사항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Others</a:t>
                      </a:r>
                      <a:endParaRPr lang="ko-KR" altLang="en-US" dirty="0"/>
                    </a:p>
                  </a:txBody>
                  <a:tcPr/>
                </a:tc>
              </a:tr>
              <a:tr h="56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박병호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2S 3B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</a:tr>
              <a:tr h="551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김하성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2S 1B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</a:tr>
              <a:tr h="547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김혜성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2S 1B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부상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좌측 어깨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3425" y="219075"/>
            <a:ext cx="357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FF00"/>
                </a:solidFill>
              </a:rPr>
              <a:t>Input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5629275"/>
            <a:ext cx="527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특이사항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삼중살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실책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95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1925" y="76200"/>
            <a:ext cx="11782424" cy="544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922343"/>
              </p:ext>
            </p:extLst>
          </p:nvPr>
        </p:nvGraphicFramePr>
        <p:xfrm>
          <a:off x="525461" y="762060"/>
          <a:ext cx="11142663" cy="468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809"/>
                <a:gridCol w="1591809"/>
                <a:gridCol w="1591809"/>
                <a:gridCol w="1591809"/>
                <a:gridCol w="1591809"/>
                <a:gridCol w="1591809"/>
                <a:gridCol w="1591809"/>
              </a:tblGrid>
              <a:tr h="566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안타수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타격정보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득점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</a:tr>
              <a:tr h="1074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이정후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타수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안타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R:1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2R:2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3R:0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HR: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322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박병호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안타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R:1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2R: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3R:0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HR:1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HR 1</a:t>
                      </a:r>
                      <a:endParaRPr lang="ko-KR" altLang="en-US" dirty="0"/>
                    </a:p>
                  </a:txBody>
                  <a:tcPr/>
                </a:tc>
              </a:tr>
              <a:tr h="1322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김혜성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안타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R:1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2R:0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3R:0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HR:0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좌측 어깨 부상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3425" y="219075"/>
            <a:ext cx="357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FF00"/>
                </a:solidFill>
              </a:rPr>
              <a:t>Output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9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725" y="171450"/>
            <a:ext cx="3219450" cy="302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2500" y="304800"/>
            <a:ext cx="456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/>
              <a:t> </a:t>
            </a:r>
            <a:r>
              <a:rPr lang="ko-KR" altLang="en-US" dirty="0" smtClean="0"/>
              <a:t>키움 </a:t>
            </a:r>
            <a:r>
              <a:rPr lang="ko-KR" altLang="en-US" dirty="0" err="1" smtClean="0"/>
              <a:t>히어로즈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7375" y="4602718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출전 타자들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175" y="4476750"/>
            <a:ext cx="6381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0575" y="4629150"/>
            <a:ext cx="6381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42975" y="4781550"/>
            <a:ext cx="6381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95375" y="4933950"/>
            <a:ext cx="6381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47775" y="5086350"/>
            <a:ext cx="6381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0175" y="5238750"/>
            <a:ext cx="6381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52575" y="5391150"/>
            <a:ext cx="6381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04975" y="5543550"/>
            <a:ext cx="6381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57375" y="5695950"/>
            <a:ext cx="6381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09775" y="5848350"/>
            <a:ext cx="6381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162175" y="6000750"/>
            <a:ext cx="6381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4" idx="2"/>
          </p:cNvCxnSpPr>
          <p:nvPr/>
        </p:nvCxnSpPr>
        <p:spPr>
          <a:xfrm flipV="1">
            <a:off x="2076450" y="3200400"/>
            <a:ext cx="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28750" y="895350"/>
            <a:ext cx="2019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소속 타자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타순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팀 타격 기록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타격 결과 집계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33775" y="5086350"/>
            <a:ext cx="3333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볼 카운트</a:t>
            </a:r>
            <a:endParaRPr lang="en-US" altLang="ko-KR" dirty="0" smtClean="0"/>
          </a:p>
          <a:p>
            <a:r>
              <a:rPr lang="ko-KR" altLang="en-US" dirty="0" smtClean="0"/>
              <a:t>타격 결과</a:t>
            </a:r>
            <a:endParaRPr lang="en-US" altLang="ko-KR" dirty="0" smtClean="0"/>
          </a:p>
          <a:p>
            <a:r>
              <a:rPr lang="ko-KR" altLang="en-US" dirty="0" smtClean="0"/>
              <a:t>잔루 상황</a:t>
            </a:r>
            <a:endParaRPr lang="en-US" altLang="ko-KR" dirty="0" smtClean="0"/>
          </a:p>
          <a:p>
            <a:r>
              <a:rPr lang="ko-KR" altLang="en-US" dirty="0" smtClean="0"/>
              <a:t>특이 사항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3448050" y="2333625"/>
            <a:ext cx="4438650" cy="28575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통 29"/>
          <p:cNvSpPr/>
          <p:nvPr/>
        </p:nvSpPr>
        <p:spPr>
          <a:xfrm>
            <a:off x="8124825" y="807482"/>
            <a:ext cx="2981325" cy="34194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 rot="14891183">
            <a:off x="5454933" y="2754735"/>
            <a:ext cx="1943467" cy="354585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85899" y="3629114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다중 상속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2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551884" y="2853867"/>
            <a:ext cx="1381125" cy="73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6700" y="495300"/>
            <a:ext cx="2867025" cy="268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2037" y="154781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기록 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 rot="10800000">
            <a:off x="1428749" y="3169682"/>
            <a:ext cx="790575" cy="2486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09575" y="5686425"/>
            <a:ext cx="272415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8675" y="6029325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157537" y="1813084"/>
            <a:ext cx="2415775" cy="4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3373" y="1522849"/>
            <a:ext cx="1171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Name, </a:t>
            </a:r>
          </a:p>
          <a:p>
            <a:r>
              <a:rPr lang="en-US" altLang="ko-KR" dirty="0" err="1" smtClean="0"/>
              <a:t>Hit_result</a:t>
            </a:r>
            <a:r>
              <a:rPr lang="en-US" altLang="ko-KR" dirty="0" smtClean="0"/>
              <a:t>, Others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44736" y="1534682"/>
            <a:ext cx="1733550" cy="72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73311" y="1660650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선수 개인 기록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endCxn id="17" idx="1"/>
          </p:cNvCxnSpPr>
          <p:nvPr/>
        </p:nvCxnSpPr>
        <p:spPr>
          <a:xfrm flipV="1">
            <a:off x="3157537" y="451098"/>
            <a:ext cx="2419349" cy="73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576886" y="83314"/>
            <a:ext cx="1381125" cy="73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938840" y="321364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득점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8" y="262156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Score_Result</a:t>
            </a:r>
            <a:endParaRPr lang="en-US" altLang="ko-KR" dirty="0" smtClean="0"/>
          </a:p>
          <a:p>
            <a:r>
              <a:rPr lang="ko-KR" altLang="en-US" dirty="0" smtClean="0"/>
              <a:t>타점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득점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9005886" y="1147852"/>
            <a:ext cx="2867025" cy="2766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739311" y="213008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결과  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0439399" y="3895725"/>
            <a:ext cx="0" cy="1521381"/>
          </a:xfrm>
          <a:prstGeom prst="straightConnector1">
            <a:avLst/>
          </a:prstGeom>
          <a:ln w="190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한쪽 모서리가 둥근 사각형 27"/>
          <p:cNvSpPr/>
          <p:nvPr/>
        </p:nvSpPr>
        <p:spPr>
          <a:xfrm>
            <a:off x="9029699" y="5436156"/>
            <a:ext cx="2819400" cy="1085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401176" y="4333249"/>
            <a:ext cx="244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사용자의 요구에 따라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23362" y="3045349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실책 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117057" y="2867858"/>
            <a:ext cx="2427679" cy="38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86150" y="2615089"/>
            <a:ext cx="88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Others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019922" y="306660"/>
            <a:ext cx="2524125" cy="76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2" idx="3"/>
          </p:cNvCxnSpPr>
          <p:nvPr/>
        </p:nvCxnSpPr>
        <p:spPr>
          <a:xfrm flipV="1">
            <a:off x="6835375" y="3899596"/>
            <a:ext cx="2021679" cy="31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278286" y="1837941"/>
            <a:ext cx="1727600" cy="78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637484" y="5904429"/>
            <a:ext cx="1381125" cy="73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849414" y="6103260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선구안</a:t>
            </a:r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178970" y="3221651"/>
            <a:ext cx="2290764" cy="83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57538" y="4682133"/>
            <a:ext cx="127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Ball_cnt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Hit_result</a:t>
            </a:r>
            <a:endParaRPr lang="en-US" altLang="ko-KR" dirty="0" smtClean="0"/>
          </a:p>
          <a:p>
            <a:r>
              <a:rPr lang="en-US" altLang="ko-KR" dirty="0" smtClean="0"/>
              <a:t>(K/BB)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793204" y="3221651"/>
            <a:ext cx="1816893" cy="293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23117" y="3655541"/>
            <a:ext cx="9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Others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endCxn id="13" idx="0"/>
          </p:cNvCxnSpPr>
          <p:nvPr/>
        </p:nvCxnSpPr>
        <p:spPr>
          <a:xfrm>
            <a:off x="6405559" y="816665"/>
            <a:ext cx="5952" cy="71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13" idx="2"/>
          </p:cNvCxnSpPr>
          <p:nvPr/>
        </p:nvCxnSpPr>
        <p:spPr>
          <a:xfrm flipV="1">
            <a:off x="6405559" y="2256439"/>
            <a:ext cx="5952" cy="62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454250" y="3845332"/>
            <a:ext cx="1381125" cy="73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815002" y="4039076"/>
            <a:ext cx="871541" cy="37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부상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820273" y="5788581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486650" y="1547813"/>
            <a:ext cx="149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 데이터 </a:t>
            </a:r>
            <a:endParaRPr lang="en-US" altLang="ko-KR" dirty="0" smtClean="0"/>
          </a:p>
          <a:p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724775" y="260195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팀 득점</a:t>
            </a: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5803706" y="895213"/>
            <a:ext cx="148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개인 득점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8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분석 다시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목적이 무엇인가</a:t>
            </a:r>
            <a:endParaRPr lang="en-US" altLang="ko-KR" dirty="0" smtClean="0"/>
          </a:p>
          <a:p>
            <a:r>
              <a:rPr lang="ko-KR" altLang="en-US" dirty="0" smtClean="0"/>
              <a:t>이 목적 수행을 위한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14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타자 기록 조회 프로그램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프로그램 수행 기능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경기에서의 원하는 타자 혹은 팀 타선에 대한 </a:t>
            </a:r>
            <a:r>
              <a:rPr lang="ko-KR" altLang="en-US" dirty="0" smtClean="0">
                <a:solidFill>
                  <a:srgbClr val="FF0000"/>
                </a:solidFill>
              </a:rPr>
              <a:t>타격 결과</a:t>
            </a:r>
            <a:r>
              <a:rPr lang="ko-KR" altLang="en-US" dirty="0" smtClean="0"/>
              <a:t>를 조회할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여기서 </a:t>
            </a:r>
            <a:r>
              <a:rPr lang="ko-KR" altLang="en-US" dirty="0" smtClean="0">
                <a:solidFill>
                  <a:srgbClr val="FF0000"/>
                </a:solidFill>
              </a:rPr>
              <a:t>타격 결과</a:t>
            </a:r>
            <a:r>
              <a:rPr lang="ko-KR" altLang="en-US" dirty="0" smtClean="0"/>
              <a:t>란 타율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안타 및 홈런 </a:t>
            </a:r>
            <a:r>
              <a:rPr lang="ko-KR" altLang="en-US" dirty="0" err="1" smtClean="0"/>
              <a:t>갯수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잔루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득점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타점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ko-KR" altLang="en-US" dirty="0" smtClean="0"/>
              <a:t>선구안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같은 </a:t>
            </a:r>
            <a:r>
              <a:rPr lang="ko-KR" altLang="en-US" dirty="0" smtClean="0">
                <a:solidFill>
                  <a:schemeClr val="accent5"/>
                </a:solidFill>
              </a:rPr>
              <a:t>타격후의 결과</a:t>
            </a:r>
            <a:r>
              <a:rPr lang="ko-KR" altLang="en-US" dirty="0" smtClean="0"/>
              <a:t>에 대한 데이터를 의미한다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추가적으로 실책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부상과 같은 타격 결과에 영향을 주는 데이터와 </a:t>
            </a:r>
            <a:r>
              <a:rPr lang="ko-KR" altLang="en-US" dirty="0" err="1" smtClean="0"/>
              <a:t>작전성</a:t>
            </a:r>
            <a:r>
              <a:rPr lang="ko-KR" altLang="en-US" dirty="0" smtClean="0"/>
              <a:t> 타격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희생플라이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도 조회가 가능하다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82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451</Words>
  <Application>Microsoft Office PowerPoint</Application>
  <PresentationFormat>와이드스크린</PresentationFormat>
  <Paragraphs>192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야구 관련 DB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요구사항 분석 다시 </vt:lpstr>
      <vt:lpstr>타자 기록 조회 프로그램 </vt:lpstr>
      <vt:lpstr>제한사항 </vt:lpstr>
      <vt:lpstr>입력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야구 관련 DB</dc:title>
  <dc:creator>Comtec</dc:creator>
  <cp:lastModifiedBy>Comtec</cp:lastModifiedBy>
  <cp:revision>24</cp:revision>
  <dcterms:created xsi:type="dcterms:W3CDTF">2020-08-10T04:58:31Z</dcterms:created>
  <dcterms:modified xsi:type="dcterms:W3CDTF">2020-08-10T09:44:42Z</dcterms:modified>
</cp:coreProperties>
</file>