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067D97-D7DE-4253-B95E-979DF6CC83A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코로나 확진자 맵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D0282EF-554F-4F97-9793-35C43641A6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2022-01-04 오전 11:53:37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2" id="2" name="slide2">
            <a:extLst>
              <a:ext uri="{FF2B5EF4-FFF2-40B4-BE49-F238E27FC236}">
                <a16:creationId xmlns:a16="http://schemas.microsoft.com/office/drawing/2014/main" id="{1A3D60B3-6AFA-443F-9AE6-01784A366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5" y="0"/>
            <a:ext cx="11546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2022-01-04T02:53:38Z</dcterms:created>
  <dcterms:modified xsi:type="dcterms:W3CDTF">2022-01-04T02:53:38Z</dcterms:modified>
</cp:coreProperties>
</file>