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6" r:id="rId11"/>
    <p:sldId id="278" r:id="rId12"/>
    <p:sldId id="277" r:id="rId13"/>
    <p:sldId id="264" r:id="rId14"/>
    <p:sldId id="265" r:id="rId15"/>
    <p:sldId id="279" r:id="rId16"/>
    <p:sldId id="280" r:id="rId17"/>
    <p:sldId id="266" r:id="rId18"/>
    <p:sldId id="273" r:id="rId19"/>
    <p:sldId id="274" r:id="rId20"/>
    <p:sldId id="267" r:id="rId21"/>
    <p:sldId id="268" r:id="rId22"/>
    <p:sldId id="272" r:id="rId23"/>
    <p:sldId id="269" r:id="rId24"/>
    <p:sldId id="271" r:id="rId25"/>
    <p:sldId id="27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822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7E2C1-B4EC-443C-8FF9-E497A7F50612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98B8F-FF0C-465F-A458-75E8F1199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75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계층도에서</a:t>
            </a:r>
            <a:r>
              <a:rPr lang="ko-KR" altLang="en-US" dirty="0" smtClean="0"/>
              <a:t> 순서도와 엮어서 설명을 하겠습니다</a:t>
            </a:r>
            <a:r>
              <a:rPr lang="en-US" altLang="ko-KR" dirty="0" smtClean="0"/>
              <a:t>~!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98B8F-FF0C-465F-A458-75E8F119981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68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924C49-ACF3-4BEA-9D18-5C6B1FAFF86D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8ED7B2-54EE-4D6E-8D0F-E64470CDAAF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924C49-ACF3-4BEA-9D18-5C6B1FAFF86D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8ED7B2-54EE-4D6E-8D0F-E64470CDAAF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924C49-ACF3-4BEA-9D18-5C6B1FAFF86D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8ED7B2-54EE-4D6E-8D0F-E64470CDAAF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924C49-ACF3-4BEA-9D18-5C6B1FAFF86D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8ED7B2-54EE-4D6E-8D0F-E64470CDAAF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924C49-ACF3-4BEA-9D18-5C6B1FAFF86D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8ED7B2-54EE-4D6E-8D0F-E64470CDAAF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924C49-ACF3-4BEA-9D18-5C6B1FAFF86D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8ED7B2-54EE-4D6E-8D0F-E64470CDAAF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924C49-ACF3-4BEA-9D18-5C6B1FAFF86D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8ED7B2-54EE-4D6E-8D0F-E64470CDAAF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924C49-ACF3-4BEA-9D18-5C6B1FAFF86D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8ED7B2-54EE-4D6E-8D0F-E64470CDAAF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924C49-ACF3-4BEA-9D18-5C6B1FAFF86D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8ED7B2-54EE-4D6E-8D0F-E64470CDAAF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924C49-ACF3-4BEA-9D18-5C6B1FAFF86D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8ED7B2-54EE-4D6E-8D0F-E64470CDAAF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924C49-ACF3-4BEA-9D18-5C6B1FAFF86D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8ED7B2-54EE-4D6E-8D0F-E64470CDAA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7924C49-ACF3-4BEA-9D18-5C6B1FAFF86D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A8ED7B2-54EE-4D6E-8D0F-E64470CDAAF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24" y="642918"/>
            <a:ext cx="7772400" cy="1143008"/>
          </a:xfrm>
        </p:spPr>
        <p:txBody>
          <a:bodyPr/>
          <a:lstStyle/>
          <a:p>
            <a:pPr algn="ctr"/>
            <a:r>
              <a:rPr lang="en-US" altLang="ko-KR" dirty="0" smtClean="0"/>
              <a:t>Tank Game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71566" y="5118071"/>
            <a:ext cx="7772400" cy="914400"/>
          </a:xfrm>
        </p:spPr>
        <p:txBody>
          <a:bodyPr/>
          <a:lstStyle/>
          <a:p>
            <a:r>
              <a:rPr lang="en-US" altLang="ko-KR" b="1" dirty="0" smtClean="0"/>
              <a:t>20141140 </a:t>
            </a:r>
            <a:r>
              <a:rPr lang="ko-KR" altLang="en-US" b="1" dirty="0" smtClean="0"/>
              <a:t>형성호</a:t>
            </a:r>
            <a:endParaRPr lang="en-US" altLang="ko-KR" b="1" dirty="0" smtClean="0"/>
          </a:p>
          <a:p>
            <a:r>
              <a:rPr lang="en-US" altLang="ko-KR" b="1" dirty="0" smtClean="0"/>
              <a:t>20141129 </a:t>
            </a:r>
            <a:r>
              <a:rPr lang="ko-KR" altLang="en-US" b="1" dirty="0" smtClean="0"/>
              <a:t>정한준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929454" y="307181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pic>
        <p:nvPicPr>
          <p:cNvPr id="5" name="그림 4" descr="3_99_201409191133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500438"/>
            <a:ext cx="4000492" cy="24966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472" y="6072206"/>
            <a:ext cx="7929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출처 </a:t>
            </a:r>
            <a:r>
              <a:rPr lang="en-US" altLang="ko-KR" sz="800" dirty="0" smtClean="0"/>
              <a:t>: http://news.naver.com/main/read.nhn?mode=LSD&amp;mid=sec&amp;sid1=105&amp;oid=020&amp;aid=0002651274</a:t>
            </a:r>
            <a:endParaRPr lang="ko-KR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2522255" y="51115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학년도 게임수학 프로젝트 발표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10010" y="4077072"/>
            <a:ext cx="363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팀명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	</a:t>
            </a:r>
            <a:r>
              <a:rPr lang="ko-KR" altLang="en-US" b="1" dirty="0" err="1" smtClean="0"/>
              <a:t>뱅뱅뱅조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</p:spPr>
        <p:txBody>
          <a:bodyPr/>
          <a:lstStyle/>
          <a:p>
            <a:pPr algn="ctr"/>
            <a:r>
              <a:rPr lang="ko-KR" altLang="en-US" dirty="0"/>
              <a:t>개별 설정 </a:t>
            </a:r>
            <a:r>
              <a:rPr lang="en-US" altLang="ko-KR" dirty="0"/>
              <a:t>-1) </a:t>
            </a:r>
            <a:r>
              <a:rPr lang="ko-KR" altLang="en-US" dirty="0" smtClean="0"/>
              <a:t>나의 </a:t>
            </a:r>
            <a:r>
              <a:rPr lang="ko-KR" altLang="en-US" dirty="0"/>
              <a:t>탱크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84784"/>
            <a:ext cx="8183880" cy="4187952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_PLAYER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/>
              <a:t>nX</a:t>
            </a:r>
            <a:r>
              <a:rPr lang="en-US" altLang="ko-KR" dirty="0"/>
              <a:t>, </a:t>
            </a:r>
            <a:r>
              <a:rPr lang="en-US" altLang="ko-KR" dirty="0" err="1"/>
              <a:t>nY</a:t>
            </a:r>
            <a:r>
              <a:rPr lang="en-US" altLang="ko-KR" dirty="0"/>
              <a:t>;          // </a:t>
            </a:r>
            <a:r>
              <a:rPr lang="ko-KR" altLang="en-US" dirty="0"/>
              <a:t>주인공 탱크의 위치 </a:t>
            </a:r>
            <a:r>
              <a:rPr lang="en-US" altLang="ko-KR" dirty="0"/>
              <a:t>x</a:t>
            </a:r>
            <a:r>
              <a:rPr lang="ko-KR" altLang="en-US" dirty="0"/>
              <a:t>좌표 </a:t>
            </a:r>
            <a:r>
              <a:rPr lang="en-US" altLang="ko-KR" dirty="0"/>
              <a:t>y</a:t>
            </a:r>
            <a:r>
              <a:rPr lang="ko-KR" altLang="en-US" dirty="0"/>
              <a:t>좌표</a:t>
            </a:r>
            <a:r>
              <a:rPr lang="en-US" altLang="ko-KR" dirty="0"/>
              <a:t>(2</a:t>
            </a:r>
            <a:r>
              <a:rPr lang="ko-KR" altLang="en-US" dirty="0"/>
              <a:t>차원 </a:t>
            </a:r>
            <a:r>
              <a:rPr lang="ko-KR" altLang="en-US" dirty="0" smtClean="0"/>
              <a:t>정수 형 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/>
              <a:t>nLife</a:t>
            </a:r>
            <a:r>
              <a:rPr lang="en-US" altLang="ko-KR" dirty="0"/>
              <a:t>;           // </a:t>
            </a:r>
            <a:r>
              <a:rPr lang="ko-KR" altLang="en-US" dirty="0"/>
              <a:t>주인공 탱크의 수명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/>
              <a:t>nMoveTime</a:t>
            </a:r>
            <a:r>
              <a:rPr lang="en-US" altLang="ko-KR" dirty="0"/>
              <a:t>;       // </a:t>
            </a:r>
            <a:r>
              <a:rPr lang="ko-KR" altLang="en-US" dirty="0"/>
              <a:t>주인공 탱크의 이동 시간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/>
              <a:t>nOldMoveTime</a:t>
            </a:r>
            <a:r>
              <a:rPr lang="en-US" altLang="ko-KR" dirty="0"/>
              <a:t>;    // </a:t>
            </a:r>
            <a:r>
              <a:rPr lang="ko-KR" altLang="en-US" dirty="0"/>
              <a:t>주인공 탱크의 이전 이동시간 충돌과 화면 출력의 편의를 위하여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/>
              <a:t>nOldFireTime</a:t>
            </a:r>
            <a:r>
              <a:rPr lang="en-US" altLang="ko-KR" dirty="0"/>
              <a:t>;    // </a:t>
            </a:r>
            <a:r>
              <a:rPr lang="ko-KR" altLang="en-US" dirty="0"/>
              <a:t>주인공 탱크의 이전 발사 시간 충돌과 화면 </a:t>
            </a:r>
            <a:r>
              <a:rPr lang="en-US" altLang="ko-KR" dirty="0" smtClean="0"/>
              <a:t>	</a:t>
            </a:r>
            <a:r>
              <a:rPr lang="ko-KR" altLang="en-US" dirty="0" smtClean="0"/>
              <a:t>출력의 </a:t>
            </a:r>
            <a:r>
              <a:rPr lang="ko-KR" altLang="en-US" dirty="0"/>
              <a:t>편의를 위하여 이 </a:t>
            </a:r>
            <a:r>
              <a:rPr lang="ko-KR" altLang="en-US" dirty="0" smtClean="0"/>
              <a:t>두 가지는 </a:t>
            </a:r>
            <a:r>
              <a:rPr lang="ko-KR" altLang="en-US" dirty="0"/>
              <a:t>총알 시간과 연산 </a:t>
            </a:r>
            <a:r>
              <a:rPr lang="ko-KR" altLang="en-US" dirty="0" err="1" smtClean="0"/>
              <a:t>비교하</a:t>
            </a:r>
            <a:r>
              <a:rPr lang="en-US" altLang="ko-KR" dirty="0" smtClean="0"/>
              <a:t>	</a:t>
            </a:r>
            <a:r>
              <a:rPr lang="ko-KR" altLang="en-US" dirty="0" smtClean="0"/>
              <a:t>여 </a:t>
            </a:r>
            <a:r>
              <a:rPr lang="ko-KR" altLang="en-US" dirty="0"/>
              <a:t>충돌과 이동을 </a:t>
            </a:r>
            <a:r>
              <a:rPr lang="ko-KR" altLang="en-US" dirty="0" err="1"/>
              <a:t>출력때</a:t>
            </a:r>
            <a:r>
              <a:rPr lang="ko-KR" altLang="en-US" dirty="0"/>
              <a:t> 사용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/>
              <a:t>nFireTime</a:t>
            </a:r>
            <a:r>
              <a:rPr lang="en-US" altLang="ko-KR" dirty="0"/>
              <a:t>;       // </a:t>
            </a:r>
            <a:r>
              <a:rPr lang="ko-KR" altLang="en-US" dirty="0"/>
              <a:t>주인공 탱크의 발사 시간</a:t>
            </a:r>
          </a:p>
          <a:p>
            <a:pPr marL="0" indent="0">
              <a:buNone/>
            </a:pPr>
            <a:r>
              <a:rPr lang="en-US" altLang="ko-KR" dirty="0" smtClean="0"/>
              <a:t> DIRECT </a:t>
            </a:r>
            <a:r>
              <a:rPr lang="en-US" altLang="ko-KR" dirty="0" err="1"/>
              <a:t>nDirect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 PLAYER;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74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699792" y="4869160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/>
              <a:t>탱크 게임 메인 소스 분석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-1) </a:t>
            </a:r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12776"/>
            <a:ext cx="8183880" cy="2088232"/>
          </a:xfrm>
        </p:spPr>
        <p:txBody>
          <a:bodyPr>
            <a:norm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Fopen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을 사용하여 제작된 </a:t>
            </a:r>
            <a:r>
              <a:rPr lang="ko-KR" altLang="en-US" b="1" dirty="0" err="1" smtClean="0">
                <a:solidFill>
                  <a:srgbClr val="7030A0"/>
                </a:solidFill>
              </a:rPr>
              <a:t>맵을</a:t>
            </a:r>
            <a:r>
              <a:rPr lang="ko-KR" altLang="en-US" b="1" dirty="0" smtClean="0">
                <a:solidFill>
                  <a:srgbClr val="7030A0"/>
                </a:solidFill>
              </a:rPr>
              <a:t> 가져오고 </a:t>
            </a:r>
            <a:r>
              <a:rPr lang="ko-KR" altLang="en-US" b="1" dirty="0" smtClean="0"/>
              <a:t>그 안에서 스테이지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탱크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캐릭터 등 의 자료는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fscanf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를 이용하여 참조시켜 </a:t>
            </a:r>
            <a:r>
              <a:rPr lang="ko-KR" altLang="en-US" b="1" dirty="0" smtClean="0">
                <a:solidFill>
                  <a:srgbClr val="7030A0"/>
                </a:solidFill>
              </a:rPr>
              <a:t>저장</a:t>
            </a:r>
            <a:r>
              <a:rPr lang="ko-KR" altLang="en-US" b="1" dirty="0" smtClean="0"/>
              <a:t>하고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 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Memset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등을 이용하여 </a:t>
            </a:r>
            <a:r>
              <a:rPr lang="ko-KR" altLang="en-US" b="1" dirty="0" smtClean="0">
                <a:solidFill>
                  <a:srgbClr val="7030A0"/>
                </a:solidFill>
              </a:rPr>
              <a:t>초기화</a:t>
            </a:r>
            <a:r>
              <a:rPr lang="ko-KR" altLang="en-US" b="1" dirty="0" smtClean="0"/>
              <a:t>시킨다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4869160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500388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fopen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83768" y="50038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fscanf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4788024" y="4869160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280" y="4869160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932040" y="50038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fclose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7092280" y="4869160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memset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2149664" y="4869160"/>
            <a:ext cx="504056" cy="657364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4211960" y="4869160"/>
            <a:ext cx="504056" cy="657364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6372200" y="4931876"/>
            <a:ext cx="648072" cy="513348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9552" y="3501008"/>
            <a:ext cx="385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Stage_EnemyPosition</a:t>
            </a:r>
            <a:r>
              <a:rPr lang="en-US" altLang="ko-KR" dirty="0" smtClean="0"/>
              <a:t> = NULL 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free</a:t>
            </a:r>
          </a:p>
          <a:p>
            <a:r>
              <a:rPr lang="ko-KR" altLang="en-US" dirty="0" err="1" smtClean="0"/>
              <a:t>적탱크가</a:t>
            </a:r>
            <a:r>
              <a:rPr lang="ko-KR" altLang="en-US" dirty="0" smtClean="0"/>
              <a:t> 없으면   오류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401692" y="4149080"/>
            <a:ext cx="0" cy="576064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395504" y="552652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35696" y="603058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문으로 모든 속성 초기화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6696236" y="4293096"/>
            <a:ext cx="0" cy="63878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29512" y="3778007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시간과 관련된 설정은 </a:t>
            </a:r>
            <a:r>
              <a:rPr lang="en-US" altLang="ko-KR" dirty="0" smtClean="0"/>
              <a:t>clock()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78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183880" cy="1051560"/>
          </a:xfrm>
        </p:spPr>
        <p:txBody>
          <a:bodyPr/>
          <a:lstStyle/>
          <a:p>
            <a:pPr algn="ctr"/>
            <a:r>
              <a:rPr lang="ko-KR" altLang="en-US" dirty="0" smtClean="0"/>
              <a:t>게임의 기본 실행 과정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27810"/>
            <a:ext cx="15841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 smtClean="0"/>
              <a:t>Init</a:t>
            </a:r>
            <a:r>
              <a:rPr lang="en-US" altLang="ko-KR" sz="2500" dirty="0" smtClean="0"/>
              <a:t>()</a:t>
            </a:r>
            <a:endParaRPr lang="ko-KR" altLang="en-US" sz="2500" dirty="0"/>
          </a:p>
        </p:txBody>
      </p:sp>
      <p:sp>
        <p:nvSpPr>
          <p:cNvPr id="5" name="오른쪽 화살표 4"/>
          <p:cNvSpPr/>
          <p:nvPr/>
        </p:nvSpPr>
        <p:spPr>
          <a:xfrm>
            <a:off x="1619672" y="1662552"/>
            <a:ext cx="792088" cy="63457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11760" y="1727810"/>
            <a:ext cx="21602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Update()</a:t>
            </a:r>
            <a:endParaRPr lang="ko-KR" altLang="en-US" sz="2500" dirty="0"/>
          </a:p>
        </p:txBody>
      </p:sp>
      <p:sp>
        <p:nvSpPr>
          <p:cNvPr id="7" name="오른쪽 화살표 6"/>
          <p:cNvSpPr/>
          <p:nvPr/>
        </p:nvSpPr>
        <p:spPr>
          <a:xfrm>
            <a:off x="4067944" y="1644070"/>
            <a:ext cx="752447" cy="765086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43789" y="1799818"/>
            <a:ext cx="16165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Render()</a:t>
            </a:r>
            <a:endParaRPr lang="ko-KR" altLang="en-US" sz="2500" dirty="0"/>
          </a:p>
        </p:txBody>
      </p:sp>
      <p:sp>
        <p:nvSpPr>
          <p:cNvPr id="9" name="오른쪽 화살표 8"/>
          <p:cNvSpPr/>
          <p:nvPr/>
        </p:nvSpPr>
        <p:spPr>
          <a:xfrm>
            <a:off x="6426999" y="1662552"/>
            <a:ext cx="703956" cy="830344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30955" y="1799818"/>
            <a:ext cx="16895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Release()</a:t>
            </a:r>
            <a:endParaRPr lang="ko-KR" altLang="en-US" sz="25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2395626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chemeClr val="accent2"/>
                </a:solidFill>
              </a:rPr>
              <a:t>설정 </a:t>
            </a:r>
            <a:r>
              <a:rPr lang="en-US" altLang="ko-KR" sz="2200" dirty="0" smtClean="0">
                <a:solidFill>
                  <a:schemeClr val="accent2"/>
                </a:solidFill>
              </a:rPr>
              <a:t>,</a:t>
            </a:r>
            <a:r>
              <a:rPr lang="ko-KR" altLang="en-US" sz="2200" dirty="0" smtClean="0">
                <a:solidFill>
                  <a:schemeClr val="accent2"/>
                </a:solidFill>
              </a:rPr>
              <a:t> 초기화</a:t>
            </a:r>
            <a:endParaRPr lang="ko-KR" altLang="en-US" sz="2200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52320" y="2564904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chemeClr val="accent2"/>
                </a:solidFill>
              </a:rPr>
              <a:t>해제</a:t>
            </a:r>
            <a:endParaRPr lang="ko-KR" altLang="en-US" sz="2200" dirty="0">
              <a:solidFill>
                <a:schemeClr val="accent2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347864" y="2204864"/>
            <a:ext cx="144016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4572000" y="2395626"/>
            <a:ext cx="720080" cy="1393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2627784" y="3933056"/>
            <a:ext cx="3240360" cy="12961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735796" y="4048662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While 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루프 안에서 지속적으로 출력 수정을 반복함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684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2576" y="1167416"/>
            <a:ext cx="8183880" cy="4770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While() </a:t>
            </a:r>
          </a:p>
          <a:p>
            <a:pPr marL="0" indent="0">
              <a:buNone/>
            </a:pPr>
            <a:r>
              <a:rPr lang="en-US" altLang="ko-KR" dirty="0" smtClean="0"/>
              <a:t>	Update()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Render()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매초마다 바뀌는 상황을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 안에서 출력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여기서 출력이란 </a:t>
            </a:r>
            <a:r>
              <a:rPr lang="en-US" altLang="ko-KR" dirty="0" err="1" smtClean="0"/>
              <a:t>ScreenClear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ScreenPrint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통해 반복해서 화면출력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더블 </a:t>
            </a:r>
            <a:r>
              <a:rPr lang="ko-KR" altLang="en-US" dirty="0" err="1" smtClean="0"/>
              <a:t>버퍼링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594928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더블 </a:t>
            </a:r>
            <a:r>
              <a:rPr lang="ko-KR" altLang="en-US" dirty="0" err="1" smtClean="0"/>
              <a:t>버퍼링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 출력 과 수정 출력을 원활히 하기 위해 </a:t>
            </a:r>
            <a:r>
              <a:rPr lang="en-US" altLang="ko-KR" dirty="0" smtClean="0"/>
              <a:t>Win API </a:t>
            </a:r>
            <a:r>
              <a:rPr lang="ko-KR" altLang="en-US" dirty="0" smtClean="0"/>
              <a:t>사용 프레임워크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483768" y="0"/>
            <a:ext cx="4439464" cy="105156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지속적인 출력이란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9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/>
              <a:t>탱크 게임 메인 소스 분석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-2) Update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683568" y="1628800"/>
            <a:ext cx="4608512" cy="4104456"/>
            <a:chOff x="683568" y="1628800"/>
            <a:chExt cx="4608512" cy="4104456"/>
          </a:xfrm>
        </p:grpSpPr>
        <p:grpSp>
          <p:nvGrpSpPr>
            <p:cNvPr id="18" name="그룹 17"/>
            <p:cNvGrpSpPr/>
            <p:nvPr/>
          </p:nvGrpSpPr>
          <p:grpSpPr>
            <a:xfrm>
              <a:off x="683568" y="1628800"/>
              <a:ext cx="4608512" cy="4104456"/>
              <a:chOff x="683568" y="1628800"/>
              <a:chExt cx="4608512" cy="410445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683568" y="3200086"/>
                <a:ext cx="1728192" cy="9618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3275856" y="1628800"/>
                <a:ext cx="1872208" cy="12241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491880" y="1700808"/>
                <a:ext cx="144016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b="1" dirty="0" smtClean="0"/>
                  <a:t>Ready</a:t>
                </a:r>
              </a:p>
              <a:p>
                <a:pPr algn="ctr"/>
                <a:r>
                  <a:rPr lang="en-US" altLang="ko-KR" sz="2200" b="1" dirty="0" smtClean="0"/>
                  <a:t>&amp; Success</a:t>
                </a:r>
                <a:endParaRPr lang="ko-KR" altLang="en-US" sz="2200" b="1" dirty="0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3347864" y="3068960"/>
                <a:ext cx="1872208" cy="12961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3347864" y="4509120"/>
                <a:ext cx="1944216" cy="12241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왼쪽 중괄호 13"/>
              <p:cNvSpPr/>
              <p:nvPr/>
            </p:nvSpPr>
            <p:spPr>
              <a:xfrm>
                <a:off x="2555776" y="1772815"/>
                <a:ext cx="504056" cy="3816425"/>
              </a:xfrm>
              <a:prstGeom prst="leftBrace">
                <a:avLst/>
              </a:prstGeom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899592" y="3429000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Update</a:t>
              </a:r>
              <a:endParaRPr lang="ko-KR" alt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63888" y="3501008"/>
              <a:ext cx="16561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 smtClean="0"/>
                <a:t>Running</a:t>
              </a:r>
              <a:endParaRPr lang="ko-KR" altLang="en-US" sz="22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63888" y="4941168"/>
              <a:ext cx="15121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 smtClean="0"/>
                <a:t>Stop</a:t>
              </a:r>
              <a:endParaRPr lang="ko-KR" altLang="en-US" sz="22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364088" y="1846565"/>
            <a:ext cx="3096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초간 </a:t>
            </a:r>
            <a:r>
              <a:rPr lang="ko-KR" altLang="en-US" sz="2000" b="1" dirty="0" err="1" smtClean="0"/>
              <a:t>맵과</a:t>
            </a:r>
            <a:r>
              <a:rPr lang="ko-KR" altLang="en-US" sz="2000" b="1" dirty="0" smtClean="0"/>
              <a:t> 데이터 불러오면서 시작부분 </a:t>
            </a:r>
            <a:r>
              <a:rPr lang="en-US" altLang="ko-KR" sz="2000" b="1" dirty="0" smtClean="0"/>
              <a:t>FMOD </a:t>
            </a:r>
            <a:r>
              <a:rPr lang="ko-KR" altLang="en-US" sz="2000" b="1" dirty="0" smtClean="0"/>
              <a:t>출력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64088" y="3140968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적과  나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보스 소환 후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탱크의 움직임과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포탄의 발사여부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포탄과 탱크의 충돌여부 체크</a:t>
            </a:r>
            <a:endParaRPr lang="ko-KR" alt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08104" y="4725144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Running</a:t>
            </a:r>
            <a:r>
              <a:rPr lang="ko-KR" altLang="en-US" sz="2000" b="1" dirty="0" smtClean="0"/>
              <a:t>의 모든 출력내용 중지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저장된 기록들 출력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161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84784"/>
            <a:ext cx="8183880" cy="4608512"/>
          </a:xfrm>
        </p:spPr>
        <p:txBody>
          <a:bodyPr>
            <a:normAutofit/>
          </a:bodyPr>
          <a:lstStyle/>
          <a:p>
            <a:pPr algn="r"/>
            <a:endParaRPr lang="en-US" altLang="ko-KR" sz="2000" dirty="0" smtClean="0"/>
          </a:p>
          <a:p>
            <a:pPr marL="0" indent="0" algn="r">
              <a:buNone/>
            </a:pPr>
            <a:endParaRPr lang="en-US" altLang="ko-KR" sz="2000" b="1" dirty="0"/>
          </a:p>
          <a:p>
            <a:pPr marL="0" indent="0" algn="r">
              <a:buNone/>
            </a:pPr>
            <a:endParaRPr lang="en-US" altLang="ko-KR" sz="2000" b="1" dirty="0" smtClean="0"/>
          </a:p>
          <a:p>
            <a:pPr marL="0" indent="0" algn="r">
              <a:buNone/>
            </a:pPr>
            <a:endParaRPr lang="en-US" altLang="ko-KR" sz="2000" b="1" dirty="0"/>
          </a:p>
          <a:p>
            <a:pPr marL="0" indent="0" algn="r">
              <a:buNone/>
            </a:pPr>
            <a:endParaRPr lang="en-US" altLang="ko-KR" sz="2000" b="1" dirty="0" smtClean="0"/>
          </a:p>
          <a:p>
            <a:pPr marL="0" indent="0" algn="r">
              <a:buNone/>
            </a:pPr>
            <a:endParaRPr lang="en-US" altLang="ko-KR" sz="2000" b="1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361216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/>
              <a:t>탱크 게임 메인 소스 분석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-3) Render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39552" y="1628800"/>
            <a:ext cx="4608512" cy="4104456"/>
            <a:chOff x="683568" y="1628800"/>
            <a:chExt cx="4608512" cy="4104456"/>
          </a:xfrm>
        </p:grpSpPr>
        <p:grpSp>
          <p:nvGrpSpPr>
            <p:cNvPr id="14" name="그룹 13"/>
            <p:cNvGrpSpPr/>
            <p:nvPr/>
          </p:nvGrpSpPr>
          <p:grpSpPr>
            <a:xfrm>
              <a:off x="683568" y="1628800"/>
              <a:ext cx="4608512" cy="4104456"/>
              <a:chOff x="683568" y="1628800"/>
              <a:chExt cx="4608512" cy="4104456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683568" y="3200086"/>
                <a:ext cx="1728192" cy="9618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3275856" y="1628800"/>
                <a:ext cx="1872208" cy="12241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563888" y="1772815"/>
                <a:ext cx="144016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b="1" dirty="0" smtClean="0"/>
                  <a:t>Ready</a:t>
                </a:r>
              </a:p>
              <a:p>
                <a:pPr algn="ctr"/>
                <a:r>
                  <a:rPr lang="en-US" altLang="ko-KR" sz="2200" b="1" dirty="0" smtClean="0"/>
                  <a:t>&amp; Success</a:t>
                </a:r>
                <a:endParaRPr lang="ko-KR" altLang="en-US" sz="2200" b="1" dirty="0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3347864" y="3068960"/>
                <a:ext cx="1872208" cy="12961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3347864" y="4509120"/>
                <a:ext cx="1944216" cy="12241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왼쪽 중괄호 22"/>
              <p:cNvSpPr/>
              <p:nvPr/>
            </p:nvSpPr>
            <p:spPr>
              <a:xfrm>
                <a:off x="2555776" y="1772815"/>
                <a:ext cx="504056" cy="3816425"/>
              </a:xfrm>
              <a:prstGeom prst="leftBrace">
                <a:avLst/>
              </a:prstGeom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827584" y="3429000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Render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63888" y="3501008"/>
              <a:ext cx="16561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 smtClean="0"/>
                <a:t>Running</a:t>
              </a:r>
              <a:endParaRPr lang="ko-KR" altLang="en-US" sz="22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63888" y="4941168"/>
              <a:ext cx="15121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 smtClean="0"/>
                <a:t>Stop</a:t>
              </a:r>
              <a:endParaRPr lang="ko-KR" altLang="en-US" sz="2200" b="1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148064" y="1917702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Screen </a:t>
            </a:r>
            <a:r>
              <a:rPr lang="ko-KR" altLang="en-US" b="1" dirty="0"/>
              <a:t>준비</a:t>
            </a:r>
            <a:r>
              <a:rPr lang="en-US" altLang="ko-KR" b="1" dirty="0"/>
              <a:t>,</a:t>
            </a:r>
            <a:r>
              <a:rPr lang="ko-KR" altLang="en-US" b="1" dirty="0"/>
              <a:t>끝 딱히 할 것 </a:t>
            </a:r>
            <a:r>
              <a:rPr lang="en-US" altLang="ko-KR" b="1" dirty="0"/>
              <a:t>x</a:t>
            </a:r>
          </a:p>
          <a:p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64088" y="3212976"/>
            <a:ext cx="3168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Update </a:t>
            </a:r>
            <a:r>
              <a:rPr lang="ko-KR" altLang="en-US" sz="2000" b="1" dirty="0" smtClean="0"/>
              <a:t>의 내용들 </a:t>
            </a:r>
            <a:r>
              <a:rPr lang="en-US" altLang="ko-KR" sz="2000" b="1" dirty="0" err="1" smtClean="0"/>
              <a:t>Screenclear</a:t>
            </a:r>
            <a:r>
              <a:rPr lang="ko-KR" altLang="en-US" sz="2000" b="1" dirty="0" smtClean="0"/>
              <a:t>와 </a:t>
            </a:r>
            <a:r>
              <a:rPr lang="en-US" altLang="ko-KR" sz="2000" b="1" dirty="0" err="1" smtClean="0"/>
              <a:t>Screenprint</a:t>
            </a:r>
            <a:r>
              <a:rPr lang="ko-KR" altLang="en-US" sz="2000" b="1" dirty="0" smtClean="0"/>
              <a:t>를 이용하여 화면에 출력</a:t>
            </a:r>
            <a:endParaRPr lang="ko-KR" alt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868144" y="455644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Success</a:t>
            </a:r>
            <a:r>
              <a:rPr lang="ko-KR" altLang="en-US" b="1" dirty="0" smtClean="0"/>
              <a:t>면 다음스테이지로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Failed </a:t>
            </a:r>
            <a:r>
              <a:rPr lang="ko-KR" altLang="en-US" b="1" dirty="0" smtClean="0"/>
              <a:t>이면 </a:t>
            </a:r>
            <a:r>
              <a:rPr lang="en-US" altLang="ko-KR" b="1" dirty="0" smtClean="0"/>
              <a:t>Result</a:t>
            </a:r>
            <a:r>
              <a:rPr lang="ko-KR" altLang="en-US" b="1" dirty="0" smtClean="0"/>
              <a:t>로</a:t>
            </a:r>
            <a:endParaRPr lang="en-US" altLang="ko-KR" b="1" dirty="0" smtClean="0"/>
          </a:p>
          <a:p>
            <a:r>
              <a:rPr lang="en-US" altLang="ko-KR" b="1" dirty="0" smtClean="0"/>
              <a:t>Result</a:t>
            </a:r>
            <a:r>
              <a:rPr lang="ko-KR" altLang="en-US" b="1" dirty="0" smtClean="0"/>
              <a:t>는 최종점수 출력</a:t>
            </a:r>
            <a:endParaRPr lang="ko-KR" altLang="en-US" b="1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5148064" y="4797152"/>
            <a:ext cx="72008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5004048" y="5235298"/>
            <a:ext cx="864096" cy="1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8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/>
              <a:t>탱크 게임 메인 소스 분석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-4) Release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2132856"/>
            <a:ext cx="201622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644008" y="1772816"/>
            <a:ext cx="2304256" cy="9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644008" y="2852936"/>
            <a:ext cx="230425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19672" y="2494057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Release</a:t>
            </a:r>
            <a:endParaRPr lang="ko-KR" altLang="en-US" sz="2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84224" y="1966000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Free</a:t>
            </a:r>
            <a:r>
              <a:rPr lang="ko-KR" altLang="en-US" b="1" dirty="0" smtClean="0"/>
              <a:t>로 설정들 삭제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07848" y="3068960"/>
            <a:ext cx="228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SoundRelease</a:t>
            </a:r>
            <a:endParaRPr lang="ko-KR" altLang="en-US" b="1" dirty="0"/>
          </a:p>
        </p:txBody>
      </p:sp>
      <p:sp>
        <p:nvSpPr>
          <p:cNvPr id="11" name="오른쪽 화살표 10"/>
          <p:cNvSpPr/>
          <p:nvPr/>
        </p:nvSpPr>
        <p:spPr>
          <a:xfrm>
            <a:off x="3563888" y="2132856"/>
            <a:ext cx="864096" cy="130543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59632" y="3789040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87624" y="4149080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ScreenRelease</a:t>
            </a:r>
            <a:endParaRPr lang="ko-KR" altLang="en-US" sz="2000" b="1" dirty="0"/>
          </a:p>
        </p:txBody>
      </p:sp>
      <p:sp>
        <p:nvSpPr>
          <p:cNvPr id="14" name="오른쪽 화살표 13"/>
          <p:cNvSpPr/>
          <p:nvPr/>
        </p:nvSpPr>
        <p:spPr>
          <a:xfrm>
            <a:off x="3563888" y="3969060"/>
            <a:ext cx="864096" cy="93610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44008" y="4253026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화면 출력 종료로 모든 코드 종료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47172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907704" y="-5611"/>
            <a:ext cx="8183880" cy="1051560"/>
          </a:xfrm>
        </p:spPr>
        <p:txBody>
          <a:bodyPr/>
          <a:lstStyle/>
          <a:p>
            <a:pPr algn="ctr"/>
            <a:r>
              <a:rPr lang="ko-KR" altLang="en-US" dirty="0" smtClean="0"/>
              <a:t>실행 창 및 결과물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05" y="1137590"/>
            <a:ext cx="7632848" cy="50768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3468" y="520169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초기 화면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65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07704" y="-5611"/>
            <a:ext cx="8183880" cy="1051560"/>
          </a:xfrm>
        </p:spPr>
        <p:txBody>
          <a:bodyPr/>
          <a:lstStyle/>
          <a:p>
            <a:pPr algn="ctr"/>
            <a:r>
              <a:rPr lang="ko-KR" altLang="en-US" dirty="0" smtClean="0"/>
              <a:t>실행 창 및 결과물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520169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스테이지 시작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화면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37909"/>
            <a:ext cx="7935815" cy="455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4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907704" y="-5611"/>
            <a:ext cx="8183880" cy="1051560"/>
          </a:xfrm>
        </p:spPr>
        <p:txBody>
          <a:bodyPr/>
          <a:lstStyle/>
          <a:p>
            <a:pPr algn="ctr"/>
            <a:r>
              <a:rPr lang="ko-KR" altLang="en-US" dirty="0" smtClean="0"/>
              <a:t>실행 창 및 결과물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468" y="520169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게임 中 화면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1340768"/>
            <a:ext cx="7680113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0135"/>
            <a:ext cx="8183880" cy="1051560"/>
          </a:xfrm>
        </p:spPr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68760"/>
            <a:ext cx="8183880" cy="4187952"/>
          </a:xfrm>
        </p:spPr>
        <p:txBody>
          <a:bodyPr/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팀원 소개</a:t>
            </a:r>
            <a:endParaRPr lang="en-US" altLang="ko-KR" b="1" dirty="0" smtClean="0"/>
          </a:p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탱크 게임 연구 배경 및 선정 이유</a:t>
            </a:r>
            <a:endParaRPr lang="en-US" altLang="ko-KR" b="1" dirty="0" smtClean="0"/>
          </a:p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탱크 게임 개요</a:t>
            </a:r>
            <a:endParaRPr lang="en-US" altLang="ko-KR" b="1" dirty="0" smtClean="0"/>
          </a:p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탱크 게임 툴 제작 함수 계층도</a:t>
            </a:r>
            <a:endParaRPr lang="en-US" altLang="ko-KR" b="1" dirty="0" smtClean="0"/>
          </a:p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탱크 게임 메인 소스 함수 계층도</a:t>
            </a:r>
            <a:endParaRPr lang="en-US" altLang="ko-KR" b="1" dirty="0" smtClean="0"/>
          </a:p>
          <a:p>
            <a:r>
              <a:rPr lang="en-US" altLang="ko-KR" b="1" dirty="0" smtClean="0"/>
              <a:t>6. </a:t>
            </a:r>
            <a:r>
              <a:rPr lang="ko-KR" altLang="en-US" b="1" dirty="0" smtClean="0"/>
              <a:t>실행창 및 결과물</a:t>
            </a:r>
            <a:endParaRPr lang="en-US" altLang="ko-KR" b="1" dirty="0" smtClean="0"/>
          </a:p>
          <a:p>
            <a:r>
              <a:rPr lang="en-US" altLang="ko-KR" b="1" dirty="0" smtClean="0"/>
              <a:t>7. </a:t>
            </a:r>
            <a:r>
              <a:rPr lang="ko-KR" altLang="en-US" b="1" dirty="0" smtClean="0"/>
              <a:t>연구 일정</a:t>
            </a:r>
            <a:endParaRPr lang="en-US" altLang="ko-KR" b="1" dirty="0" smtClean="0"/>
          </a:p>
          <a:p>
            <a:r>
              <a:rPr lang="en-US" altLang="ko-KR" b="1" dirty="0" smtClean="0"/>
              <a:t>8. </a:t>
            </a:r>
            <a:r>
              <a:rPr lang="ko-KR" altLang="en-US" b="1" dirty="0" smtClean="0"/>
              <a:t>참고 자료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789967"/>
            <a:ext cx="3888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chemeClr val="bg1"/>
                </a:solidFill>
              </a:rPr>
              <a:t>Stage Clear -&gt; </a:t>
            </a:r>
            <a:r>
              <a:rPr lang="ko-KR" altLang="en-US" sz="2200" dirty="0" smtClean="0">
                <a:solidFill>
                  <a:schemeClr val="bg1"/>
                </a:solidFill>
              </a:rPr>
              <a:t>다음 단계로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768"/>
            <a:ext cx="6984776" cy="4695738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95736" y="87176"/>
            <a:ext cx="8183880" cy="1051560"/>
          </a:xfrm>
        </p:spPr>
        <p:txBody>
          <a:bodyPr/>
          <a:lstStyle/>
          <a:p>
            <a:pPr algn="ctr"/>
            <a:r>
              <a:rPr lang="ko-KR" altLang="en-US" dirty="0" smtClean="0"/>
              <a:t>실행 창 및 결과물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5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5656" y="118675"/>
            <a:ext cx="8183880" cy="1051560"/>
          </a:xfrm>
        </p:spPr>
        <p:txBody>
          <a:bodyPr/>
          <a:lstStyle/>
          <a:p>
            <a:pPr algn="ctr"/>
            <a:r>
              <a:rPr lang="ko-KR" altLang="en-US" dirty="0" smtClean="0"/>
              <a:t>실행 창 및 결과물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81655"/>
            <a:ext cx="7200800" cy="47238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5576" y="764704"/>
            <a:ext cx="2808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chemeClr val="bg1"/>
                </a:solidFill>
              </a:rPr>
              <a:t>게임 中 죽었을 때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703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475656" y="118675"/>
            <a:ext cx="8183880" cy="1051560"/>
          </a:xfrm>
        </p:spPr>
        <p:txBody>
          <a:bodyPr/>
          <a:lstStyle/>
          <a:p>
            <a:pPr algn="ctr"/>
            <a:r>
              <a:rPr lang="ko-KR" altLang="en-US" dirty="0" smtClean="0"/>
              <a:t>실행 창 및 결과물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06043"/>
            <a:ext cx="7416824" cy="49178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5616" y="771609"/>
            <a:ext cx="201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chemeClr val="bg1"/>
                </a:solidFill>
              </a:rPr>
              <a:t>게임 오버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6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-18854"/>
            <a:ext cx="8183880" cy="1051560"/>
          </a:xfrm>
        </p:spPr>
        <p:txBody>
          <a:bodyPr/>
          <a:lstStyle/>
          <a:p>
            <a:pPr algn="ctr"/>
            <a:r>
              <a:rPr lang="ko-KR" altLang="en-US" dirty="0" smtClean="0"/>
              <a:t>연구 일정</a:t>
            </a:r>
            <a:endParaRPr lang="ko-KR" altLang="en-US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52736"/>
            <a:ext cx="6984776" cy="4896050"/>
          </a:xfrm>
        </p:spPr>
      </p:pic>
    </p:spTree>
    <p:extLst>
      <p:ext uri="{BB962C8B-B14F-4D97-AF65-F5344CB8AC3E}">
        <p14:creationId xmlns:p14="http://schemas.microsoft.com/office/powerpoint/2010/main" val="2682198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4365"/>
            <a:ext cx="8183880" cy="1051560"/>
          </a:xfrm>
        </p:spPr>
        <p:txBody>
          <a:bodyPr/>
          <a:lstStyle/>
          <a:p>
            <a:pPr algn="ctr"/>
            <a:r>
              <a:rPr lang="ko-KR" altLang="en-US" dirty="0" smtClean="0"/>
              <a:t>참고 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8183880" cy="5202904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altLang="ko-KR" sz="2100" dirty="0"/>
              <a:t>[1] </a:t>
            </a:r>
            <a:r>
              <a:rPr lang="ko-KR" altLang="en-US" sz="2100" dirty="0" err="1"/>
              <a:t>웬디</a:t>
            </a:r>
            <a:r>
              <a:rPr lang="ko-KR" altLang="en-US" sz="2100" dirty="0"/>
              <a:t> </a:t>
            </a:r>
            <a:r>
              <a:rPr lang="ko-KR" altLang="en-US" sz="2100" dirty="0" err="1"/>
              <a:t>스타일러</a:t>
            </a:r>
            <a:r>
              <a:rPr lang="en-US" altLang="ko-KR" sz="2100" dirty="0"/>
              <a:t>, </a:t>
            </a:r>
            <a:r>
              <a:rPr lang="ko-KR" altLang="en-US" sz="2100" dirty="0" err="1"/>
              <a:t>더스틴</a:t>
            </a:r>
            <a:r>
              <a:rPr lang="ko-KR" altLang="en-US" sz="2100" dirty="0"/>
              <a:t> </a:t>
            </a:r>
            <a:r>
              <a:rPr lang="ko-KR" altLang="en-US" sz="2100" dirty="0" err="1"/>
              <a:t>클링맨</a:t>
            </a:r>
            <a:r>
              <a:rPr lang="en-US" altLang="ko-KR" sz="2100" dirty="0"/>
              <a:t>, </a:t>
            </a:r>
            <a:r>
              <a:rPr lang="ko-KR" altLang="en-US" sz="2100" dirty="0" err="1"/>
              <a:t>카베</a:t>
            </a:r>
            <a:r>
              <a:rPr lang="ko-KR" altLang="en-US" sz="2100" dirty="0"/>
              <a:t> </a:t>
            </a:r>
            <a:r>
              <a:rPr lang="ko-KR" altLang="en-US" sz="2100" dirty="0" err="1"/>
              <a:t>카히리쯔</a:t>
            </a:r>
            <a:r>
              <a:rPr lang="en-US" altLang="ko-KR" sz="2100" dirty="0"/>
              <a:t>, 2004, </a:t>
            </a:r>
            <a:r>
              <a:rPr lang="ko-KR" altLang="en-US" sz="2100" dirty="0"/>
              <a:t>기초 수학과 물리</a:t>
            </a:r>
            <a:r>
              <a:rPr lang="en-US" altLang="ko-KR" sz="2100" dirty="0"/>
              <a:t>, </a:t>
            </a:r>
            <a:r>
              <a:rPr lang="ko-KR" altLang="en-US" sz="2100" dirty="0" err="1"/>
              <a:t>제우미디어</a:t>
            </a:r>
            <a:endParaRPr lang="ko-KR" altLang="en-US" sz="2100" dirty="0"/>
          </a:p>
          <a:p>
            <a:pPr fontAlgn="base"/>
            <a:r>
              <a:rPr lang="en-US" altLang="ko-KR" sz="2100" dirty="0"/>
              <a:t>[2] </a:t>
            </a:r>
            <a:r>
              <a:rPr lang="ko-KR" altLang="en-US" sz="2100" dirty="0"/>
              <a:t>이태성</a:t>
            </a:r>
            <a:r>
              <a:rPr lang="en-US" altLang="ko-KR" sz="2100" dirty="0"/>
              <a:t>, 2011, C</a:t>
            </a:r>
            <a:r>
              <a:rPr lang="ko-KR" altLang="en-US" sz="2100" dirty="0"/>
              <a:t>를 이용한 게임프로그래밍</a:t>
            </a:r>
            <a:r>
              <a:rPr lang="en-US" altLang="ko-KR" sz="2100" dirty="0"/>
              <a:t>, </a:t>
            </a:r>
            <a:r>
              <a:rPr lang="ko-KR" altLang="en-US" sz="2100" dirty="0" err="1"/>
              <a:t>나우커뮤니케이션</a:t>
            </a:r>
            <a:endParaRPr lang="ko-KR" altLang="en-US" sz="2100" dirty="0"/>
          </a:p>
          <a:p>
            <a:pPr fontAlgn="base"/>
            <a:r>
              <a:rPr lang="en-US" altLang="ko-KR" sz="2100" dirty="0"/>
              <a:t>[3] </a:t>
            </a:r>
            <a:r>
              <a:rPr lang="ko-KR" altLang="en-US" sz="2100" dirty="0" err="1"/>
              <a:t>오노</a:t>
            </a:r>
            <a:r>
              <a:rPr lang="ko-KR" altLang="en-US" sz="2100" dirty="0"/>
              <a:t> 고지</a:t>
            </a:r>
            <a:r>
              <a:rPr lang="en-US" altLang="ko-KR" sz="2100" dirty="0"/>
              <a:t>, </a:t>
            </a:r>
            <a:r>
              <a:rPr lang="ko-KR" altLang="en-US" sz="2100" dirty="0"/>
              <a:t>김범준</a:t>
            </a:r>
            <a:r>
              <a:rPr lang="en-US" altLang="ko-KR" sz="2100" dirty="0"/>
              <a:t>, 2015, </a:t>
            </a:r>
            <a:r>
              <a:rPr lang="ko-KR" altLang="en-US" sz="2100" dirty="0" err="1"/>
              <a:t>유니티</a:t>
            </a:r>
            <a:r>
              <a:rPr lang="ko-KR" altLang="en-US" sz="2100" dirty="0"/>
              <a:t> </a:t>
            </a:r>
            <a:r>
              <a:rPr lang="en-US" altLang="ko-KR" sz="2100" dirty="0"/>
              <a:t>2D </a:t>
            </a:r>
            <a:r>
              <a:rPr lang="ko-KR" altLang="en-US" sz="2100" dirty="0"/>
              <a:t>게임 </a:t>
            </a:r>
            <a:r>
              <a:rPr lang="ko-KR" altLang="en-US" sz="2100" dirty="0" err="1"/>
              <a:t>공작소</a:t>
            </a:r>
            <a:endParaRPr lang="ko-KR" altLang="en-US" sz="2100" dirty="0"/>
          </a:p>
          <a:p>
            <a:pPr fontAlgn="base"/>
            <a:r>
              <a:rPr lang="en-US" altLang="ko-KR" sz="2100" dirty="0"/>
              <a:t>[4] </a:t>
            </a:r>
            <a:r>
              <a:rPr lang="ko-KR" altLang="en-US" sz="2100" dirty="0"/>
              <a:t>김수균 외 </a:t>
            </a:r>
            <a:r>
              <a:rPr lang="en-US" altLang="ko-KR" sz="2100" dirty="0"/>
              <a:t>2</a:t>
            </a:r>
            <a:r>
              <a:rPr lang="ko-KR" altLang="en-US" sz="2100" dirty="0"/>
              <a:t>명</a:t>
            </a:r>
            <a:r>
              <a:rPr lang="en-US" altLang="ko-KR" sz="2100" dirty="0"/>
              <a:t>, 3</a:t>
            </a:r>
            <a:r>
              <a:rPr lang="ko-KR" altLang="en-US" sz="2100" dirty="0"/>
              <a:t>차원 온라인 아케이드 탱크 게임 설계 및 구현</a:t>
            </a:r>
            <a:r>
              <a:rPr lang="en-US" altLang="ko-KR" sz="2100" dirty="0"/>
              <a:t>, </a:t>
            </a:r>
            <a:r>
              <a:rPr lang="ko-KR" altLang="en-US" sz="2100" dirty="0"/>
              <a:t>한국지식정보기술학회 </a:t>
            </a:r>
            <a:r>
              <a:rPr lang="ko-KR" altLang="en-US" sz="2100" dirty="0" err="1"/>
              <a:t>논문지</a:t>
            </a:r>
            <a:r>
              <a:rPr lang="ko-KR" altLang="en-US" sz="2100" dirty="0"/>
              <a:t> </a:t>
            </a:r>
            <a:r>
              <a:rPr lang="en-US" altLang="ko-KR" sz="2100" dirty="0"/>
              <a:t>6</a:t>
            </a:r>
            <a:r>
              <a:rPr lang="ko-KR" altLang="en-US" sz="2100" dirty="0"/>
              <a:t>권 </a:t>
            </a:r>
            <a:r>
              <a:rPr lang="en-US" altLang="ko-KR" sz="2100" dirty="0"/>
              <a:t>1</a:t>
            </a:r>
            <a:r>
              <a:rPr lang="ko-KR" altLang="en-US" sz="2100" dirty="0"/>
              <a:t>호 </a:t>
            </a:r>
          </a:p>
          <a:p>
            <a:pPr fontAlgn="base"/>
            <a:r>
              <a:rPr lang="en-US" altLang="ko-KR" sz="2100" dirty="0"/>
              <a:t>[5] </a:t>
            </a:r>
            <a:r>
              <a:rPr lang="ko-KR" altLang="en-US" sz="2100" dirty="0"/>
              <a:t>안민규 외 </a:t>
            </a:r>
            <a:r>
              <a:rPr lang="en-US" altLang="ko-KR" sz="2100" dirty="0"/>
              <a:t>3</a:t>
            </a:r>
            <a:r>
              <a:rPr lang="ko-KR" altLang="en-US" sz="2100" dirty="0"/>
              <a:t>명</a:t>
            </a:r>
            <a:r>
              <a:rPr lang="en-US" altLang="ko-KR" sz="2100" dirty="0"/>
              <a:t>, </a:t>
            </a:r>
            <a:r>
              <a:rPr lang="ko-KR" altLang="en-US" sz="2100" dirty="0"/>
              <a:t>뇌</a:t>
            </a:r>
            <a:r>
              <a:rPr lang="en-US" altLang="ko-KR" sz="2100" dirty="0"/>
              <a:t>-</a:t>
            </a:r>
            <a:r>
              <a:rPr lang="ko-KR" altLang="en-US" sz="2100" dirty="0"/>
              <a:t>컴퓨터 인터페이스를 이용한 게임 </a:t>
            </a:r>
            <a:r>
              <a:rPr lang="en-US" altLang="ko-KR" sz="2100" dirty="0"/>
              <a:t>: </a:t>
            </a:r>
            <a:r>
              <a:rPr lang="ko-KR" altLang="en-US" sz="2100" dirty="0"/>
              <a:t>데모를 통한 유용성 평가</a:t>
            </a:r>
            <a:r>
              <a:rPr lang="en-US" altLang="ko-KR" sz="2100" dirty="0"/>
              <a:t>, </a:t>
            </a:r>
            <a:r>
              <a:rPr lang="ko-KR" altLang="en-US" sz="2100" dirty="0" err="1"/>
              <a:t>정보과학회논문지</a:t>
            </a:r>
            <a:r>
              <a:rPr lang="ko-KR" altLang="en-US" sz="2100" dirty="0"/>
              <a:t> </a:t>
            </a:r>
            <a:r>
              <a:rPr lang="en-US" altLang="ko-KR" sz="2100" dirty="0"/>
              <a:t>: </a:t>
            </a:r>
            <a:r>
              <a:rPr lang="ko-KR" altLang="en-US" sz="2100" dirty="0"/>
              <a:t>컴퓨팅의 실제 및 레터 제</a:t>
            </a:r>
            <a:r>
              <a:rPr lang="en-US" altLang="ko-KR" sz="2100" dirty="0"/>
              <a:t>18</a:t>
            </a:r>
            <a:r>
              <a:rPr lang="ko-KR" altLang="en-US" sz="2100" dirty="0"/>
              <a:t>권 제</a:t>
            </a:r>
            <a:r>
              <a:rPr lang="en-US" altLang="ko-KR" sz="2100" dirty="0"/>
              <a:t>9</a:t>
            </a:r>
            <a:r>
              <a:rPr lang="ko-KR" altLang="en-US" sz="2100" dirty="0"/>
              <a:t>호 </a:t>
            </a:r>
            <a:r>
              <a:rPr lang="en-US" altLang="ko-KR" sz="2100" dirty="0"/>
              <a:t>(2012</a:t>
            </a:r>
            <a:r>
              <a:rPr lang="ko-KR" altLang="en-US" sz="2100" dirty="0"/>
              <a:t>년 </a:t>
            </a:r>
            <a:r>
              <a:rPr lang="en-US" altLang="ko-KR" sz="2100" dirty="0"/>
              <a:t>9</a:t>
            </a:r>
            <a:r>
              <a:rPr lang="ko-KR" altLang="en-US" sz="2100" dirty="0"/>
              <a:t>월</a:t>
            </a:r>
            <a:r>
              <a:rPr lang="en-US" altLang="ko-KR" sz="2100" dirty="0"/>
              <a:t>) </a:t>
            </a:r>
            <a:endParaRPr lang="ko-KR" altLang="en-US" sz="2100" dirty="0"/>
          </a:p>
          <a:p>
            <a:pPr fontAlgn="base"/>
            <a:r>
              <a:rPr lang="en-US" altLang="ko-KR" sz="2100" dirty="0"/>
              <a:t>[6] </a:t>
            </a:r>
            <a:r>
              <a:rPr lang="ko-KR" altLang="en-US" sz="2100" dirty="0"/>
              <a:t>박애희 외 </a:t>
            </a:r>
            <a:r>
              <a:rPr lang="en-US" altLang="ko-KR" sz="2100" dirty="0"/>
              <a:t>4</a:t>
            </a:r>
            <a:r>
              <a:rPr lang="ko-KR" altLang="en-US" sz="2100" dirty="0"/>
              <a:t>명</a:t>
            </a:r>
            <a:r>
              <a:rPr lang="en-US" altLang="ko-KR" sz="2100" dirty="0"/>
              <a:t>, </a:t>
            </a:r>
            <a:r>
              <a:rPr lang="ko-KR" altLang="en-US" sz="2100" dirty="0" err="1"/>
              <a:t>전차전</a:t>
            </a:r>
            <a:r>
              <a:rPr lang="ko-KR" altLang="en-US" sz="2100" dirty="0"/>
              <a:t> 시뮬레이션을 위한 </a:t>
            </a:r>
            <a:r>
              <a:rPr lang="en-US" altLang="ko-KR" sz="2100" dirty="0"/>
              <a:t>3</a:t>
            </a:r>
            <a:r>
              <a:rPr lang="ko-KR" altLang="en-US" sz="2100" dirty="0"/>
              <a:t>차원 그래픽 게임 제작 연구</a:t>
            </a:r>
            <a:r>
              <a:rPr lang="en-US" altLang="ko-KR" sz="2100" dirty="0"/>
              <a:t>, </a:t>
            </a:r>
            <a:r>
              <a:rPr lang="ko-KR" altLang="en-US" sz="2100" dirty="0"/>
              <a:t>한국멀티미디어학회 </a:t>
            </a:r>
            <a:r>
              <a:rPr lang="en-US" altLang="ko-KR" sz="2100" dirty="0"/>
              <a:t>2001</a:t>
            </a:r>
            <a:r>
              <a:rPr lang="ko-KR" altLang="en-US" sz="2100" dirty="0"/>
              <a:t>년도 추계학술발표논문집</a:t>
            </a:r>
          </a:p>
          <a:p>
            <a:pPr fontAlgn="base"/>
            <a:r>
              <a:rPr lang="en-US" altLang="ko-KR" sz="2100" dirty="0"/>
              <a:t>[7] </a:t>
            </a:r>
            <a:r>
              <a:rPr lang="ko-KR" altLang="en-US" sz="2100" dirty="0" err="1"/>
              <a:t>배틀시티</a:t>
            </a:r>
            <a:r>
              <a:rPr lang="en-US" altLang="ko-KR" sz="2100" dirty="0"/>
              <a:t>, 2015</a:t>
            </a:r>
            <a:r>
              <a:rPr lang="ko-KR" altLang="en-US" sz="2100" dirty="0"/>
              <a:t>년 </a:t>
            </a:r>
            <a:r>
              <a:rPr lang="en-US" altLang="ko-KR" sz="2100" dirty="0"/>
              <a:t>5</a:t>
            </a:r>
            <a:r>
              <a:rPr lang="ko-KR" altLang="en-US" sz="2100" dirty="0"/>
              <a:t>월 </a:t>
            </a:r>
            <a:r>
              <a:rPr lang="en-US" altLang="ko-KR" sz="2100" dirty="0"/>
              <a:t>11</a:t>
            </a:r>
            <a:r>
              <a:rPr lang="ko-KR" altLang="en-US" sz="2100" dirty="0"/>
              <a:t>일</a:t>
            </a:r>
            <a:r>
              <a:rPr lang="en-US" altLang="ko-KR" sz="2100" dirty="0"/>
              <a:t>, https://play.google.com/store/apps/details?id=bigfox.tankclassical</a:t>
            </a:r>
            <a:endParaRPr lang="ko-KR" altLang="en-US" sz="2100" dirty="0"/>
          </a:p>
          <a:p>
            <a:pPr fontAlgn="base"/>
            <a:r>
              <a:rPr lang="en-US" altLang="ko-KR" sz="2100" dirty="0"/>
              <a:t>[8]</a:t>
            </a:r>
            <a:r>
              <a:rPr lang="ko-KR" altLang="en-US" sz="2100" dirty="0"/>
              <a:t> </a:t>
            </a:r>
            <a:r>
              <a:rPr lang="en-US" altLang="ko-KR" sz="2100" dirty="0"/>
              <a:t>Tank 1990 HD, 2014</a:t>
            </a:r>
            <a:r>
              <a:rPr lang="ko-KR" altLang="en-US" sz="2100" dirty="0"/>
              <a:t>년 </a:t>
            </a:r>
            <a:r>
              <a:rPr lang="en-US" altLang="ko-KR" sz="2100" dirty="0"/>
              <a:t>9</a:t>
            </a:r>
            <a:r>
              <a:rPr lang="ko-KR" altLang="en-US" sz="2100" dirty="0"/>
              <a:t>월 </a:t>
            </a:r>
            <a:r>
              <a:rPr lang="en-US" altLang="ko-KR" sz="2100" dirty="0"/>
              <a:t>19</a:t>
            </a:r>
            <a:r>
              <a:rPr lang="ko-KR" altLang="en-US" sz="2100" dirty="0"/>
              <a:t>일</a:t>
            </a:r>
            <a:r>
              <a:rPr lang="en-US" altLang="ko-KR" sz="2100" dirty="0"/>
              <a:t>, https://play.google.com/store/apps/details?id=com.progames01.tanks.playtank, Tank 1990 HD</a:t>
            </a:r>
            <a:endParaRPr lang="ko-KR" altLang="en-US" sz="2100" dirty="0"/>
          </a:p>
          <a:p>
            <a:pPr fontAlgn="base"/>
            <a:r>
              <a:rPr lang="en-US" altLang="ko-KR" sz="2100" dirty="0"/>
              <a:t>[9] Tank 90, 2013</a:t>
            </a:r>
            <a:r>
              <a:rPr lang="ko-KR" altLang="en-US" sz="2100" dirty="0"/>
              <a:t>년 </a:t>
            </a:r>
            <a:r>
              <a:rPr lang="en-US" altLang="ko-KR" sz="2100" dirty="0"/>
              <a:t>12</a:t>
            </a:r>
            <a:r>
              <a:rPr lang="ko-KR" altLang="en-US" sz="2100" dirty="0"/>
              <a:t>월 </a:t>
            </a:r>
            <a:r>
              <a:rPr lang="en-US" altLang="ko-KR" sz="2100" dirty="0"/>
              <a:t>28</a:t>
            </a:r>
            <a:r>
              <a:rPr lang="ko-KR" altLang="en-US" sz="2100" dirty="0"/>
              <a:t>일</a:t>
            </a:r>
            <a:r>
              <a:rPr lang="en-US" altLang="ko-KR" sz="2100" dirty="0"/>
              <a:t>, https://play.google.com/store/apps/details?id=com.cronlygames.tank, Tank 90 </a:t>
            </a:r>
            <a:r>
              <a:rPr lang="ko-KR" altLang="en-US" sz="2100" dirty="0"/>
              <a:t>게임에 대해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800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183880" cy="1051560"/>
          </a:xfrm>
        </p:spPr>
        <p:txBody>
          <a:bodyPr/>
          <a:lstStyle/>
          <a:p>
            <a:pPr algn="ctr"/>
            <a:r>
              <a:rPr lang="en-US" altLang="ko-KR" dirty="0" smtClean="0"/>
              <a:t>-The End-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34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83880" cy="1051560"/>
          </a:xfrm>
        </p:spPr>
        <p:txBody>
          <a:bodyPr/>
          <a:lstStyle/>
          <a:p>
            <a:pPr algn="ctr"/>
            <a:r>
              <a:rPr lang="ko-KR" altLang="en-US" dirty="0" smtClean="0"/>
              <a:t>팀원 소개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194882"/>
              </p:ext>
            </p:extLst>
          </p:nvPr>
        </p:nvGraphicFramePr>
        <p:xfrm>
          <a:off x="1187624" y="1252710"/>
          <a:ext cx="6768751" cy="4063802"/>
        </p:xfrm>
        <a:graphic>
          <a:graphicData uri="http://schemas.openxmlformats.org/drawingml/2006/table">
            <a:tbl>
              <a:tblPr/>
              <a:tblGrid>
                <a:gridCol w="1192813"/>
                <a:gridCol w="750235"/>
                <a:gridCol w="629532"/>
                <a:gridCol w="1192813"/>
                <a:gridCol w="1642499"/>
                <a:gridCol w="1360859"/>
              </a:tblGrid>
              <a:tr h="11755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HY헤드라인M"/>
                        </a:rPr>
                        <a:t>사진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thickThin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HY헤드라인M"/>
                        </a:rPr>
                        <a:t>학번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thickThin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HY헤드라인M"/>
                        </a:rPr>
                        <a:t>성명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thickThin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HY헤드라인M"/>
                        </a:rPr>
                        <a:t>연락처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thickThin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HY헤드라인M"/>
                        </a:rPr>
                        <a:t>이메일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thickThin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HY헤드라인M"/>
                        </a:rPr>
                        <a:t>주요업무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thickThin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</a:tr>
              <a:tr h="14868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thickThin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20141140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thickThin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형성호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thickThin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010-4659-8560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thickThin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asdf1858@naver.com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thickThin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4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전체적인 총괄</a:t>
                      </a:r>
                      <a:r>
                        <a:rPr lang="en-US" altLang="ko-KR" sz="1000" kern="0" spc="-4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4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코딩</a:t>
                      </a:r>
                      <a:r>
                        <a:rPr lang="en-US" altLang="ko-KR" sz="1000" kern="0" spc="-4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00" kern="0" spc="-4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제안서작성</a:t>
                      </a:r>
                      <a:r>
                        <a:rPr lang="en-US" altLang="ko-KR" sz="1000" kern="0" spc="-4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4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자료수집</a:t>
                      </a:r>
                      <a:r>
                        <a:rPr lang="en-US" altLang="ko-KR" sz="1000" kern="0" spc="-4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00" kern="0" spc="-4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보고서작성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thickThin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13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21330" algn="l"/>
                        </a:tabLs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20141129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정한준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010-3672-4018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hanjunjung@naver.com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4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자료수집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4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코딩</a:t>
                      </a:r>
                      <a:r>
                        <a:rPr lang="en-US" altLang="ko-KR" sz="1000" kern="0" spc="-4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발표 자료 </a:t>
                      </a:r>
                      <a:r>
                        <a:rPr lang="ko-KR" altLang="en-US" sz="1000" kern="0" spc="-4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구성 </a:t>
                      </a:r>
                      <a:r>
                        <a:rPr lang="ko-KR" altLang="en-US" sz="1000" kern="0" spc="-4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및 제작</a:t>
                      </a:r>
                      <a:r>
                        <a:rPr lang="en-US" altLang="ko-KR" sz="1000" kern="0" spc="-4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00" kern="0" spc="-4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보고서작성</a:t>
                      </a:r>
                      <a:r>
                        <a:rPr lang="en-US" altLang="ko-KR" sz="1000" kern="0" spc="-4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00" kern="0" spc="-4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프로젝트 발표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71625" y="1157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_x200827496" descr="EMB00001380b3a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2364768"/>
            <a:ext cx="1243432" cy="156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200817936" descr="EMB00001380b3a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37228"/>
            <a:ext cx="1243431" cy="163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83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83880" cy="1051560"/>
          </a:xfrm>
        </p:spPr>
        <p:txBody>
          <a:bodyPr/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</a:rPr>
              <a:t>(</a:t>
            </a:r>
            <a:r>
              <a:rPr lang="ko-KR" altLang="en-US" sz="3000" dirty="0" smtClean="0">
                <a:solidFill>
                  <a:schemeClr val="bg1"/>
                </a:solidFill>
              </a:rPr>
              <a:t>주제로</a:t>
            </a:r>
            <a:r>
              <a:rPr lang="en-US" altLang="ko-KR" sz="30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/>
              <a:t>탱크 게임 선정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183880" cy="4464496"/>
          </a:xfrm>
        </p:spPr>
        <p:txBody>
          <a:bodyPr/>
          <a:lstStyle/>
          <a:p>
            <a:r>
              <a:rPr lang="ko-KR" altLang="en-US" b="1" dirty="0" smtClean="0"/>
              <a:t>고전 게임의 대표 주자이므로 한번쯤은 꼭 다루어야 할 가치가 있기 때문에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C</a:t>
            </a:r>
            <a:r>
              <a:rPr lang="ko-KR" altLang="en-US" b="1" dirty="0" smtClean="0"/>
              <a:t>언어 콘솔 제작 프로그래밍과 잘 맞는 부분이 많으므로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온라인 게임 중 로봇 혹은 전쟁 게임이 많은데 탱크게임은 그 중 일부분을 차지하고 실제로 전세계적으로 많이 활용 되므로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74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83880" cy="1051560"/>
          </a:xfrm>
        </p:spPr>
        <p:txBody>
          <a:bodyPr/>
          <a:lstStyle/>
          <a:p>
            <a:pPr algn="ctr"/>
            <a:r>
              <a:rPr lang="ko-KR" altLang="en-US" dirty="0" smtClean="0"/>
              <a:t>탱크 게임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8052" y="1196752"/>
            <a:ext cx="8183880" cy="3762744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인터넷 강의에 의하면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  <a:r>
              <a:rPr lang="ko-KR" altLang="en-US" b="1" dirty="0" smtClean="0"/>
              <a:t>시대적 배경은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2900</a:t>
            </a:r>
            <a:r>
              <a:rPr lang="ko-KR" altLang="en-US" b="1" dirty="0"/>
              <a:t>년 </a:t>
            </a:r>
            <a:r>
              <a:rPr lang="en-US" altLang="ko-KR" b="1" dirty="0"/>
              <a:t>5</a:t>
            </a:r>
            <a:r>
              <a:rPr lang="ko-KR" altLang="en-US" b="1" dirty="0"/>
              <a:t>차 세계대전이라고 한다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en-US" altLang="ko-KR" b="1" dirty="0"/>
              <a:t>  [2900</a:t>
            </a:r>
            <a:r>
              <a:rPr lang="ko-KR" altLang="en-US" b="1" dirty="0"/>
              <a:t>년 </a:t>
            </a:r>
            <a:r>
              <a:rPr lang="en-US" altLang="ko-KR" b="1" dirty="0"/>
              <a:t>-&gt; </a:t>
            </a:r>
            <a:r>
              <a:rPr lang="ko-KR" altLang="en-US" b="1" dirty="0"/>
              <a:t>우수한 군사기술 </a:t>
            </a:r>
            <a:r>
              <a:rPr lang="en-US" altLang="ko-KR" b="1" dirty="0"/>
              <a:t>-&gt;</a:t>
            </a:r>
            <a:r>
              <a:rPr lang="ko-KR" altLang="en-US" b="1" dirty="0"/>
              <a:t>현실성을 위해 게임 </a:t>
            </a:r>
            <a:r>
              <a:rPr lang="ko-KR" altLang="en-US" b="1" dirty="0" err="1"/>
              <a:t>제작시</a:t>
            </a:r>
            <a:r>
              <a:rPr lang="ko-KR" altLang="en-US" b="1" dirty="0"/>
              <a:t> 탱크의 포탄 발사 속도를 극대화</a:t>
            </a:r>
            <a:r>
              <a:rPr lang="en-US" altLang="ko-KR" b="1" dirty="0"/>
              <a:t>]</a:t>
            </a:r>
            <a:r>
              <a:rPr lang="ko-KR" altLang="en-US" b="1" dirty="0"/>
              <a:t>  </a:t>
            </a:r>
            <a:endParaRPr lang="en-US" altLang="ko-KR" b="1" dirty="0"/>
          </a:p>
          <a:p>
            <a:r>
              <a:rPr lang="ko-KR" altLang="en-US" b="1" dirty="0" smtClean="0"/>
              <a:t>공간적 배경은 </a:t>
            </a:r>
            <a:r>
              <a:rPr lang="ko-KR" altLang="en-US" b="1" dirty="0" err="1" smtClean="0"/>
              <a:t>맵을</a:t>
            </a:r>
            <a:r>
              <a:rPr lang="ko-KR" altLang="en-US" b="1" dirty="0" smtClean="0"/>
              <a:t> 제작할 것이므로 무의미함</a:t>
            </a:r>
            <a:endParaRPr lang="en-US" altLang="ko-KR" b="1" dirty="0" smtClean="0"/>
          </a:p>
          <a:p>
            <a:r>
              <a:rPr lang="ko-KR" altLang="en-US" b="1" dirty="0" smtClean="0"/>
              <a:t>하는 일 </a:t>
            </a:r>
            <a:r>
              <a:rPr lang="en-US" altLang="ko-KR" b="1" dirty="0" smtClean="0"/>
              <a:t>= </a:t>
            </a:r>
            <a:r>
              <a:rPr lang="ko-KR" altLang="en-US" b="1" dirty="0" smtClean="0"/>
              <a:t>적의 기지를 밤에 침공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[</a:t>
            </a:r>
            <a:r>
              <a:rPr lang="ko-KR" altLang="en-US" b="1" dirty="0" smtClean="0"/>
              <a:t>적의 기지를 밤의 침공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배경음악으로 웅장한  음악이 어울림</a:t>
            </a:r>
            <a:r>
              <a:rPr lang="en-US" altLang="ko-KR" b="1" dirty="0" smtClean="0"/>
              <a:t>]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lvl="3"/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508518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승리 조건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적 탱크 몰살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545451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패배 조건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아군 보스 제거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3779912" y="5085184"/>
            <a:ext cx="1008112" cy="73866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32040" y="5221144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아군 보스 탱크를 보호하는 가운데 적의 탱크를 몰살시키는 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91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183880" cy="1051560"/>
          </a:xfrm>
        </p:spPr>
        <p:txBody>
          <a:bodyPr/>
          <a:lstStyle/>
          <a:p>
            <a:pPr algn="ctr"/>
            <a:r>
              <a:rPr lang="ko-KR" altLang="en-US" dirty="0" smtClean="0"/>
              <a:t>탱크 툴</a:t>
            </a:r>
            <a:r>
              <a:rPr lang="en-US" altLang="ko-KR" dirty="0" smtClean="0"/>
              <a:t>(Tool)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제작 함수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9552" y="1772816"/>
            <a:ext cx="223224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19872" y="1772816"/>
            <a:ext cx="223224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192" y="1772816"/>
            <a:ext cx="23205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" y="2241448"/>
            <a:ext cx="2376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 smtClean="0"/>
              <a:t>VerticalMenu</a:t>
            </a:r>
            <a:endParaRPr lang="ko-KR" altLang="en-US" sz="2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19872" y="2241448"/>
            <a:ext cx="223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 smtClean="0"/>
              <a:t>LineMenu</a:t>
            </a:r>
            <a:endParaRPr lang="ko-KR" altLang="en-US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60232" y="2241448"/>
            <a:ext cx="172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/>
              <a:t>System</a:t>
            </a:r>
            <a:endParaRPr lang="ko-KR" altLang="en-US" sz="2200" b="1" dirty="0"/>
          </a:p>
        </p:txBody>
      </p:sp>
      <p:sp>
        <p:nvSpPr>
          <p:cNvPr id="12" name="오른쪽 화살표 11"/>
          <p:cNvSpPr/>
          <p:nvPr/>
        </p:nvSpPr>
        <p:spPr>
          <a:xfrm>
            <a:off x="2843808" y="1880828"/>
            <a:ext cx="576064" cy="115212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652120" y="1880828"/>
            <a:ext cx="648072" cy="115212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9552" y="3501008"/>
            <a:ext cx="2232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For</a:t>
            </a:r>
            <a:r>
              <a:rPr lang="ko-KR" altLang="en-US" sz="2000" b="1" dirty="0" smtClean="0"/>
              <a:t>문을 통해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메뉴 창 제작 후 </a:t>
            </a:r>
            <a:r>
              <a:rPr lang="en-US" altLang="ko-KR" sz="2000" b="1" dirty="0" smtClean="0"/>
              <a:t>switch </a:t>
            </a:r>
            <a:r>
              <a:rPr lang="ko-KR" altLang="en-US" sz="2000" b="1" dirty="0" smtClean="0"/>
              <a:t>문으로 아스키코드 값에 따라 입력 받고  처리 값을 달리 함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19872" y="3501008"/>
            <a:ext cx="22322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While </a:t>
            </a:r>
            <a:r>
              <a:rPr lang="ko-KR" altLang="en-US" sz="2000" b="1" dirty="0" smtClean="0"/>
              <a:t>루프를 사용해 입력 받은 값에 따라 처리하고 만들어진 </a:t>
            </a:r>
            <a:r>
              <a:rPr lang="ko-KR" altLang="en-US" sz="2000" b="1" dirty="0" err="1" smtClean="0"/>
              <a:t>맵은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Scanf_s</a:t>
            </a:r>
            <a:r>
              <a:rPr lang="ko-KR" altLang="en-US" sz="2000" b="1" dirty="0" smtClean="0"/>
              <a:t>로 저장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44208" y="3501008"/>
            <a:ext cx="2176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저장받은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맵을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fopen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fclose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fflush</a:t>
            </a:r>
            <a:r>
              <a:rPr lang="ko-KR" altLang="en-US" sz="2000" b="1" dirty="0" smtClean="0"/>
              <a:t>를 통해 </a:t>
            </a:r>
            <a:r>
              <a:rPr lang="en-US" altLang="ko-KR" sz="2000" b="1" dirty="0" smtClean="0"/>
              <a:t>.txt</a:t>
            </a:r>
            <a:r>
              <a:rPr lang="ko-KR" altLang="en-US" sz="2000" b="1" dirty="0" smtClean="0"/>
              <a:t>파일로 저장하고 수정하는 과정을 처리함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0007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0"/>
            <a:ext cx="8183880" cy="1051560"/>
          </a:xfrm>
        </p:spPr>
        <p:txBody>
          <a:bodyPr/>
          <a:lstStyle/>
          <a:p>
            <a:pPr algn="ctr"/>
            <a:r>
              <a:rPr lang="ko-KR" altLang="en-US" dirty="0" smtClean="0"/>
              <a:t>공통 설정 </a:t>
            </a:r>
            <a:r>
              <a:rPr lang="en-US" altLang="ko-KR" dirty="0" smtClean="0"/>
              <a:t>-1) </a:t>
            </a:r>
            <a:r>
              <a:rPr lang="ko-KR" altLang="en-US" dirty="0" smtClean="0"/>
              <a:t>스테이지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96752"/>
            <a:ext cx="8183880" cy="4187952"/>
          </a:xfrm>
        </p:spPr>
        <p:txBody>
          <a:bodyPr>
            <a:normAutofit fontScale="92500"/>
          </a:bodyPr>
          <a:lstStyle/>
          <a:p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_STAGE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nEnemyCount</a:t>
            </a:r>
            <a:r>
              <a:rPr lang="en-US" altLang="ko-KR" dirty="0" smtClean="0"/>
              <a:t>;              // </a:t>
            </a:r>
            <a:r>
              <a:rPr lang="ko-KR" altLang="en-US" dirty="0"/>
              <a:t>적 캐릭터 수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nEnemyPositionCount</a:t>
            </a:r>
            <a:r>
              <a:rPr lang="en-US" altLang="ko-KR" dirty="0" smtClean="0"/>
              <a:t>;  // </a:t>
            </a:r>
            <a:r>
              <a:rPr lang="ko-KR" altLang="en-US" dirty="0"/>
              <a:t>적 생성 위치 개수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POS_XY </a:t>
            </a:r>
            <a:r>
              <a:rPr lang="en-US" altLang="ko-KR" dirty="0"/>
              <a:t>*</a:t>
            </a:r>
            <a:r>
              <a:rPr lang="en-US" altLang="ko-KR" dirty="0" err="1"/>
              <a:t>pEnemyPosition</a:t>
            </a:r>
            <a:r>
              <a:rPr lang="en-US" altLang="ko-KR" dirty="0" smtClean="0"/>
              <a:t>; // </a:t>
            </a:r>
            <a:r>
              <a:rPr lang="ko-KR" altLang="en-US" dirty="0"/>
              <a:t>적 생성 위치 배열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/>
              <a:t>nBossX</a:t>
            </a:r>
            <a:r>
              <a:rPr lang="en-US" altLang="ko-KR" dirty="0"/>
              <a:t>, </a:t>
            </a:r>
            <a:r>
              <a:rPr lang="en-US" altLang="ko-KR" dirty="0" err="1"/>
              <a:t>nBossY</a:t>
            </a:r>
            <a:r>
              <a:rPr lang="en-US" altLang="ko-KR" dirty="0" smtClean="0"/>
              <a:t>;          // </a:t>
            </a:r>
            <a:r>
              <a:rPr lang="ko-KR" altLang="en-US" dirty="0"/>
              <a:t>보스 초기 위치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nPlayerX</a:t>
            </a:r>
            <a:r>
              <a:rPr lang="en-US" altLang="ko-KR" dirty="0"/>
              <a:t>, </a:t>
            </a:r>
            <a:r>
              <a:rPr lang="en-US" altLang="ko-KR" dirty="0" err="1"/>
              <a:t>nPlayerY</a:t>
            </a:r>
            <a:r>
              <a:rPr lang="en-US" altLang="ko-KR" dirty="0" smtClean="0"/>
              <a:t>;     // </a:t>
            </a:r>
            <a:r>
              <a:rPr lang="ko-KR" altLang="en-US" dirty="0"/>
              <a:t>플레이어 초기 위치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/>
              <a:t>nEnemyTypeCount</a:t>
            </a:r>
            <a:r>
              <a:rPr lang="en-US" altLang="ko-KR" dirty="0" smtClean="0"/>
              <a:t>;     // </a:t>
            </a:r>
            <a:r>
              <a:rPr lang="ko-KR" altLang="en-US" dirty="0"/>
              <a:t>적 캐릭터 종류 개수</a:t>
            </a:r>
          </a:p>
          <a:p>
            <a:pPr marL="0" indent="0">
              <a:buNone/>
            </a:pPr>
            <a:r>
              <a:rPr lang="en-US" altLang="ko-KR" dirty="0" smtClean="0"/>
              <a:t> } </a:t>
            </a:r>
            <a:r>
              <a:rPr lang="en-US" altLang="ko-KR" dirty="0"/>
              <a:t>STAGE;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28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11560" y="0"/>
            <a:ext cx="8183880" cy="1051560"/>
          </a:xfrm>
        </p:spPr>
        <p:txBody>
          <a:bodyPr/>
          <a:lstStyle/>
          <a:p>
            <a:pPr algn="ctr"/>
            <a:r>
              <a:rPr lang="ko-KR" altLang="en-US" dirty="0" smtClean="0"/>
              <a:t>공통 설정 </a:t>
            </a:r>
            <a:r>
              <a:rPr lang="en-US" altLang="ko-KR" dirty="0" smtClean="0"/>
              <a:t>-2) </a:t>
            </a:r>
            <a:r>
              <a:rPr lang="ko-KR" altLang="en-US" dirty="0" smtClean="0"/>
              <a:t>포탄 설정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467544" y="908720"/>
            <a:ext cx="8183880" cy="4187952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_BULLET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nX</a:t>
            </a:r>
            <a:r>
              <a:rPr lang="en-US" altLang="ko-KR" dirty="0"/>
              <a:t>, </a:t>
            </a:r>
            <a:r>
              <a:rPr lang="en-US" altLang="ko-KR" dirty="0" err="1"/>
              <a:t>nY</a:t>
            </a:r>
            <a:r>
              <a:rPr lang="en-US" altLang="ko-KR" dirty="0" smtClean="0"/>
              <a:t>;                // X 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좌표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nLife</a:t>
            </a:r>
            <a:r>
              <a:rPr lang="en-US" altLang="ko-KR" dirty="0"/>
              <a:t>; </a:t>
            </a:r>
            <a:r>
              <a:rPr lang="en-US" altLang="ko-KR" dirty="0" smtClean="0"/>
              <a:t>                 // </a:t>
            </a:r>
            <a:r>
              <a:rPr lang="ko-KR" altLang="en-US" dirty="0" smtClean="0"/>
              <a:t>포탄의 생명력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ko-KR" altLang="en-US" dirty="0" smtClean="0"/>
              <a:t>생명력이 있어야 화면에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/>
              <a:t>DIRECT </a:t>
            </a:r>
            <a:r>
              <a:rPr lang="en-US" altLang="ko-KR" dirty="0" err="1"/>
              <a:t>nDirect</a:t>
            </a:r>
            <a:r>
              <a:rPr lang="en-US" altLang="ko-KR" dirty="0" smtClean="0"/>
              <a:t>;       // </a:t>
            </a:r>
            <a:r>
              <a:rPr lang="ko-KR" altLang="en-US" dirty="0" smtClean="0"/>
              <a:t>포탄의 방향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nOldMoveTime</a:t>
            </a:r>
            <a:r>
              <a:rPr lang="en-US" altLang="ko-KR" dirty="0" smtClean="0"/>
              <a:t>;    // </a:t>
            </a:r>
            <a:r>
              <a:rPr lang="ko-KR" altLang="en-US" dirty="0" smtClean="0"/>
              <a:t>충돌측정을 위한 이</a:t>
            </a:r>
            <a:r>
              <a:rPr lang="en-US" altLang="ko-KR" dirty="0" smtClean="0"/>
              <a:t>					</a:t>
            </a:r>
            <a:r>
              <a:rPr lang="ko-KR" altLang="en-US" dirty="0" smtClean="0"/>
              <a:t>전 위치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 BULLET;</a:t>
            </a: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6059" y="4797152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</a:rPr>
              <a:t>*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포탄은 적 탱크와 나의 탱크 공통개념이므로 독립적으로 다루는 것이 효율적이다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. 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적 탱크와 나의 탱크에 각각 넣어서 </a:t>
            </a:r>
            <a:r>
              <a:rPr lang="ko-KR" altLang="en-US" sz="2000" b="1" dirty="0" err="1" smtClean="0">
                <a:solidFill>
                  <a:srgbClr val="7030A0"/>
                </a:solidFill>
              </a:rPr>
              <a:t>두번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7030A0"/>
                </a:solidFill>
              </a:rPr>
              <a:t>코딩하면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 불필요한 메모리 사용으로 비효율적 프로그래밍이다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.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183880" cy="1051560"/>
          </a:xfrm>
        </p:spPr>
        <p:txBody>
          <a:bodyPr/>
          <a:lstStyle/>
          <a:p>
            <a:pPr algn="ctr"/>
            <a:r>
              <a:rPr lang="ko-KR" altLang="en-US" dirty="0" smtClean="0"/>
              <a:t>개별 설정 </a:t>
            </a:r>
            <a:r>
              <a:rPr lang="en-US" altLang="ko-KR" dirty="0" smtClean="0"/>
              <a:t>-1) </a:t>
            </a:r>
            <a:r>
              <a:rPr lang="ko-KR" altLang="en-US" dirty="0" smtClean="0"/>
              <a:t>적 탱크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72816"/>
            <a:ext cx="8183880" cy="4187952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_ENEMY</a:t>
            </a:r>
          </a:p>
          <a:p>
            <a:pPr marL="0" indent="0">
              <a:buNone/>
            </a:pPr>
            <a:r>
              <a:rPr lang="en-US" altLang="ko-KR" dirty="0" smtClean="0"/>
              <a:t> 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nTypeIndex</a:t>
            </a:r>
            <a:r>
              <a:rPr lang="en-US" altLang="ko-KR" dirty="0"/>
              <a:t>; </a:t>
            </a:r>
            <a:r>
              <a:rPr lang="en-US" altLang="ko-KR" dirty="0" smtClean="0"/>
              <a:t>           // </a:t>
            </a:r>
            <a:r>
              <a:rPr lang="ko-KR" altLang="en-US" dirty="0"/>
              <a:t>타입 인덱스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/>
              <a:t>nPosIndex</a:t>
            </a:r>
            <a:r>
              <a:rPr lang="en-US" altLang="ko-KR" dirty="0" smtClean="0"/>
              <a:t>;             // </a:t>
            </a:r>
            <a:r>
              <a:rPr lang="ko-KR" altLang="en-US" dirty="0"/>
              <a:t>생성 초기 위치 인덱스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nX</a:t>
            </a:r>
            <a:r>
              <a:rPr lang="en-US" altLang="ko-KR" dirty="0"/>
              <a:t>, </a:t>
            </a:r>
            <a:r>
              <a:rPr lang="en-US" altLang="ko-KR" dirty="0" err="1"/>
              <a:t>nY</a:t>
            </a:r>
            <a:r>
              <a:rPr lang="en-US" altLang="ko-KR" dirty="0"/>
              <a:t>;      </a:t>
            </a:r>
            <a:r>
              <a:rPr lang="en-US" altLang="ko-KR" dirty="0" smtClean="0"/>
              <a:t>            // </a:t>
            </a:r>
            <a:r>
              <a:rPr lang="ko-KR" altLang="en-US" dirty="0"/>
              <a:t>이동 좌표</a:t>
            </a:r>
          </a:p>
          <a:p>
            <a:pPr marL="0" indent="0">
              <a:buNone/>
            </a:pPr>
            <a:r>
              <a:rPr lang="en-US" altLang="ko-KR" dirty="0" smtClean="0"/>
              <a:t> STATE </a:t>
            </a:r>
            <a:r>
              <a:rPr lang="en-US" altLang="ko-KR" dirty="0" err="1"/>
              <a:t>nState</a:t>
            </a:r>
            <a:r>
              <a:rPr lang="en-US" altLang="ko-KR" dirty="0"/>
              <a:t>; </a:t>
            </a:r>
            <a:r>
              <a:rPr lang="en-US" altLang="ko-KR" dirty="0" smtClean="0"/>
              <a:t>            // </a:t>
            </a:r>
            <a:r>
              <a:rPr lang="ko-KR" altLang="en-US" dirty="0"/>
              <a:t>상태 전이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nLife</a:t>
            </a:r>
            <a:r>
              <a:rPr lang="en-US" altLang="ko-KR" dirty="0"/>
              <a:t>; </a:t>
            </a:r>
            <a:r>
              <a:rPr lang="en-US" altLang="ko-KR" dirty="0" smtClean="0"/>
              <a:t>                   // </a:t>
            </a:r>
            <a:r>
              <a:rPr lang="ko-KR" altLang="en-US" dirty="0"/>
              <a:t>생명력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nDirect</a:t>
            </a:r>
            <a:r>
              <a:rPr lang="en-US" altLang="ko-KR" dirty="0"/>
              <a:t>; </a:t>
            </a:r>
            <a:r>
              <a:rPr lang="en-US" altLang="ko-KR" dirty="0" smtClean="0"/>
              <a:t>               // </a:t>
            </a:r>
            <a:r>
              <a:rPr lang="ko-KR" altLang="en-US" dirty="0"/>
              <a:t>방향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nMoveTime</a:t>
            </a:r>
            <a:r>
              <a:rPr lang="en-US" altLang="ko-KR" dirty="0" smtClean="0"/>
              <a:t>;           // </a:t>
            </a:r>
            <a:r>
              <a:rPr lang="ko-KR" altLang="en-US" dirty="0"/>
              <a:t>이동 </a:t>
            </a:r>
            <a:r>
              <a:rPr lang="ko-KR" altLang="en-US" dirty="0" smtClean="0"/>
              <a:t>시간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/>
              <a:t>nFireTime</a:t>
            </a:r>
            <a:r>
              <a:rPr lang="en-US" altLang="ko-KR" dirty="0"/>
              <a:t>; </a:t>
            </a:r>
            <a:r>
              <a:rPr lang="en-US" altLang="ko-KR" dirty="0" smtClean="0"/>
              <a:t>            </a:t>
            </a:r>
            <a:r>
              <a:rPr lang="en-US" altLang="ko-KR" dirty="0"/>
              <a:t>// </a:t>
            </a:r>
            <a:r>
              <a:rPr lang="ko-KR" altLang="en-US" dirty="0"/>
              <a:t>미사일 발사 시간 간격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nAppearanceTime</a:t>
            </a:r>
            <a:r>
              <a:rPr lang="en-US" altLang="ko-KR" dirty="0"/>
              <a:t>; // </a:t>
            </a:r>
            <a:r>
              <a:rPr lang="ko-KR" altLang="en-US" dirty="0"/>
              <a:t>출현 시간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/>
              <a:t>nOldTime</a:t>
            </a:r>
            <a:r>
              <a:rPr lang="en-US" altLang="ko-KR" dirty="0"/>
              <a:t>; </a:t>
            </a:r>
            <a:r>
              <a:rPr lang="en-US" altLang="ko-KR" dirty="0" smtClean="0"/>
              <a:t>            // </a:t>
            </a:r>
            <a:r>
              <a:rPr lang="ko-KR" altLang="en-US" dirty="0"/>
              <a:t>이전 이동 시간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/>
              <a:t>nOldFireTime</a:t>
            </a:r>
            <a:r>
              <a:rPr lang="en-US" altLang="ko-KR" dirty="0"/>
              <a:t>;  </a:t>
            </a:r>
            <a:r>
              <a:rPr lang="en-US" altLang="ko-KR" dirty="0" smtClean="0"/>
              <a:t>      // </a:t>
            </a:r>
            <a:r>
              <a:rPr lang="ko-KR" altLang="en-US" dirty="0"/>
              <a:t>미사일 발사 이전 시간 간격</a:t>
            </a:r>
          </a:p>
          <a:p>
            <a:pPr marL="0" indent="0">
              <a:buNone/>
            </a:pPr>
            <a:r>
              <a:rPr lang="en-US" altLang="ko-KR" dirty="0"/>
              <a:t>} ENEMY;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4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217</TotalTime>
  <Words>1041</Words>
  <Application>Microsoft Office PowerPoint</Application>
  <PresentationFormat>화면 슬라이드 쇼(4:3)</PresentationFormat>
  <Paragraphs>201</Paragraphs>
  <Slides>25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모양</vt:lpstr>
      <vt:lpstr>Tank Game</vt:lpstr>
      <vt:lpstr>목차</vt:lpstr>
      <vt:lpstr>팀원 소개</vt:lpstr>
      <vt:lpstr>(주제로)탱크 게임 선정 이유</vt:lpstr>
      <vt:lpstr>탱크 게임 개요</vt:lpstr>
      <vt:lpstr>탱크 툴(Tool) 맵 제작 함수</vt:lpstr>
      <vt:lpstr>공통 설정 -1) 스테이지 설정</vt:lpstr>
      <vt:lpstr>공통 설정 -2) 포탄 설정</vt:lpstr>
      <vt:lpstr>개별 설정 -1) 적 탱크 </vt:lpstr>
      <vt:lpstr>개별 설정 -1) 나의 탱크 </vt:lpstr>
      <vt:lpstr>탱크 게임 메인 소스 분석 -1) Init</vt:lpstr>
      <vt:lpstr>게임의 기본 실행 과정</vt:lpstr>
      <vt:lpstr>지속적인 출력이란?</vt:lpstr>
      <vt:lpstr>탱크 게임 메인 소스 분석 -2) Update</vt:lpstr>
      <vt:lpstr>탱크 게임 메인 소스 분석 -3) Render</vt:lpstr>
      <vt:lpstr>탱크 게임 메인 소스 분석 -4) Release</vt:lpstr>
      <vt:lpstr>실행 창 및 결과물 </vt:lpstr>
      <vt:lpstr>실행 창 및 결과물 </vt:lpstr>
      <vt:lpstr>실행 창 및 결과물 </vt:lpstr>
      <vt:lpstr>실행 창 및 결과물 </vt:lpstr>
      <vt:lpstr>실행 창 및 결과물 </vt:lpstr>
      <vt:lpstr>실행 창 및 결과물 </vt:lpstr>
      <vt:lpstr>연구 일정</vt:lpstr>
      <vt:lpstr>참고 자료</vt:lpstr>
      <vt:lpstr>-The End-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 Game</dc:title>
  <dc:creator>plus</dc:creator>
  <cp:lastModifiedBy>admin</cp:lastModifiedBy>
  <cp:revision>23</cp:revision>
  <dcterms:created xsi:type="dcterms:W3CDTF">2015-11-29T06:08:10Z</dcterms:created>
  <dcterms:modified xsi:type="dcterms:W3CDTF">2015-12-01T13:32:28Z</dcterms:modified>
</cp:coreProperties>
</file>