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59" r:id="rId6"/>
    <p:sldId id="271" r:id="rId7"/>
    <p:sldId id="272" r:id="rId8"/>
    <p:sldId id="273" r:id="rId9"/>
    <p:sldId id="274" r:id="rId10"/>
    <p:sldId id="270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C92"/>
    <a:srgbClr val="1D9042"/>
    <a:srgbClr val="135F50"/>
    <a:srgbClr val="FF9D78"/>
    <a:srgbClr val="E0EFDC"/>
    <a:srgbClr val="59D59A"/>
    <a:srgbClr val="BF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0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0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CD2435B-D3E4-306E-DDC7-E1819E076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69711" y="0"/>
            <a:ext cx="4922289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BF3E49B-D1F5-5567-DE82-BD90E90968DD}"/>
              </a:ext>
            </a:extLst>
          </p:cNvPr>
          <p:cNvGrpSpPr/>
          <p:nvPr/>
        </p:nvGrpSpPr>
        <p:grpSpPr>
          <a:xfrm>
            <a:off x="3212841" y="1454043"/>
            <a:ext cx="5717408" cy="3394256"/>
            <a:chOff x="3212841" y="1454043"/>
            <a:chExt cx="5717408" cy="339425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8574C83-4688-352D-054E-2D2DF295D74F}"/>
                </a:ext>
              </a:extLst>
            </p:cNvPr>
            <p:cNvSpPr/>
            <p:nvPr/>
          </p:nvSpPr>
          <p:spPr>
            <a:xfrm>
              <a:off x="3212841" y="1454043"/>
              <a:ext cx="5713321" cy="3394256"/>
            </a:xfrm>
            <a:custGeom>
              <a:avLst/>
              <a:gdLst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4338" h="6432136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762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226F8FC-337B-A30B-D789-348663C3C102}"/>
                </a:ext>
              </a:extLst>
            </p:cNvPr>
            <p:cNvGrpSpPr/>
            <p:nvPr/>
          </p:nvGrpSpPr>
          <p:grpSpPr>
            <a:xfrm>
              <a:off x="3272109" y="1523150"/>
              <a:ext cx="62106" cy="76322"/>
              <a:chOff x="340806" y="273315"/>
              <a:chExt cx="126905" cy="144632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1089CDF-50C1-BEE3-3A8A-B2F505022686}"/>
                  </a:ext>
                </a:extLst>
              </p:cNvPr>
              <p:cNvSpPr/>
              <p:nvPr/>
            </p:nvSpPr>
            <p:spPr>
              <a:xfrm>
                <a:off x="388672" y="309997"/>
                <a:ext cx="79039" cy="107950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946E3CE-A1ED-5CAC-EA1A-D7DD864B23CB}"/>
                  </a:ext>
                </a:extLst>
              </p:cNvPr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57F68B6-5848-97A5-585B-367523FC2ED2}"/>
                </a:ext>
              </a:extLst>
            </p:cNvPr>
            <p:cNvGrpSpPr/>
            <p:nvPr/>
          </p:nvGrpSpPr>
          <p:grpSpPr>
            <a:xfrm>
              <a:off x="8467196" y="1484506"/>
              <a:ext cx="463053" cy="524162"/>
              <a:chOff x="10985400" y="246916"/>
              <a:chExt cx="946181" cy="993291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EE3414C6-1B74-5FD6-0973-0AB9ED63C40C}"/>
                  </a:ext>
                </a:extLst>
              </p:cNvPr>
              <p:cNvSpPr/>
              <p:nvPr/>
            </p:nvSpPr>
            <p:spPr>
              <a:xfrm>
                <a:off x="10985400" y="247236"/>
                <a:ext cx="946181" cy="992971"/>
              </a:xfrm>
              <a:custGeom>
                <a:avLst/>
                <a:gdLst>
                  <a:gd name="connsiteX0" fmla="*/ 379941 w 921634"/>
                  <a:gd name="connsiteY0" fmla="*/ 270585 h 977591"/>
                  <a:gd name="connsiteX1" fmla="*/ 121524 w 921634"/>
                  <a:gd name="connsiteY1" fmla="*/ 22107 h 977591"/>
                  <a:gd name="connsiteX2" fmla="*/ 111585 w 921634"/>
                  <a:gd name="connsiteY2" fmla="*/ 12168 h 977591"/>
                  <a:gd name="connsiteX3" fmla="*/ 71828 w 921634"/>
                  <a:gd name="connsiteY3" fmla="*/ 22107 h 977591"/>
                  <a:gd name="connsiteX4" fmla="*/ 42011 w 921634"/>
                  <a:gd name="connsiteY4" fmla="*/ 210950 h 977591"/>
                  <a:gd name="connsiteX5" fmla="*/ 32072 w 921634"/>
                  <a:gd name="connsiteY5" fmla="*/ 787420 h 977591"/>
                  <a:gd name="connsiteX6" fmla="*/ 489272 w 921634"/>
                  <a:gd name="connsiteY6" fmla="*/ 976263 h 977591"/>
                  <a:gd name="connsiteX7" fmla="*/ 876898 w 921634"/>
                  <a:gd name="connsiteY7" fmla="*/ 866933 h 977591"/>
                  <a:gd name="connsiteX8" fmla="*/ 896776 w 921634"/>
                  <a:gd name="connsiteY8" fmla="*/ 777481 h 977591"/>
                  <a:gd name="connsiteX9" fmla="*/ 727811 w 921634"/>
                  <a:gd name="connsiteY9" fmla="*/ 598576 h 977591"/>
                  <a:gd name="connsiteX10" fmla="*/ 379941 w 921634"/>
                  <a:gd name="connsiteY10" fmla="*/ 270585 h 977591"/>
                  <a:gd name="connsiteX0" fmla="*/ 370962 w 920676"/>
                  <a:gd name="connsiteY0" fmla="*/ 270585 h 917093"/>
                  <a:gd name="connsiteX1" fmla="*/ 112545 w 920676"/>
                  <a:gd name="connsiteY1" fmla="*/ 22107 h 917093"/>
                  <a:gd name="connsiteX2" fmla="*/ 102606 w 920676"/>
                  <a:gd name="connsiteY2" fmla="*/ 12168 h 917093"/>
                  <a:gd name="connsiteX3" fmla="*/ 62849 w 920676"/>
                  <a:gd name="connsiteY3" fmla="*/ 22107 h 917093"/>
                  <a:gd name="connsiteX4" fmla="*/ 33032 w 920676"/>
                  <a:gd name="connsiteY4" fmla="*/ 210950 h 917093"/>
                  <a:gd name="connsiteX5" fmla="*/ 23093 w 920676"/>
                  <a:gd name="connsiteY5" fmla="*/ 787420 h 917093"/>
                  <a:gd name="connsiteX6" fmla="*/ 358849 w 920676"/>
                  <a:gd name="connsiteY6" fmla="*/ 914350 h 917093"/>
                  <a:gd name="connsiteX7" fmla="*/ 867919 w 920676"/>
                  <a:gd name="connsiteY7" fmla="*/ 866933 h 917093"/>
                  <a:gd name="connsiteX8" fmla="*/ 887797 w 920676"/>
                  <a:gd name="connsiteY8" fmla="*/ 777481 h 917093"/>
                  <a:gd name="connsiteX9" fmla="*/ 718832 w 920676"/>
                  <a:gd name="connsiteY9" fmla="*/ 598576 h 917093"/>
                  <a:gd name="connsiteX10" fmla="*/ 370962 w 920676"/>
                  <a:gd name="connsiteY10" fmla="*/ 270585 h 917093"/>
                  <a:gd name="connsiteX0" fmla="*/ 370962 w 903617"/>
                  <a:gd name="connsiteY0" fmla="*/ 270585 h 918698"/>
                  <a:gd name="connsiteX1" fmla="*/ 112545 w 903617"/>
                  <a:gd name="connsiteY1" fmla="*/ 22107 h 918698"/>
                  <a:gd name="connsiteX2" fmla="*/ 102606 w 903617"/>
                  <a:gd name="connsiteY2" fmla="*/ 12168 h 918698"/>
                  <a:gd name="connsiteX3" fmla="*/ 62849 w 903617"/>
                  <a:gd name="connsiteY3" fmla="*/ 22107 h 918698"/>
                  <a:gd name="connsiteX4" fmla="*/ 33032 w 903617"/>
                  <a:gd name="connsiteY4" fmla="*/ 210950 h 918698"/>
                  <a:gd name="connsiteX5" fmla="*/ 23093 w 903617"/>
                  <a:gd name="connsiteY5" fmla="*/ 787420 h 918698"/>
                  <a:gd name="connsiteX6" fmla="*/ 358849 w 903617"/>
                  <a:gd name="connsiteY6" fmla="*/ 914350 h 918698"/>
                  <a:gd name="connsiteX7" fmla="*/ 829819 w 903617"/>
                  <a:gd name="connsiteY7" fmla="*/ 878839 h 918698"/>
                  <a:gd name="connsiteX8" fmla="*/ 887797 w 903617"/>
                  <a:gd name="connsiteY8" fmla="*/ 777481 h 918698"/>
                  <a:gd name="connsiteX9" fmla="*/ 718832 w 903617"/>
                  <a:gd name="connsiteY9" fmla="*/ 598576 h 918698"/>
                  <a:gd name="connsiteX10" fmla="*/ 370962 w 903617"/>
                  <a:gd name="connsiteY10" fmla="*/ 270585 h 918698"/>
                  <a:gd name="connsiteX0" fmla="*/ 370962 w 903617"/>
                  <a:gd name="connsiteY0" fmla="*/ 268635 h 916748"/>
                  <a:gd name="connsiteX1" fmla="*/ 160170 w 903617"/>
                  <a:gd name="connsiteY1" fmla="*/ 63019 h 916748"/>
                  <a:gd name="connsiteX2" fmla="*/ 102606 w 903617"/>
                  <a:gd name="connsiteY2" fmla="*/ 10218 h 916748"/>
                  <a:gd name="connsiteX3" fmla="*/ 62849 w 903617"/>
                  <a:gd name="connsiteY3" fmla="*/ 20157 h 916748"/>
                  <a:gd name="connsiteX4" fmla="*/ 33032 w 903617"/>
                  <a:gd name="connsiteY4" fmla="*/ 209000 h 916748"/>
                  <a:gd name="connsiteX5" fmla="*/ 23093 w 903617"/>
                  <a:gd name="connsiteY5" fmla="*/ 785470 h 916748"/>
                  <a:gd name="connsiteX6" fmla="*/ 358849 w 903617"/>
                  <a:gd name="connsiteY6" fmla="*/ 912400 h 916748"/>
                  <a:gd name="connsiteX7" fmla="*/ 829819 w 903617"/>
                  <a:gd name="connsiteY7" fmla="*/ 876889 h 916748"/>
                  <a:gd name="connsiteX8" fmla="*/ 887797 w 903617"/>
                  <a:gd name="connsiteY8" fmla="*/ 775531 h 916748"/>
                  <a:gd name="connsiteX9" fmla="*/ 718832 w 903617"/>
                  <a:gd name="connsiteY9" fmla="*/ 596626 h 916748"/>
                  <a:gd name="connsiteX10" fmla="*/ 370962 w 903617"/>
                  <a:gd name="connsiteY10" fmla="*/ 268635 h 916748"/>
                  <a:gd name="connsiteX0" fmla="*/ 370962 w 903617"/>
                  <a:gd name="connsiteY0" fmla="*/ 281221 h 929334"/>
                  <a:gd name="connsiteX1" fmla="*/ 160170 w 903617"/>
                  <a:gd name="connsiteY1" fmla="*/ 75605 h 929334"/>
                  <a:gd name="connsiteX2" fmla="*/ 90699 w 903617"/>
                  <a:gd name="connsiteY2" fmla="*/ 3754 h 929334"/>
                  <a:gd name="connsiteX3" fmla="*/ 62849 w 903617"/>
                  <a:gd name="connsiteY3" fmla="*/ 32743 h 929334"/>
                  <a:gd name="connsiteX4" fmla="*/ 33032 w 903617"/>
                  <a:gd name="connsiteY4" fmla="*/ 221586 h 929334"/>
                  <a:gd name="connsiteX5" fmla="*/ 23093 w 903617"/>
                  <a:gd name="connsiteY5" fmla="*/ 798056 h 929334"/>
                  <a:gd name="connsiteX6" fmla="*/ 358849 w 903617"/>
                  <a:gd name="connsiteY6" fmla="*/ 924986 h 929334"/>
                  <a:gd name="connsiteX7" fmla="*/ 829819 w 903617"/>
                  <a:gd name="connsiteY7" fmla="*/ 889475 h 929334"/>
                  <a:gd name="connsiteX8" fmla="*/ 887797 w 903617"/>
                  <a:gd name="connsiteY8" fmla="*/ 788117 h 929334"/>
                  <a:gd name="connsiteX9" fmla="*/ 718832 w 903617"/>
                  <a:gd name="connsiteY9" fmla="*/ 609212 h 929334"/>
                  <a:gd name="connsiteX10" fmla="*/ 370962 w 903617"/>
                  <a:gd name="connsiteY10" fmla="*/ 281221 h 929334"/>
                  <a:gd name="connsiteX0" fmla="*/ 370563 w 903218"/>
                  <a:gd name="connsiteY0" fmla="*/ 279493 h 927606"/>
                  <a:gd name="connsiteX1" fmla="*/ 159771 w 903218"/>
                  <a:gd name="connsiteY1" fmla="*/ 73877 h 927606"/>
                  <a:gd name="connsiteX2" fmla="*/ 90300 w 903218"/>
                  <a:gd name="connsiteY2" fmla="*/ 2026 h 927606"/>
                  <a:gd name="connsiteX3" fmla="*/ 50543 w 903218"/>
                  <a:gd name="connsiteY3" fmla="*/ 38159 h 927606"/>
                  <a:gd name="connsiteX4" fmla="*/ 32633 w 903218"/>
                  <a:gd name="connsiteY4" fmla="*/ 219858 h 927606"/>
                  <a:gd name="connsiteX5" fmla="*/ 22694 w 903218"/>
                  <a:gd name="connsiteY5" fmla="*/ 796328 h 927606"/>
                  <a:gd name="connsiteX6" fmla="*/ 358450 w 903218"/>
                  <a:gd name="connsiteY6" fmla="*/ 923258 h 927606"/>
                  <a:gd name="connsiteX7" fmla="*/ 829420 w 903218"/>
                  <a:gd name="connsiteY7" fmla="*/ 887747 h 927606"/>
                  <a:gd name="connsiteX8" fmla="*/ 887398 w 903218"/>
                  <a:gd name="connsiteY8" fmla="*/ 786389 h 927606"/>
                  <a:gd name="connsiteX9" fmla="*/ 718433 w 903218"/>
                  <a:gd name="connsiteY9" fmla="*/ 607484 h 927606"/>
                  <a:gd name="connsiteX10" fmla="*/ 370563 w 903218"/>
                  <a:gd name="connsiteY10" fmla="*/ 279493 h 927606"/>
                  <a:gd name="connsiteX0" fmla="*/ 372840 w 905495"/>
                  <a:gd name="connsiteY0" fmla="*/ 279537 h 927650"/>
                  <a:gd name="connsiteX1" fmla="*/ 162048 w 905495"/>
                  <a:gd name="connsiteY1" fmla="*/ 73921 h 927650"/>
                  <a:gd name="connsiteX2" fmla="*/ 92577 w 905495"/>
                  <a:gd name="connsiteY2" fmla="*/ 2070 h 927650"/>
                  <a:gd name="connsiteX3" fmla="*/ 52820 w 905495"/>
                  <a:gd name="connsiteY3" fmla="*/ 38203 h 927650"/>
                  <a:gd name="connsiteX4" fmla="*/ 27766 w 905495"/>
                  <a:gd name="connsiteY4" fmla="*/ 222283 h 927650"/>
                  <a:gd name="connsiteX5" fmla="*/ 24971 w 905495"/>
                  <a:gd name="connsiteY5" fmla="*/ 796372 h 927650"/>
                  <a:gd name="connsiteX6" fmla="*/ 360727 w 905495"/>
                  <a:gd name="connsiteY6" fmla="*/ 923302 h 927650"/>
                  <a:gd name="connsiteX7" fmla="*/ 831697 w 905495"/>
                  <a:gd name="connsiteY7" fmla="*/ 887791 h 927650"/>
                  <a:gd name="connsiteX8" fmla="*/ 889675 w 905495"/>
                  <a:gd name="connsiteY8" fmla="*/ 786433 h 927650"/>
                  <a:gd name="connsiteX9" fmla="*/ 720710 w 905495"/>
                  <a:gd name="connsiteY9" fmla="*/ 607528 h 927650"/>
                  <a:gd name="connsiteX10" fmla="*/ 372840 w 905495"/>
                  <a:gd name="connsiteY10" fmla="*/ 279537 h 927650"/>
                  <a:gd name="connsiteX0" fmla="*/ 351610 w 884265"/>
                  <a:gd name="connsiteY0" fmla="*/ 279537 h 925481"/>
                  <a:gd name="connsiteX1" fmla="*/ 140818 w 884265"/>
                  <a:gd name="connsiteY1" fmla="*/ 73921 h 925481"/>
                  <a:gd name="connsiteX2" fmla="*/ 71347 w 884265"/>
                  <a:gd name="connsiteY2" fmla="*/ 2070 h 925481"/>
                  <a:gd name="connsiteX3" fmla="*/ 31590 w 884265"/>
                  <a:gd name="connsiteY3" fmla="*/ 38203 h 925481"/>
                  <a:gd name="connsiteX4" fmla="*/ 6536 w 884265"/>
                  <a:gd name="connsiteY4" fmla="*/ 222283 h 925481"/>
                  <a:gd name="connsiteX5" fmla="*/ 34698 w 884265"/>
                  <a:gd name="connsiteY5" fmla="*/ 832091 h 925481"/>
                  <a:gd name="connsiteX6" fmla="*/ 339497 w 884265"/>
                  <a:gd name="connsiteY6" fmla="*/ 923302 h 925481"/>
                  <a:gd name="connsiteX7" fmla="*/ 810467 w 884265"/>
                  <a:gd name="connsiteY7" fmla="*/ 887791 h 925481"/>
                  <a:gd name="connsiteX8" fmla="*/ 868445 w 884265"/>
                  <a:gd name="connsiteY8" fmla="*/ 786433 h 925481"/>
                  <a:gd name="connsiteX9" fmla="*/ 699480 w 884265"/>
                  <a:gd name="connsiteY9" fmla="*/ 607528 h 925481"/>
                  <a:gd name="connsiteX10" fmla="*/ 351610 w 884265"/>
                  <a:gd name="connsiteY10" fmla="*/ 279537 h 925481"/>
                  <a:gd name="connsiteX0" fmla="*/ 353117 w 884761"/>
                  <a:gd name="connsiteY0" fmla="*/ 279537 h 923248"/>
                  <a:gd name="connsiteX1" fmla="*/ 142325 w 884761"/>
                  <a:gd name="connsiteY1" fmla="*/ 73921 h 923248"/>
                  <a:gd name="connsiteX2" fmla="*/ 72854 w 884761"/>
                  <a:gd name="connsiteY2" fmla="*/ 2070 h 923248"/>
                  <a:gd name="connsiteX3" fmla="*/ 33097 w 884761"/>
                  <a:gd name="connsiteY3" fmla="*/ 38203 h 923248"/>
                  <a:gd name="connsiteX4" fmla="*/ 8043 w 884761"/>
                  <a:gd name="connsiteY4" fmla="*/ 222283 h 923248"/>
                  <a:gd name="connsiteX5" fmla="*/ 36205 w 884761"/>
                  <a:gd name="connsiteY5" fmla="*/ 832091 h 923248"/>
                  <a:gd name="connsiteX6" fmla="*/ 364817 w 884761"/>
                  <a:gd name="connsiteY6" fmla="*/ 920921 h 923248"/>
                  <a:gd name="connsiteX7" fmla="*/ 811974 w 884761"/>
                  <a:gd name="connsiteY7" fmla="*/ 887791 h 923248"/>
                  <a:gd name="connsiteX8" fmla="*/ 869952 w 884761"/>
                  <a:gd name="connsiteY8" fmla="*/ 786433 h 923248"/>
                  <a:gd name="connsiteX9" fmla="*/ 700987 w 884761"/>
                  <a:gd name="connsiteY9" fmla="*/ 607528 h 923248"/>
                  <a:gd name="connsiteX10" fmla="*/ 353117 w 884761"/>
                  <a:gd name="connsiteY10" fmla="*/ 279537 h 923248"/>
                  <a:gd name="connsiteX0" fmla="*/ 353117 w 884761"/>
                  <a:gd name="connsiteY0" fmla="*/ 279537 h 921771"/>
                  <a:gd name="connsiteX1" fmla="*/ 142325 w 884761"/>
                  <a:gd name="connsiteY1" fmla="*/ 73921 h 921771"/>
                  <a:gd name="connsiteX2" fmla="*/ 72854 w 884761"/>
                  <a:gd name="connsiteY2" fmla="*/ 2070 h 921771"/>
                  <a:gd name="connsiteX3" fmla="*/ 33097 w 884761"/>
                  <a:gd name="connsiteY3" fmla="*/ 38203 h 921771"/>
                  <a:gd name="connsiteX4" fmla="*/ 8043 w 884761"/>
                  <a:gd name="connsiteY4" fmla="*/ 222283 h 921771"/>
                  <a:gd name="connsiteX5" fmla="*/ 36205 w 884761"/>
                  <a:gd name="connsiteY5" fmla="*/ 832091 h 921771"/>
                  <a:gd name="connsiteX6" fmla="*/ 364817 w 884761"/>
                  <a:gd name="connsiteY6" fmla="*/ 920921 h 921771"/>
                  <a:gd name="connsiteX7" fmla="*/ 811974 w 884761"/>
                  <a:gd name="connsiteY7" fmla="*/ 887791 h 921771"/>
                  <a:gd name="connsiteX8" fmla="*/ 869952 w 884761"/>
                  <a:gd name="connsiteY8" fmla="*/ 786433 h 921771"/>
                  <a:gd name="connsiteX9" fmla="*/ 700987 w 884761"/>
                  <a:gd name="connsiteY9" fmla="*/ 607528 h 921771"/>
                  <a:gd name="connsiteX10" fmla="*/ 353117 w 884761"/>
                  <a:gd name="connsiteY10" fmla="*/ 279537 h 921771"/>
                  <a:gd name="connsiteX0" fmla="*/ 353117 w 884761"/>
                  <a:gd name="connsiteY0" fmla="*/ 279537 h 929174"/>
                  <a:gd name="connsiteX1" fmla="*/ 142325 w 884761"/>
                  <a:gd name="connsiteY1" fmla="*/ 73921 h 929174"/>
                  <a:gd name="connsiteX2" fmla="*/ 72854 w 884761"/>
                  <a:gd name="connsiteY2" fmla="*/ 2070 h 929174"/>
                  <a:gd name="connsiteX3" fmla="*/ 33097 w 884761"/>
                  <a:gd name="connsiteY3" fmla="*/ 38203 h 929174"/>
                  <a:gd name="connsiteX4" fmla="*/ 8043 w 884761"/>
                  <a:gd name="connsiteY4" fmla="*/ 222283 h 929174"/>
                  <a:gd name="connsiteX5" fmla="*/ 36205 w 884761"/>
                  <a:gd name="connsiteY5" fmla="*/ 832091 h 929174"/>
                  <a:gd name="connsiteX6" fmla="*/ 364817 w 884761"/>
                  <a:gd name="connsiteY6" fmla="*/ 920921 h 929174"/>
                  <a:gd name="connsiteX7" fmla="*/ 811974 w 884761"/>
                  <a:gd name="connsiteY7" fmla="*/ 887791 h 929174"/>
                  <a:gd name="connsiteX8" fmla="*/ 869952 w 884761"/>
                  <a:gd name="connsiteY8" fmla="*/ 786433 h 929174"/>
                  <a:gd name="connsiteX9" fmla="*/ 700987 w 884761"/>
                  <a:gd name="connsiteY9" fmla="*/ 607528 h 929174"/>
                  <a:gd name="connsiteX10" fmla="*/ 353117 w 884761"/>
                  <a:gd name="connsiteY10" fmla="*/ 279537 h 929174"/>
                  <a:gd name="connsiteX0" fmla="*/ 392508 w 924152"/>
                  <a:gd name="connsiteY0" fmla="*/ 279537 h 924077"/>
                  <a:gd name="connsiteX1" fmla="*/ 181716 w 924152"/>
                  <a:gd name="connsiteY1" fmla="*/ 73921 h 924077"/>
                  <a:gd name="connsiteX2" fmla="*/ 112245 w 924152"/>
                  <a:gd name="connsiteY2" fmla="*/ 2070 h 924077"/>
                  <a:gd name="connsiteX3" fmla="*/ 72488 w 924152"/>
                  <a:gd name="connsiteY3" fmla="*/ 38203 h 924077"/>
                  <a:gd name="connsiteX4" fmla="*/ 47434 w 924152"/>
                  <a:gd name="connsiteY4" fmla="*/ 222283 h 924077"/>
                  <a:gd name="connsiteX5" fmla="*/ 22543 w 924152"/>
                  <a:gd name="connsiteY5" fmla="*/ 818433 h 924077"/>
                  <a:gd name="connsiteX6" fmla="*/ 404208 w 924152"/>
                  <a:gd name="connsiteY6" fmla="*/ 920921 h 924077"/>
                  <a:gd name="connsiteX7" fmla="*/ 851365 w 924152"/>
                  <a:gd name="connsiteY7" fmla="*/ 887791 h 924077"/>
                  <a:gd name="connsiteX8" fmla="*/ 909343 w 924152"/>
                  <a:gd name="connsiteY8" fmla="*/ 786433 h 924077"/>
                  <a:gd name="connsiteX9" fmla="*/ 740378 w 924152"/>
                  <a:gd name="connsiteY9" fmla="*/ 607528 h 924077"/>
                  <a:gd name="connsiteX10" fmla="*/ 392508 w 924152"/>
                  <a:gd name="connsiteY10" fmla="*/ 279537 h 924077"/>
                  <a:gd name="connsiteX0" fmla="*/ 399523 w 931167"/>
                  <a:gd name="connsiteY0" fmla="*/ 279537 h 924077"/>
                  <a:gd name="connsiteX1" fmla="*/ 188731 w 931167"/>
                  <a:gd name="connsiteY1" fmla="*/ 73921 h 924077"/>
                  <a:gd name="connsiteX2" fmla="*/ 119260 w 931167"/>
                  <a:gd name="connsiteY2" fmla="*/ 2070 h 924077"/>
                  <a:gd name="connsiteX3" fmla="*/ 79503 w 931167"/>
                  <a:gd name="connsiteY3" fmla="*/ 38203 h 924077"/>
                  <a:gd name="connsiteX4" fmla="*/ 31383 w 931167"/>
                  <a:gd name="connsiteY4" fmla="*/ 222283 h 924077"/>
                  <a:gd name="connsiteX5" fmla="*/ 29558 w 931167"/>
                  <a:gd name="connsiteY5" fmla="*/ 818433 h 924077"/>
                  <a:gd name="connsiteX6" fmla="*/ 411223 w 931167"/>
                  <a:gd name="connsiteY6" fmla="*/ 920921 h 924077"/>
                  <a:gd name="connsiteX7" fmla="*/ 858380 w 931167"/>
                  <a:gd name="connsiteY7" fmla="*/ 887791 h 924077"/>
                  <a:gd name="connsiteX8" fmla="*/ 916358 w 931167"/>
                  <a:gd name="connsiteY8" fmla="*/ 786433 h 924077"/>
                  <a:gd name="connsiteX9" fmla="*/ 747393 w 931167"/>
                  <a:gd name="connsiteY9" fmla="*/ 607528 h 924077"/>
                  <a:gd name="connsiteX10" fmla="*/ 399523 w 931167"/>
                  <a:gd name="connsiteY10" fmla="*/ 279537 h 924077"/>
                  <a:gd name="connsiteX0" fmla="*/ 403080 w 934724"/>
                  <a:gd name="connsiteY0" fmla="*/ 279537 h 924077"/>
                  <a:gd name="connsiteX1" fmla="*/ 192288 w 934724"/>
                  <a:gd name="connsiteY1" fmla="*/ 73921 h 924077"/>
                  <a:gd name="connsiteX2" fmla="*/ 122817 w 934724"/>
                  <a:gd name="connsiteY2" fmla="*/ 2070 h 924077"/>
                  <a:gd name="connsiteX3" fmla="*/ 83060 w 934724"/>
                  <a:gd name="connsiteY3" fmla="*/ 38203 h 924077"/>
                  <a:gd name="connsiteX4" fmla="*/ 34940 w 934724"/>
                  <a:gd name="connsiteY4" fmla="*/ 222283 h 924077"/>
                  <a:gd name="connsiteX5" fmla="*/ 33115 w 934724"/>
                  <a:gd name="connsiteY5" fmla="*/ 818433 h 924077"/>
                  <a:gd name="connsiteX6" fmla="*/ 414780 w 934724"/>
                  <a:gd name="connsiteY6" fmla="*/ 920921 h 924077"/>
                  <a:gd name="connsiteX7" fmla="*/ 861937 w 934724"/>
                  <a:gd name="connsiteY7" fmla="*/ 887791 h 924077"/>
                  <a:gd name="connsiteX8" fmla="*/ 919915 w 934724"/>
                  <a:gd name="connsiteY8" fmla="*/ 786433 h 924077"/>
                  <a:gd name="connsiteX9" fmla="*/ 750950 w 934724"/>
                  <a:gd name="connsiteY9" fmla="*/ 607528 h 924077"/>
                  <a:gd name="connsiteX10" fmla="*/ 403080 w 934724"/>
                  <a:gd name="connsiteY10" fmla="*/ 279537 h 924077"/>
                  <a:gd name="connsiteX0" fmla="*/ 403080 w 934724"/>
                  <a:gd name="connsiteY0" fmla="*/ 279537 h 924077"/>
                  <a:gd name="connsiteX1" fmla="*/ 192288 w 934724"/>
                  <a:gd name="connsiteY1" fmla="*/ 73921 h 924077"/>
                  <a:gd name="connsiteX2" fmla="*/ 122817 w 934724"/>
                  <a:gd name="connsiteY2" fmla="*/ 2070 h 924077"/>
                  <a:gd name="connsiteX3" fmla="*/ 83060 w 934724"/>
                  <a:gd name="connsiteY3" fmla="*/ 38203 h 924077"/>
                  <a:gd name="connsiteX4" fmla="*/ 34940 w 934724"/>
                  <a:gd name="connsiteY4" fmla="*/ 222283 h 924077"/>
                  <a:gd name="connsiteX5" fmla="*/ 33115 w 934724"/>
                  <a:gd name="connsiteY5" fmla="*/ 818433 h 924077"/>
                  <a:gd name="connsiteX6" fmla="*/ 414780 w 934724"/>
                  <a:gd name="connsiteY6" fmla="*/ 920921 h 924077"/>
                  <a:gd name="connsiteX7" fmla="*/ 861937 w 934724"/>
                  <a:gd name="connsiteY7" fmla="*/ 887791 h 924077"/>
                  <a:gd name="connsiteX8" fmla="*/ 919915 w 934724"/>
                  <a:gd name="connsiteY8" fmla="*/ 786433 h 924077"/>
                  <a:gd name="connsiteX9" fmla="*/ 750950 w 934724"/>
                  <a:gd name="connsiteY9" fmla="*/ 607528 h 924077"/>
                  <a:gd name="connsiteX10" fmla="*/ 403080 w 934724"/>
                  <a:gd name="connsiteY10" fmla="*/ 279537 h 924077"/>
                  <a:gd name="connsiteX0" fmla="*/ 394767 w 931784"/>
                  <a:gd name="connsiteY0" fmla="*/ 279537 h 950097"/>
                  <a:gd name="connsiteX1" fmla="*/ 183975 w 931784"/>
                  <a:gd name="connsiteY1" fmla="*/ 73921 h 950097"/>
                  <a:gd name="connsiteX2" fmla="*/ 114504 w 931784"/>
                  <a:gd name="connsiteY2" fmla="*/ 2070 h 950097"/>
                  <a:gd name="connsiteX3" fmla="*/ 74747 w 931784"/>
                  <a:gd name="connsiteY3" fmla="*/ 38203 h 950097"/>
                  <a:gd name="connsiteX4" fmla="*/ 26627 w 931784"/>
                  <a:gd name="connsiteY4" fmla="*/ 222283 h 950097"/>
                  <a:gd name="connsiteX5" fmla="*/ 24802 w 931784"/>
                  <a:gd name="connsiteY5" fmla="*/ 818433 h 950097"/>
                  <a:gd name="connsiteX6" fmla="*/ 291133 w 931784"/>
                  <a:gd name="connsiteY6" fmla="*/ 948238 h 950097"/>
                  <a:gd name="connsiteX7" fmla="*/ 853624 w 931784"/>
                  <a:gd name="connsiteY7" fmla="*/ 887791 h 950097"/>
                  <a:gd name="connsiteX8" fmla="*/ 911602 w 931784"/>
                  <a:gd name="connsiteY8" fmla="*/ 786433 h 950097"/>
                  <a:gd name="connsiteX9" fmla="*/ 742637 w 931784"/>
                  <a:gd name="connsiteY9" fmla="*/ 607528 h 950097"/>
                  <a:gd name="connsiteX10" fmla="*/ 394767 w 931784"/>
                  <a:gd name="connsiteY10" fmla="*/ 279537 h 950097"/>
                  <a:gd name="connsiteX0" fmla="*/ 394767 w 916547"/>
                  <a:gd name="connsiteY0" fmla="*/ 279537 h 949258"/>
                  <a:gd name="connsiteX1" fmla="*/ 183975 w 916547"/>
                  <a:gd name="connsiteY1" fmla="*/ 73921 h 949258"/>
                  <a:gd name="connsiteX2" fmla="*/ 114504 w 916547"/>
                  <a:gd name="connsiteY2" fmla="*/ 2070 h 949258"/>
                  <a:gd name="connsiteX3" fmla="*/ 74747 w 916547"/>
                  <a:gd name="connsiteY3" fmla="*/ 38203 h 949258"/>
                  <a:gd name="connsiteX4" fmla="*/ 26627 w 916547"/>
                  <a:gd name="connsiteY4" fmla="*/ 222283 h 949258"/>
                  <a:gd name="connsiteX5" fmla="*/ 24802 w 916547"/>
                  <a:gd name="connsiteY5" fmla="*/ 818433 h 949258"/>
                  <a:gd name="connsiteX6" fmla="*/ 291133 w 916547"/>
                  <a:gd name="connsiteY6" fmla="*/ 948238 h 949258"/>
                  <a:gd name="connsiteX7" fmla="*/ 761357 w 916547"/>
                  <a:gd name="connsiteY7" fmla="*/ 874133 h 949258"/>
                  <a:gd name="connsiteX8" fmla="*/ 911602 w 916547"/>
                  <a:gd name="connsiteY8" fmla="*/ 786433 h 949258"/>
                  <a:gd name="connsiteX9" fmla="*/ 742637 w 916547"/>
                  <a:gd name="connsiteY9" fmla="*/ 607528 h 949258"/>
                  <a:gd name="connsiteX10" fmla="*/ 394767 w 916547"/>
                  <a:gd name="connsiteY10" fmla="*/ 279537 h 949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6547" h="949258">
                    <a:moveTo>
                      <a:pt x="394767" y="279537"/>
                    </a:moveTo>
                    <a:cubicBezTo>
                      <a:pt x="301657" y="190603"/>
                      <a:pt x="230685" y="120165"/>
                      <a:pt x="183975" y="73921"/>
                    </a:cubicBezTo>
                    <a:cubicBezTo>
                      <a:pt x="137265" y="27677"/>
                      <a:pt x="132709" y="8023"/>
                      <a:pt x="114504" y="2070"/>
                    </a:cubicBezTo>
                    <a:cubicBezTo>
                      <a:pt x="96299" y="-3883"/>
                      <a:pt x="89393" y="1501"/>
                      <a:pt x="74747" y="38203"/>
                    </a:cubicBezTo>
                    <a:cubicBezTo>
                      <a:pt x="60101" y="74905"/>
                      <a:pt x="48792" y="96798"/>
                      <a:pt x="26627" y="222283"/>
                    </a:cubicBezTo>
                    <a:cubicBezTo>
                      <a:pt x="4462" y="347768"/>
                      <a:pt x="-19282" y="697441"/>
                      <a:pt x="24802" y="818433"/>
                    </a:cubicBezTo>
                    <a:cubicBezTo>
                      <a:pt x="68886" y="939426"/>
                      <a:pt x="168374" y="938955"/>
                      <a:pt x="291133" y="948238"/>
                    </a:cubicBezTo>
                    <a:cubicBezTo>
                      <a:pt x="413892" y="957521"/>
                      <a:pt x="657946" y="901101"/>
                      <a:pt x="761357" y="874133"/>
                    </a:cubicBezTo>
                    <a:cubicBezTo>
                      <a:pt x="864769" y="847166"/>
                      <a:pt x="936450" y="831159"/>
                      <a:pt x="911602" y="786433"/>
                    </a:cubicBezTo>
                    <a:cubicBezTo>
                      <a:pt x="886754" y="741707"/>
                      <a:pt x="830433" y="688698"/>
                      <a:pt x="742637" y="607528"/>
                    </a:cubicBezTo>
                    <a:cubicBezTo>
                      <a:pt x="654841" y="526358"/>
                      <a:pt x="487877" y="368472"/>
                      <a:pt x="394767" y="279537"/>
                    </a:cubicBez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AB86C521-E802-D771-FE3F-6BB2DCB92844}"/>
                  </a:ext>
                </a:extLst>
              </p:cNvPr>
              <p:cNvSpPr/>
              <p:nvPr/>
            </p:nvSpPr>
            <p:spPr>
              <a:xfrm>
                <a:off x="11038468" y="246916"/>
                <a:ext cx="886555" cy="929494"/>
              </a:xfrm>
              <a:custGeom>
                <a:avLst/>
                <a:gdLst>
                  <a:gd name="connsiteX0" fmla="*/ 379941 w 921634"/>
                  <a:gd name="connsiteY0" fmla="*/ 270585 h 977591"/>
                  <a:gd name="connsiteX1" fmla="*/ 121524 w 921634"/>
                  <a:gd name="connsiteY1" fmla="*/ 22107 h 977591"/>
                  <a:gd name="connsiteX2" fmla="*/ 111585 w 921634"/>
                  <a:gd name="connsiteY2" fmla="*/ 12168 h 977591"/>
                  <a:gd name="connsiteX3" fmla="*/ 71828 w 921634"/>
                  <a:gd name="connsiteY3" fmla="*/ 22107 h 977591"/>
                  <a:gd name="connsiteX4" fmla="*/ 42011 w 921634"/>
                  <a:gd name="connsiteY4" fmla="*/ 210950 h 977591"/>
                  <a:gd name="connsiteX5" fmla="*/ 32072 w 921634"/>
                  <a:gd name="connsiteY5" fmla="*/ 787420 h 977591"/>
                  <a:gd name="connsiteX6" fmla="*/ 489272 w 921634"/>
                  <a:gd name="connsiteY6" fmla="*/ 976263 h 977591"/>
                  <a:gd name="connsiteX7" fmla="*/ 876898 w 921634"/>
                  <a:gd name="connsiteY7" fmla="*/ 866933 h 977591"/>
                  <a:gd name="connsiteX8" fmla="*/ 896776 w 921634"/>
                  <a:gd name="connsiteY8" fmla="*/ 777481 h 977591"/>
                  <a:gd name="connsiteX9" fmla="*/ 727811 w 921634"/>
                  <a:gd name="connsiteY9" fmla="*/ 598576 h 977591"/>
                  <a:gd name="connsiteX10" fmla="*/ 379941 w 921634"/>
                  <a:gd name="connsiteY10" fmla="*/ 270585 h 977591"/>
                  <a:gd name="connsiteX0" fmla="*/ 370962 w 920676"/>
                  <a:gd name="connsiteY0" fmla="*/ 270585 h 917093"/>
                  <a:gd name="connsiteX1" fmla="*/ 112545 w 920676"/>
                  <a:gd name="connsiteY1" fmla="*/ 22107 h 917093"/>
                  <a:gd name="connsiteX2" fmla="*/ 102606 w 920676"/>
                  <a:gd name="connsiteY2" fmla="*/ 12168 h 917093"/>
                  <a:gd name="connsiteX3" fmla="*/ 62849 w 920676"/>
                  <a:gd name="connsiteY3" fmla="*/ 22107 h 917093"/>
                  <a:gd name="connsiteX4" fmla="*/ 33032 w 920676"/>
                  <a:gd name="connsiteY4" fmla="*/ 210950 h 917093"/>
                  <a:gd name="connsiteX5" fmla="*/ 23093 w 920676"/>
                  <a:gd name="connsiteY5" fmla="*/ 787420 h 917093"/>
                  <a:gd name="connsiteX6" fmla="*/ 358849 w 920676"/>
                  <a:gd name="connsiteY6" fmla="*/ 914350 h 917093"/>
                  <a:gd name="connsiteX7" fmla="*/ 867919 w 920676"/>
                  <a:gd name="connsiteY7" fmla="*/ 866933 h 917093"/>
                  <a:gd name="connsiteX8" fmla="*/ 887797 w 920676"/>
                  <a:gd name="connsiteY8" fmla="*/ 777481 h 917093"/>
                  <a:gd name="connsiteX9" fmla="*/ 718832 w 920676"/>
                  <a:gd name="connsiteY9" fmla="*/ 598576 h 917093"/>
                  <a:gd name="connsiteX10" fmla="*/ 370962 w 920676"/>
                  <a:gd name="connsiteY10" fmla="*/ 270585 h 917093"/>
                  <a:gd name="connsiteX0" fmla="*/ 370962 w 903617"/>
                  <a:gd name="connsiteY0" fmla="*/ 270585 h 918698"/>
                  <a:gd name="connsiteX1" fmla="*/ 112545 w 903617"/>
                  <a:gd name="connsiteY1" fmla="*/ 22107 h 918698"/>
                  <a:gd name="connsiteX2" fmla="*/ 102606 w 903617"/>
                  <a:gd name="connsiteY2" fmla="*/ 12168 h 918698"/>
                  <a:gd name="connsiteX3" fmla="*/ 62849 w 903617"/>
                  <a:gd name="connsiteY3" fmla="*/ 22107 h 918698"/>
                  <a:gd name="connsiteX4" fmla="*/ 33032 w 903617"/>
                  <a:gd name="connsiteY4" fmla="*/ 210950 h 918698"/>
                  <a:gd name="connsiteX5" fmla="*/ 23093 w 903617"/>
                  <a:gd name="connsiteY5" fmla="*/ 787420 h 918698"/>
                  <a:gd name="connsiteX6" fmla="*/ 358849 w 903617"/>
                  <a:gd name="connsiteY6" fmla="*/ 914350 h 918698"/>
                  <a:gd name="connsiteX7" fmla="*/ 829819 w 903617"/>
                  <a:gd name="connsiteY7" fmla="*/ 878839 h 918698"/>
                  <a:gd name="connsiteX8" fmla="*/ 887797 w 903617"/>
                  <a:gd name="connsiteY8" fmla="*/ 777481 h 918698"/>
                  <a:gd name="connsiteX9" fmla="*/ 718832 w 903617"/>
                  <a:gd name="connsiteY9" fmla="*/ 598576 h 918698"/>
                  <a:gd name="connsiteX10" fmla="*/ 370962 w 903617"/>
                  <a:gd name="connsiteY10" fmla="*/ 270585 h 918698"/>
                  <a:gd name="connsiteX0" fmla="*/ 370962 w 903617"/>
                  <a:gd name="connsiteY0" fmla="*/ 268635 h 916748"/>
                  <a:gd name="connsiteX1" fmla="*/ 160170 w 903617"/>
                  <a:gd name="connsiteY1" fmla="*/ 63019 h 916748"/>
                  <a:gd name="connsiteX2" fmla="*/ 102606 w 903617"/>
                  <a:gd name="connsiteY2" fmla="*/ 10218 h 916748"/>
                  <a:gd name="connsiteX3" fmla="*/ 62849 w 903617"/>
                  <a:gd name="connsiteY3" fmla="*/ 20157 h 916748"/>
                  <a:gd name="connsiteX4" fmla="*/ 33032 w 903617"/>
                  <a:gd name="connsiteY4" fmla="*/ 209000 h 916748"/>
                  <a:gd name="connsiteX5" fmla="*/ 23093 w 903617"/>
                  <a:gd name="connsiteY5" fmla="*/ 785470 h 916748"/>
                  <a:gd name="connsiteX6" fmla="*/ 358849 w 903617"/>
                  <a:gd name="connsiteY6" fmla="*/ 912400 h 916748"/>
                  <a:gd name="connsiteX7" fmla="*/ 829819 w 903617"/>
                  <a:gd name="connsiteY7" fmla="*/ 876889 h 916748"/>
                  <a:gd name="connsiteX8" fmla="*/ 887797 w 903617"/>
                  <a:gd name="connsiteY8" fmla="*/ 775531 h 916748"/>
                  <a:gd name="connsiteX9" fmla="*/ 718832 w 903617"/>
                  <a:gd name="connsiteY9" fmla="*/ 596626 h 916748"/>
                  <a:gd name="connsiteX10" fmla="*/ 370962 w 903617"/>
                  <a:gd name="connsiteY10" fmla="*/ 268635 h 916748"/>
                  <a:gd name="connsiteX0" fmla="*/ 370962 w 903617"/>
                  <a:gd name="connsiteY0" fmla="*/ 281221 h 929334"/>
                  <a:gd name="connsiteX1" fmla="*/ 160170 w 903617"/>
                  <a:gd name="connsiteY1" fmla="*/ 75605 h 929334"/>
                  <a:gd name="connsiteX2" fmla="*/ 90699 w 903617"/>
                  <a:gd name="connsiteY2" fmla="*/ 3754 h 929334"/>
                  <a:gd name="connsiteX3" fmla="*/ 62849 w 903617"/>
                  <a:gd name="connsiteY3" fmla="*/ 32743 h 929334"/>
                  <a:gd name="connsiteX4" fmla="*/ 33032 w 903617"/>
                  <a:gd name="connsiteY4" fmla="*/ 221586 h 929334"/>
                  <a:gd name="connsiteX5" fmla="*/ 23093 w 903617"/>
                  <a:gd name="connsiteY5" fmla="*/ 798056 h 929334"/>
                  <a:gd name="connsiteX6" fmla="*/ 358849 w 903617"/>
                  <a:gd name="connsiteY6" fmla="*/ 924986 h 929334"/>
                  <a:gd name="connsiteX7" fmla="*/ 829819 w 903617"/>
                  <a:gd name="connsiteY7" fmla="*/ 889475 h 929334"/>
                  <a:gd name="connsiteX8" fmla="*/ 887797 w 903617"/>
                  <a:gd name="connsiteY8" fmla="*/ 788117 h 929334"/>
                  <a:gd name="connsiteX9" fmla="*/ 718832 w 903617"/>
                  <a:gd name="connsiteY9" fmla="*/ 609212 h 929334"/>
                  <a:gd name="connsiteX10" fmla="*/ 370962 w 903617"/>
                  <a:gd name="connsiteY10" fmla="*/ 281221 h 929334"/>
                  <a:gd name="connsiteX0" fmla="*/ 370563 w 903218"/>
                  <a:gd name="connsiteY0" fmla="*/ 279493 h 927606"/>
                  <a:gd name="connsiteX1" fmla="*/ 159771 w 903218"/>
                  <a:gd name="connsiteY1" fmla="*/ 73877 h 927606"/>
                  <a:gd name="connsiteX2" fmla="*/ 90300 w 903218"/>
                  <a:gd name="connsiteY2" fmla="*/ 2026 h 927606"/>
                  <a:gd name="connsiteX3" fmla="*/ 50543 w 903218"/>
                  <a:gd name="connsiteY3" fmla="*/ 38159 h 927606"/>
                  <a:gd name="connsiteX4" fmla="*/ 32633 w 903218"/>
                  <a:gd name="connsiteY4" fmla="*/ 219858 h 927606"/>
                  <a:gd name="connsiteX5" fmla="*/ 22694 w 903218"/>
                  <a:gd name="connsiteY5" fmla="*/ 796328 h 927606"/>
                  <a:gd name="connsiteX6" fmla="*/ 358450 w 903218"/>
                  <a:gd name="connsiteY6" fmla="*/ 923258 h 927606"/>
                  <a:gd name="connsiteX7" fmla="*/ 829420 w 903218"/>
                  <a:gd name="connsiteY7" fmla="*/ 887747 h 927606"/>
                  <a:gd name="connsiteX8" fmla="*/ 887398 w 903218"/>
                  <a:gd name="connsiteY8" fmla="*/ 786389 h 927606"/>
                  <a:gd name="connsiteX9" fmla="*/ 718433 w 903218"/>
                  <a:gd name="connsiteY9" fmla="*/ 607484 h 927606"/>
                  <a:gd name="connsiteX10" fmla="*/ 370563 w 903218"/>
                  <a:gd name="connsiteY10" fmla="*/ 279493 h 927606"/>
                  <a:gd name="connsiteX0" fmla="*/ 372840 w 905495"/>
                  <a:gd name="connsiteY0" fmla="*/ 279537 h 927650"/>
                  <a:gd name="connsiteX1" fmla="*/ 162048 w 905495"/>
                  <a:gd name="connsiteY1" fmla="*/ 73921 h 927650"/>
                  <a:gd name="connsiteX2" fmla="*/ 92577 w 905495"/>
                  <a:gd name="connsiteY2" fmla="*/ 2070 h 927650"/>
                  <a:gd name="connsiteX3" fmla="*/ 52820 w 905495"/>
                  <a:gd name="connsiteY3" fmla="*/ 38203 h 927650"/>
                  <a:gd name="connsiteX4" fmla="*/ 27766 w 905495"/>
                  <a:gd name="connsiteY4" fmla="*/ 222283 h 927650"/>
                  <a:gd name="connsiteX5" fmla="*/ 24971 w 905495"/>
                  <a:gd name="connsiteY5" fmla="*/ 796372 h 927650"/>
                  <a:gd name="connsiteX6" fmla="*/ 360727 w 905495"/>
                  <a:gd name="connsiteY6" fmla="*/ 923302 h 927650"/>
                  <a:gd name="connsiteX7" fmla="*/ 831697 w 905495"/>
                  <a:gd name="connsiteY7" fmla="*/ 887791 h 927650"/>
                  <a:gd name="connsiteX8" fmla="*/ 889675 w 905495"/>
                  <a:gd name="connsiteY8" fmla="*/ 786433 h 927650"/>
                  <a:gd name="connsiteX9" fmla="*/ 720710 w 905495"/>
                  <a:gd name="connsiteY9" fmla="*/ 607528 h 927650"/>
                  <a:gd name="connsiteX10" fmla="*/ 372840 w 905495"/>
                  <a:gd name="connsiteY10" fmla="*/ 279537 h 927650"/>
                  <a:gd name="connsiteX0" fmla="*/ 351610 w 884265"/>
                  <a:gd name="connsiteY0" fmla="*/ 279537 h 925481"/>
                  <a:gd name="connsiteX1" fmla="*/ 140818 w 884265"/>
                  <a:gd name="connsiteY1" fmla="*/ 73921 h 925481"/>
                  <a:gd name="connsiteX2" fmla="*/ 71347 w 884265"/>
                  <a:gd name="connsiteY2" fmla="*/ 2070 h 925481"/>
                  <a:gd name="connsiteX3" fmla="*/ 31590 w 884265"/>
                  <a:gd name="connsiteY3" fmla="*/ 38203 h 925481"/>
                  <a:gd name="connsiteX4" fmla="*/ 6536 w 884265"/>
                  <a:gd name="connsiteY4" fmla="*/ 222283 h 925481"/>
                  <a:gd name="connsiteX5" fmla="*/ 34698 w 884265"/>
                  <a:gd name="connsiteY5" fmla="*/ 832091 h 925481"/>
                  <a:gd name="connsiteX6" fmla="*/ 339497 w 884265"/>
                  <a:gd name="connsiteY6" fmla="*/ 923302 h 925481"/>
                  <a:gd name="connsiteX7" fmla="*/ 810467 w 884265"/>
                  <a:gd name="connsiteY7" fmla="*/ 887791 h 925481"/>
                  <a:gd name="connsiteX8" fmla="*/ 868445 w 884265"/>
                  <a:gd name="connsiteY8" fmla="*/ 786433 h 925481"/>
                  <a:gd name="connsiteX9" fmla="*/ 699480 w 884265"/>
                  <a:gd name="connsiteY9" fmla="*/ 607528 h 925481"/>
                  <a:gd name="connsiteX10" fmla="*/ 351610 w 884265"/>
                  <a:gd name="connsiteY10" fmla="*/ 279537 h 925481"/>
                  <a:gd name="connsiteX0" fmla="*/ 353117 w 884761"/>
                  <a:gd name="connsiteY0" fmla="*/ 279537 h 923248"/>
                  <a:gd name="connsiteX1" fmla="*/ 142325 w 884761"/>
                  <a:gd name="connsiteY1" fmla="*/ 73921 h 923248"/>
                  <a:gd name="connsiteX2" fmla="*/ 72854 w 884761"/>
                  <a:gd name="connsiteY2" fmla="*/ 2070 h 923248"/>
                  <a:gd name="connsiteX3" fmla="*/ 33097 w 884761"/>
                  <a:gd name="connsiteY3" fmla="*/ 38203 h 923248"/>
                  <a:gd name="connsiteX4" fmla="*/ 8043 w 884761"/>
                  <a:gd name="connsiteY4" fmla="*/ 222283 h 923248"/>
                  <a:gd name="connsiteX5" fmla="*/ 36205 w 884761"/>
                  <a:gd name="connsiteY5" fmla="*/ 832091 h 923248"/>
                  <a:gd name="connsiteX6" fmla="*/ 364817 w 884761"/>
                  <a:gd name="connsiteY6" fmla="*/ 920921 h 923248"/>
                  <a:gd name="connsiteX7" fmla="*/ 811974 w 884761"/>
                  <a:gd name="connsiteY7" fmla="*/ 887791 h 923248"/>
                  <a:gd name="connsiteX8" fmla="*/ 869952 w 884761"/>
                  <a:gd name="connsiteY8" fmla="*/ 786433 h 923248"/>
                  <a:gd name="connsiteX9" fmla="*/ 700987 w 884761"/>
                  <a:gd name="connsiteY9" fmla="*/ 607528 h 923248"/>
                  <a:gd name="connsiteX10" fmla="*/ 353117 w 884761"/>
                  <a:gd name="connsiteY10" fmla="*/ 279537 h 923248"/>
                  <a:gd name="connsiteX0" fmla="*/ 353117 w 884761"/>
                  <a:gd name="connsiteY0" fmla="*/ 279537 h 921771"/>
                  <a:gd name="connsiteX1" fmla="*/ 142325 w 884761"/>
                  <a:gd name="connsiteY1" fmla="*/ 73921 h 921771"/>
                  <a:gd name="connsiteX2" fmla="*/ 72854 w 884761"/>
                  <a:gd name="connsiteY2" fmla="*/ 2070 h 921771"/>
                  <a:gd name="connsiteX3" fmla="*/ 33097 w 884761"/>
                  <a:gd name="connsiteY3" fmla="*/ 38203 h 921771"/>
                  <a:gd name="connsiteX4" fmla="*/ 8043 w 884761"/>
                  <a:gd name="connsiteY4" fmla="*/ 222283 h 921771"/>
                  <a:gd name="connsiteX5" fmla="*/ 36205 w 884761"/>
                  <a:gd name="connsiteY5" fmla="*/ 832091 h 921771"/>
                  <a:gd name="connsiteX6" fmla="*/ 364817 w 884761"/>
                  <a:gd name="connsiteY6" fmla="*/ 920921 h 921771"/>
                  <a:gd name="connsiteX7" fmla="*/ 811974 w 884761"/>
                  <a:gd name="connsiteY7" fmla="*/ 887791 h 921771"/>
                  <a:gd name="connsiteX8" fmla="*/ 869952 w 884761"/>
                  <a:gd name="connsiteY8" fmla="*/ 786433 h 921771"/>
                  <a:gd name="connsiteX9" fmla="*/ 700987 w 884761"/>
                  <a:gd name="connsiteY9" fmla="*/ 607528 h 921771"/>
                  <a:gd name="connsiteX10" fmla="*/ 353117 w 884761"/>
                  <a:gd name="connsiteY10" fmla="*/ 279537 h 921771"/>
                  <a:gd name="connsiteX0" fmla="*/ 353117 w 884761"/>
                  <a:gd name="connsiteY0" fmla="*/ 279537 h 929174"/>
                  <a:gd name="connsiteX1" fmla="*/ 142325 w 884761"/>
                  <a:gd name="connsiteY1" fmla="*/ 73921 h 929174"/>
                  <a:gd name="connsiteX2" fmla="*/ 72854 w 884761"/>
                  <a:gd name="connsiteY2" fmla="*/ 2070 h 929174"/>
                  <a:gd name="connsiteX3" fmla="*/ 33097 w 884761"/>
                  <a:gd name="connsiteY3" fmla="*/ 38203 h 929174"/>
                  <a:gd name="connsiteX4" fmla="*/ 8043 w 884761"/>
                  <a:gd name="connsiteY4" fmla="*/ 222283 h 929174"/>
                  <a:gd name="connsiteX5" fmla="*/ 36205 w 884761"/>
                  <a:gd name="connsiteY5" fmla="*/ 832091 h 929174"/>
                  <a:gd name="connsiteX6" fmla="*/ 364817 w 884761"/>
                  <a:gd name="connsiteY6" fmla="*/ 920921 h 929174"/>
                  <a:gd name="connsiteX7" fmla="*/ 811974 w 884761"/>
                  <a:gd name="connsiteY7" fmla="*/ 887791 h 929174"/>
                  <a:gd name="connsiteX8" fmla="*/ 869952 w 884761"/>
                  <a:gd name="connsiteY8" fmla="*/ 786433 h 929174"/>
                  <a:gd name="connsiteX9" fmla="*/ 700987 w 884761"/>
                  <a:gd name="connsiteY9" fmla="*/ 607528 h 929174"/>
                  <a:gd name="connsiteX10" fmla="*/ 353117 w 884761"/>
                  <a:gd name="connsiteY10" fmla="*/ 279537 h 929174"/>
                  <a:gd name="connsiteX0" fmla="*/ 353117 w 884761"/>
                  <a:gd name="connsiteY0" fmla="*/ 279857 h 929494"/>
                  <a:gd name="connsiteX1" fmla="*/ 209000 w 884761"/>
                  <a:gd name="connsiteY1" fmla="*/ 79004 h 929494"/>
                  <a:gd name="connsiteX2" fmla="*/ 72854 w 884761"/>
                  <a:gd name="connsiteY2" fmla="*/ 2390 h 929494"/>
                  <a:gd name="connsiteX3" fmla="*/ 33097 w 884761"/>
                  <a:gd name="connsiteY3" fmla="*/ 38523 h 929494"/>
                  <a:gd name="connsiteX4" fmla="*/ 8043 w 884761"/>
                  <a:gd name="connsiteY4" fmla="*/ 222603 h 929494"/>
                  <a:gd name="connsiteX5" fmla="*/ 36205 w 884761"/>
                  <a:gd name="connsiteY5" fmla="*/ 832411 h 929494"/>
                  <a:gd name="connsiteX6" fmla="*/ 364817 w 884761"/>
                  <a:gd name="connsiteY6" fmla="*/ 921241 h 929494"/>
                  <a:gd name="connsiteX7" fmla="*/ 811974 w 884761"/>
                  <a:gd name="connsiteY7" fmla="*/ 888111 h 929494"/>
                  <a:gd name="connsiteX8" fmla="*/ 869952 w 884761"/>
                  <a:gd name="connsiteY8" fmla="*/ 786753 h 929494"/>
                  <a:gd name="connsiteX9" fmla="*/ 700987 w 884761"/>
                  <a:gd name="connsiteY9" fmla="*/ 607848 h 929494"/>
                  <a:gd name="connsiteX10" fmla="*/ 353117 w 884761"/>
                  <a:gd name="connsiteY10" fmla="*/ 279857 h 929494"/>
                  <a:gd name="connsiteX0" fmla="*/ 412648 w 884761"/>
                  <a:gd name="connsiteY0" fmla="*/ 253663 h 929494"/>
                  <a:gd name="connsiteX1" fmla="*/ 209000 w 884761"/>
                  <a:gd name="connsiteY1" fmla="*/ 79004 h 929494"/>
                  <a:gd name="connsiteX2" fmla="*/ 72854 w 884761"/>
                  <a:gd name="connsiteY2" fmla="*/ 2390 h 929494"/>
                  <a:gd name="connsiteX3" fmla="*/ 33097 w 884761"/>
                  <a:gd name="connsiteY3" fmla="*/ 38523 h 929494"/>
                  <a:gd name="connsiteX4" fmla="*/ 8043 w 884761"/>
                  <a:gd name="connsiteY4" fmla="*/ 222603 h 929494"/>
                  <a:gd name="connsiteX5" fmla="*/ 36205 w 884761"/>
                  <a:gd name="connsiteY5" fmla="*/ 832411 h 929494"/>
                  <a:gd name="connsiteX6" fmla="*/ 364817 w 884761"/>
                  <a:gd name="connsiteY6" fmla="*/ 921241 h 929494"/>
                  <a:gd name="connsiteX7" fmla="*/ 811974 w 884761"/>
                  <a:gd name="connsiteY7" fmla="*/ 888111 h 929494"/>
                  <a:gd name="connsiteX8" fmla="*/ 869952 w 884761"/>
                  <a:gd name="connsiteY8" fmla="*/ 786753 h 929494"/>
                  <a:gd name="connsiteX9" fmla="*/ 700987 w 884761"/>
                  <a:gd name="connsiteY9" fmla="*/ 607848 h 929494"/>
                  <a:gd name="connsiteX10" fmla="*/ 412648 w 884761"/>
                  <a:gd name="connsiteY10" fmla="*/ 253663 h 929494"/>
                  <a:gd name="connsiteX0" fmla="*/ 412648 w 884761"/>
                  <a:gd name="connsiteY0" fmla="*/ 253663 h 929494"/>
                  <a:gd name="connsiteX1" fmla="*/ 209000 w 884761"/>
                  <a:gd name="connsiteY1" fmla="*/ 79004 h 929494"/>
                  <a:gd name="connsiteX2" fmla="*/ 72854 w 884761"/>
                  <a:gd name="connsiteY2" fmla="*/ 2390 h 929494"/>
                  <a:gd name="connsiteX3" fmla="*/ 33097 w 884761"/>
                  <a:gd name="connsiteY3" fmla="*/ 38523 h 929494"/>
                  <a:gd name="connsiteX4" fmla="*/ 8043 w 884761"/>
                  <a:gd name="connsiteY4" fmla="*/ 222603 h 929494"/>
                  <a:gd name="connsiteX5" fmla="*/ 36205 w 884761"/>
                  <a:gd name="connsiteY5" fmla="*/ 832411 h 929494"/>
                  <a:gd name="connsiteX6" fmla="*/ 364817 w 884761"/>
                  <a:gd name="connsiteY6" fmla="*/ 921241 h 929494"/>
                  <a:gd name="connsiteX7" fmla="*/ 811974 w 884761"/>
                  <a:gd name="connsiteY7" fmla="*/ 888111 h 929494"/>
                  <a:gd name="connsiteX8" fmla="*/ 869952 w 884761"/>
                  <a:gd name="connsiteY8" fmla="*/ 786753 h 929494"/>
                  <a:gd name="connsiteX9" fmla="*/ 729562 w 884761"/>
                  <a:gd name="connsiteY9" fmla="*/ 581654 h 929494"/>
                  <a:gd name="connsiteX10" fmla="*/ 412648 w 884761"/>
                  <a:gd name="connsiteY10" fmla="*/ 253663 h 929494"/>
                  <a:gd name="connsiteX0" fmla="*/ 412648 w 886555"/>
                  <a:gd name="connsiteY0" fmla="*/ 253663 h 929494"/>
                  <a:gd name="connsiteX1" fmla="*/ 209000 w 886555"/>
                  <a:gd name="connsiteY1" fmla="*/ 79004 h 929494"/>
                  <a:gd name="connsiteX2" fmla="*/ 72854 w 886555"/>
                  <a:gd name="connsiteY2" fmla="*/ 2390 h 929494"/>
                  <a:gd name="connsiteX3" fmla="*/ 33097 w 886555"/>
                  <a:gd name="connsiteY3" fmla="*/ 38523 h 929494"/>
                  <a:gd name="connsiteX4" fmla="*/ 8043 w 886555"/>
                  <a:gd name="connsiteY4" fmla="*/ 222603 h 929494"/>
                  <a:gd name="connsiteX5" fmla="*/ 36205 w 886555"/>
                  <a:gd name="connsiteY5" fmla="*/ 832411 h 929494"/>
                  <a:gd name="connsiteX6" fmla="*/ 364817 w 886555"/>
                  <a:gd name="connsiteY6" fmla="*/ 921241 h 929494"/>
                  <a:gd name="connsiteX7" fmla="*/ 811974 w 886555"/>
                  <a:gd name="connsiteY7" fmla="*/ 888111 h 929494"/>
                  <a:gd name="connsiteX8" fmla="*/ 872333 w 886555"/>
                  <a:gd name="connsiteY8" fmla="*/ 765322 h 929494"/>
                  <a:gd name="connsiteX9" fmla="*/ 729562 w 886555"/>
                  <a:gd name="connsiteY9" fmla="*/ 581654 h 929494"/>
                  <a:gd name="connsiteX10" fmla="*/ 412648 w 886555"/>
                  <a:gd name="connsiteY10" fmla="*/ 253663 h 929494"/>
                  <a:gd name="connsiteX0" fmla="*/ 412648 w 886555"/>
                  <a:gd name="connsiteY0" fmla="*/ 253663 h 929494"/>
                  <a:gd name="connsiteX1" fmla="*/ 209000 w 886555"/>
                  <a:gd name="connsiteY1" fmla="*/ 79004 h 929494"/>
                  <a:gd name="connsiteX2" fmla="*/ 89523 w 886555"/>
                  <a:gd name="connsiteY2" fmla="*/ 2390 h 929494"/>
                  <a:gd name="connsiteX3" fmla="*/ 33097 w 886555"/>
                  <a:gd name="connsiteY3" fmla="*/ 38523 h 929494"/>
                  <a:gd name="connsiteX4" fmla="*/ 8043 w 886555"/>
                  <a:gd name="connsiteY4" fmla="*/ 222603 h 929494"/>
                  <a:gd name="connsiteX5" fmla="*/ 36205 w 886555"/>
                  <a:gd name="connsiteY5" fmla="*/ 832411 h 929494"/>
                  <a:gd name="connsiteX6" fmla="*/ 364817 w 886555"/>
                  <a:gd name="connsiteY6" fmla="*/ 921241 h 929494"/>
                  <a:gd name="connsiteX7" fmla="*/ 811974 w 886555"/>
                  <a:gd name="connsiteY7" fmla="*/ 888111 h 929494"/>
                  <a:gd name="connsiteX8" fmla="*/ 872333 w 886555"/>
                  <a:gd name="connsiteY8" fmla="*/ 765322 h 929494"/>
                  <a:gd name="connsiteX9" fmla="*/ 729562 w 886555"/>
                  <a:gd name="connsiteY9" fmla="*/ 581654 h 929494"/>
                  <a:gd name="connsiteX10" fmla="*/ 412648 w 886555"/>
                  <a:gd name="connsiteY10" fmla="*/ 253663 h 92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6555" h="929494">
                    <a:moveTo>
                      <a:pt x="412648" y="253663"/>
                    </a:moveTo>
                    <a:cubicBezTo>
                      <a:pt x="325888" y="169888"/>
                      <a:pt x="262854" y="120883"/>
                      <a:pt x="209000" y="79004"/>
                    </a:cubicBezTo>
                    <a:cubicBezTo>
                      <a:pt x="155146" y="37125"/>
                      <a:pt x="118840" y="9137"/>
                      <a:pt x="89523" y="2390"/>
                    </a:cubicBezTo>
                    <a:cubicBezTo>
                      <a:pt x="60206" y="-4357"/>
                      <a:pt x="46677" y="1821"/>
                      <a:pt x="33097" y="38523"/>
                    </a:cubicBezTo>
                    <a:cubicBezTo>
                      <a:pt x="19517" y="75225"/>
                      <a:pt x="7525" y="90288"/>
                      <a:pt x="8043" y="222603"/>
                    </a:cubicBezTo>
                    <a:cubicBezTo>
                      <a:pt x="8561" y="354918"/>
                      <a:pt x="-23257" y="715971"/>
                      <a:pt x="36205" y="832411"/>
                    </a:cubicBezTo>
                    <a:cubicBezTo>
                      <a:pt x="95667" y="948851"/>
                      <a:pt x="223615" y="933390"/>
                      <a:pt x="364817" y="921241"/>
                    </a:cubicBezTo>
                    <a:cubicBezTo>
                      <a:pt x="506019" y="909092"/>
                      <a:pt x="727388" y="914097"/>
                      <a:pt x="811974" y="888111"/>
                    </a:cubicBezTo>
                    <a:cubicBezTo>
                      <a:pt x="896560" y="862125"/>
                      <a:pt x="897181" y="810048"/>
                      <a:pt x="872333" y="765322"/>
                    </a:cubicBezTo>
                    <a:cubicBezTo>
                      <a:pt x="847485" y="720596"/>
                      <a:pt x="806176" y="666930"/>
                      <a:pt x="729562" y="581654"/>
                    </a:cubicBezTo>
                    <a:cubicBezTo>
                      <a:pt x="652948" y="496378"/>
                      <a:pt x="499408" y="337438"/>
                      <a:pt x="412648" y="253663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F1D254FF-1654-1F64-D4FA-0837AAEB46AF}"/>
                  </a:ext>
                </a:extLst>
              </p:cNvPr>
              <p:cNvSpPr/>
              <p:nvPr/>
            </p:nvSpPr>
            <p:spPr>
              <a:xfrm>
                <a:off x="11173852" y="949556"/>
                <a:ext cx="114299" cy="117475"/>
              </a:xfrm>
              <a:custGeom>
                <a:avLst/>
                <a:gdLst>
                  <a:gd name="connsiteX0" fmla="*/ 0 w 114300"/>
                  <a:gd name="connsiteY0" fmla="*/ 0 h 117475"/>
                  <a:gd name="connsiteX1" fmla="*/ 31750 w 114300"/>
                  <a:gd name="connsiteY1" fmla="*/ 79375 h 117475"/>
                  <a:gd name="connsiteX2" fmla="*/ 114300 w 114300"/>
                  <a:gd name="connsiteY2" fmla="*/ 117475 h 117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17475">
                    <a:moveTo>
                      <a:pt x="0" y="0"/>
                    </a:moveTo>
                    <a:cubicBezTo>
                      <a:pt x="6350" y="29898"/>
                      <a:pt x="12700" y="59796"/>
                      <a:pt x="31750" y="79375"/>
                    </a:cubicBezTo>
                    <a:cubicBezTo>
                      <a:pt x="50800" y="98954"/>
                      <a:pt x="82550" y="108214"/>
                      <a:pt x="114300" y="117475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893F048-5870-0DBB-3C01-827362E308C7}"/>
                  </a:ext>
                </a:extLst>
              </p:cNvPr>
              <p:cNvSpPr/>
              <p:nvPr/>
            </p:nvSpPr>
            <p:spPr>
              <a:xfrm>
                <a:off x="11135750" y="1037377"/>
                <a:ext cx="95251" cy="59308"/>
              </a:xfrm>
              <a:custGeom>
                <a:avLst/>
                <a:gdLst>
                  <a:gd name="connsiteX0" fmla="*/ 0 w 97631"/>
                  <a:gd name="connsiteY0" fmla="*/ 0 h 42639"/>
                  <a:gd name="connsiteX1" fmla="*/ 61913 w 97631"/>
                  <a:gd name="connsiteY1" fmla="*/ 38100 h 42639"/>
                  <a:gd name="connsiteX2" fmla="*/ 97631 w 97631"/>
                  <a:gd name="connsiteY2" fmla="*/ 40481 h 42639"/>
                  <a:gd name="connsiteX0" fmla="*/ 0 w 95250"/>
                  <a:gd name="connsiteY0" fmla="*/ 0 h 59308"/>
                  <a:gd name="connsiteX1" fmla="*/ 59532 w 95250"/>
                  <a:gd name="connsiteY1" fmla="*/ 54769 h 59308"/>
                  <a:gd name="connsiteX2" fmla="*/ 95250 w 95250"/>
                  <a:gd name="connsiteY2" fmla="*/ 57150 h 59308"/>
                  <a:gd name="connsiteX0" fmla="*/ 0 w 95250"/>
                  <a:gd name="connsiteY0" fmla="*/ 0 h 59308"/>
                  <a:gd name="connsiteX1" fmla="*/ 59532 w 95250"/>
                  <a:gd name="connsiteY1" fmla="*/ 54769 h 59308"/>
                  <a:gd name="connsiteX2" fmla="*/ 95250 w 95250"/>
                  <a:gd name="connsiteY2" fmla="*/ 57150 h 59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250" h="59308">
                    <a:moveTo>
                      <a:pt x="0" y="0"/>
                    </a:moveTo>
                    <a:cubicBezTo>
                      <a:pt x="8532" y="34726"/>
                      <a:pt x="43260" y="48022"/>
                      <a:pt x="59532" y="54769"/>
                    </a:cubicBezTo>
                    <a:cubicBezTo>
                      <a:pt x="75804" y="61516"/>
                      <a:pt x="85527" y="59333"/>
                      <a:pt x="95250" y="5715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09FEFD1-E0CA-87A8-FBDF-8978382B464F}"/>
                </a:ext>
              </a:extLst>
            </p:cNvPr>
            <p:cNvGrpSpPr/>
            <p:nvPr/>
          </p:nvGrpSpPr>
          <p:grpSpPr>
            <a:xfrm>
              <a:off x="8726733" y="1507652"/>
              <a:ext cx="185694" cy="194632"/>
              <a:chOff x="11515725" y="290778"/>
              <a:chExt cx="379439" cy="368828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EC3B54B8-956B-E803-FD65-B20C718CD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32419" y="335757"/>
                <a:ext cx="109625" cy="123824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14B6E79-580F-2924-1A55-2F573ADBA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05627" y="531967"/>
                <a:ext cx="89537" cy="29318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D593473-3D97-824F-387D-22C342F66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34530" y="290778"/>
                <a:ext cx="16704" cy="89958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D507A4B-7600-DE9B-F4C1-6E7B50E71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5725" y="335757"/>
                <a:ext cx="18511" cy="27516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00E63C0-48B5-57F3-3C64-1E4F9F95F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842044" y="640557"/>
                <a:ext cx="33250" cy="19049"/>
              </a:xfrm>
              <a:prstGeom prst="line">
                <a:avLst/>
              </a:prstGeom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EC6515-A5F7-3FA6-FD75-DB39D74431B0}"/>
              </a:ext>
            </a:extLst>
          </p:cNvPr>
          <p:cNvCxnSpPr>
            <a:cxnSpLocks/>
          </p:cNvCxnSpPr>
          <p:nvPr/>
        </p:nvCxnSpPr>
        <p:spPr>
          <a:xfrm flipV="1">
            <a:off x="3008924" y="4838360"/>
            <a:ext cx="6192000" cy="9939"/>
          </a:xfrm>
          <a:prstGeom prst="line">
            <a:avLst/>
          </a:prstGeom>
          <a:ln w="34925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16200000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3249025" y="2589992"/>
            <a:ext cx="56939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7200" b="1" kern="0" dirty="0">
                <a:ln w="19050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57EFC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DAMPLES</a:t>
            </a:r>
          </a:p>
          <a:p>
            <a:pPr marL="0" lvl="2" algn="ctr">
              <a:defRPr/>
            </a:pPr>
            <a:r>
              <a:rPr lang="ko-KR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정호진 </a:t>
            </a:r>
            <a:r>
              <a:rPr lang="ko-KR" altLang="en-US" sz="16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선동철</a:t>
            </a:r>
            <a:r>
              <a:rPr lang="ko-KR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ko-KR" altLang="en-US" sz="16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강유은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EFE629-2972-363A-36AD-C059B45DF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0" t="8302" b="11824"/>
          <a:stretch/>
        </p:blipFill>
        <p:spPr>
          <a:xfrm>
            <a:off x="0" y="1380226"/>
            <a:ext cx="4128548" cy="54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Design Concept 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9">
            <a:extLst>
              <a:ext uri="{FF2B5EF4-FFF2-40B4-BE49-F238E27FC236}">
                <a16:creationId xmlns:a16="http://schemas.microsoft.com/office/drawing/2014/main" id="{98EC3A47-E970-8673-B39B-0FA43F10EB17}"/>
              </a:ext>
            </a:extLst>
          </p:cNvPr>
          <p:cNvSpPr/>
          <p:nvPr/>
        </p:nvSpPr>
        <p:spPr>
          <a:xfrm>
            <a:off x="1139718" y="2035858"/>
            <a:ext cx="2772029" cy="1899534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1" name="모서리가 둥근 직사각형 11">
            <a:extLst>
              <a:ext uri="{FF2B5EF4-FFF2-40B4-BE49-F238E27FC236}">
                <a16:creationId xmlns:a16="http://schemas.microsoft.com/office/drawing/2014/main" id="{ADACED83-90C6-9AE1-9935-92AF709D021C}"/>
              </a:ext>
            </a:extLst>
          </p:cNvPr>
          <p:cNvSpPr/>
          <p:nvPr/>
        </p:nvSpPr>
        <p:spPr>
          <a:xfrm>
            <a:off x="1139718" y="4127499"/>
            <a:ext cx="2772029" cy="432923"/>
          </a:xfrm>
          <a:prstGeom prst="roundRect">
            <a:avLst>
              <a:gd name="adj" fmla="val 2434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2" name="대각선 줄무늬 31">
            <a:extLst>
              <a:ext uri="{FF2B5EF4-FFF2-40B4-BE49-F238E27FC236}">
                <a16:creationId xmlns:a16="http://schemas.microsoft.com/office/drawing/2014/main" id="{C7D13463-79FD-5B97-9513-17DBCE78395A}"/>
              </a:ext>
            </a:extLst>
          </p:cNvPr>
          <p:cNvSpPr/>
          <p:nvPr/>
        </p:nvSpPr>
        <p:spPr>
          <a:xfrm>
            <a:off x="1139718" y="2035858"/>
            <a:ext cx="834663" cy="834663"/>
          </a:xfrm>
          <a:prstGeom prst="diagStripe">
            <a:avLst>
              <a:gd name="adj" fmla="val 50848"/>
            </a:avLst>
          </a:prstGeom>
          <a:solidFill>
            <a:srgbClr val="59D59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B68F5E-87A5-6E19-9B3D-43F125CD70EF}"/>
              </a:ext>
            </a:extLst>
          </p:cNvPr>
          <p:cNvSpPr/>
          <p:nvPr/>
        </p:nvSpPr>
        <p:spPr>
          <a:xfrm>
            <a:off x="1357332" y="4766434"/>
            <a:ext cx="23368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97AE72BB-DD71-6214-794A-4869ABD97DCB}"/>
              </a:ext>
            </a:extLst>
          </p:cNvPr>
          <p:cNvSpPr/>
          <p:nvPr/>
        </p:nvSpPr>
        <p:spPr>
          <a:xfrm>
            <a:off x="4776098" y="2035858"/>
            <a:ext cx="2772029" cy="1899534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5" name="모서리가 둥근 직사각형 33">
            <a:extLst>
              <a:ext uri="{FF2B5EF4-FFF2-40B4-BE49-F238E27FC236}">
                <a16:creationId xmlns:a16="http://schemas.microsoft.com/office/drawing/2014/main" id="{E7DE80B4-D7DA-A0DF-4C18-9907573D38C2}"/>
              </a:ext>
            </a:extLst>
          </p:cNvPr>
          <p:cNvSpPr/>
          <p:nvPr/>
        </p:nvSpPr>
        <p:spPr>
          <a:xfrm>
            <a:off x="4776098" y="4127499"/>
            <a:ext cx="2772029" cy="432923"/>
          </a:xfrm>
          <a:prstGeom prst="roundRect">
            <a:avLst>
              <a:gd name="adj" fmla="val 2434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36" name="대각선 줄무늬 35">
            <a:extLst>
              <a:ext uri="{FF2B5EF4-FFF2-40B4-BE49-F238E27FC236}">
                <a16:creationId xmlns:a16="http://schemas.microsoft.com/office/drawing/2014/main" id="{7803891C-C6F0-E20A-CAC9-FF5B6D322DD8}"/>
              </a:ext>
            </a:extLst>
          </p:cNvPr>
          <p:cNvSpPr/>
          <p:nvPr/>
        </p:nvSpPr>
        <p:spPr>
          <a:xfrm>
            <a:off x="4776098" y="2035858"/>
            <a:ext cx="834663" cy="834663"/>
          </a:xfrm>
          <a:prstGeom prst="diagStripe">
            <a:avLst>
              <a:gd name="adj" fmla="val 50848"/>
            </a:avLst>
          </a:prstGeom>
          <a:solidFill>
            <a:srgbClr val="59D59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21AC17-4B0E-5361-769D-F29E989FD420}"/>
              </a:ext>
            </a:extLst>
          </p:cNvPr>
          <p:cNvSpPr/>
          <p:nvPr/>
        </p:nvSpPr>
        <p:spPr>
          <a:xfrm>
            <a:off x="4993712" y="4766434"/>
            <a:ext cx="23368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6">
            <a:extLst>
              <a:ext uri="{FF2B5EF4-FFF2-40B4-BE49-F238E27FC236}">
                <a16:creationId xmlns:a16="http://schemas.microsoft.com/office/drawing/2014/main" id="{6F3212F9-C23F-C600-4901-FA41F1F1B6B5}"/>
              </a:ext>
            </a:extLst>
          </p:cNvPr>
          <p:cNvSpPr/>
          <p:nvPr/>
        </p:nvSpPr>
        <p:spPr>
          <a:xfrm>
            <a:off x="8412478" y="2035858"/>
            <a:ext cx="2772029" cy="1899534"/>
          </a:xfrm>
          <a:prstGeom prst="roundRect">
            <a:avLst>
              <a:gd name="adj" fmla="val 10574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39" name="모서리가 둥근 직사각형 37">
            <a:extLst>
              <a:ext uri="{FF2B5EF4-FFF2-40B4-BE49-F238E27FC236}">
                <a16:creationId xmlns:a16="http://schemas.microsoft.com/office/drawing/2014/main" id="{A96E9EAC-C8F3-0CF6-D159-8B7BF47C390B}"/>
              </a:ext>
            </a:extLst>
          </p:cNvPr>
          <p:cNvSpPr/>
          <p:nvPr/>
        </p:nvSpPr>
        <p:spPr>
          <a:xfrm>
            <a:off x="8412478" y="4127499"/>
            <a:ext cx="2772029" cy="432923"/>
          </a:xfrm>
          <a:prstGeom prst="roundRect">
            <a:avLst>
              <a:gd name="adj" fmla="val 24340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40" name="대각선 줄무늬 39">
            <a:extLst>
              <a:ext uri="{FF2B5EF4-FFF2-40B4-BE49-F238E27FC236}">
                <a16:creationId xmlns:a16="http://schemas.microsoft.com/office/drawing/2014/main" id="{2F5A84EF-3904-1A4B-DED1-C9234FDDDE45}"/>
              </a:ext>
            </a:extLst>
          </p:cNvPr>
          <p:cNvSpPr/>
          <p:nvPr/>
        </p:nvSpPr>
        <p:spPr>
          <a:xfrm>
            <a:off x="8412478" y="2035858"/>
            <a:ext cx="834663" cy="834663"/>
          </a:xfrm>
          <a:prstGeom prst="diagStripe">
            <a:avLst>
              <a:gd name="adj" fmla="val 50848"/>
            </a:avLst>
          </a:prstGeom>
          <a:solidFill>
            <a:srgbClr val="59D59A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F6D5DC-56FA-1105-C496-6750DBC190C3}"/>
              </a:ext>
            </a:extLst>
          </p:cNvPr>
          <p:cNvSpPr/>
          <p:nvPr/>
        </p:nvSpPr>
        <p:spPr>
          <a:xfrm>
            <a:off x="8630092" y="4766434"/>
            <a:ext cx="23368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DF61FD81-8A5B-DDDB-31AD-74283731C84F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7E551E-1E91-ADEA-EEA2-6002477EBEC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B0B8252-7C5A-7DAA-BFB1-0E0390FD553C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086B7BE0-927C-60C7-F236-677AAE84AFDC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53" name="자유형: 도형 52">
                    <a:extLst>
                      <a:ext uri="{FF2B5EF4-FFF2-40B4-BE49-F238E27FC236}">
                        <a16:creationId xmlns:a16="http://schemas.microsoft.com/office/drawing/2014/main" id="{245DBCA4-86A1-8825-E15C-2BF660269588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7911E1D3-3A6A-845A-35F5-045161A5A8CB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55" name="자유형: 도형 54">
                      <a:extLst>
                        <a:ext uri="{FF2B5EF4-FFF2-40B4-BE49-F238E27FC236}">
                          <a16:creationId xmlns:a16="http://schemas.microsoft.com/office/drawing/2014/main" id="{D47AB111-8C33-0AE8-F980-AF1DF1EC7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자유형: 도형 55">
                      <a:extLst>
                        <a:ext uri="{FF2B5EF4-FFF2-40B4-BE49-F238E27FC236}">
                          <a16:creationId xmlns:a16="http://schemas.microsoft.com/office/drawing/2014/main" id="{96DB224B-007D-0967-5418-7826132E7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9AB1DEE0-1C86-EACA-4D94-DF521144C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F192B3E-45DE-0BB7-71E8-B0AEF5C1D467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AD321E5D-04F2-796A-97E2-B0012C0DA728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3060E866-AF16-5026-9F98-4158ECDA0385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28856392-BFCE-9D96-E0A9-3966695C56C9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67FB2DE-2FEC-468F-704C-720BB29E969F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D1500C7-9170-D28B-2BAD-295A7C42B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EC6515-A5F7-3FA6-FD75-DB39D74431B0}"/>
              </a:ext>
            </a:extLst>
          </p:cNvPr>
          <p:cNvCxnSpPr>
            <a:cxnSpLocks/>
          </p:cNvCxnSpPr>
          <p:nvPr/>
        </p:nvCxnSpPr>
        <p:spPr>
          <a:xfrm flipV="1">
            <a:off x="129623" y="6611386"/>
            <a:ext cx="11952000" cy="9939"/>
          </a:xfrm>
          <a:prstGeom prst="line">
            <a:avLst/>
          </a:prstGeom>
          <a:ln w="34925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16200000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B32BBF-6C08-2490-630D-C0F7B988DCA8}"/>
              </a:ext>
            </a:extLst>
          </p:cNvPr>
          <p:cNvGrpSpPr/>
          <p:nvPr/>
        </p:nvGrpSpPr>
        <p:grpSpPr>
          <a:xfrm>
            <a:off x="248891" y="189189"/>
            <a:ext cx="11674338" cy="6432136"/>
            <a:chOff x="248891" y="189189"/>
            <a:chExt cx="11674338" cy="643213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8574C83-4688-352D-054E-2D2DF295D74F}"/>
                </a:ext>
              </a:extLst>
            </p:cNvPr>
            <p:cNvSpPr/>
            <p:nvPr/>
          </p:nvSpPr>
          <p:spPr>
            <a:xfrm>
              <a:off x="248891" y="189189"/>
              <a:ext cx="11674338" cy="6432136"/>
            </a:xfrm>
            <a:custGeom>
              <a:avLst/>
              <a:gdLst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4338" h="6432136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762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226F8FC-337B-A30B-D789-348663C3C102}"/>
                </a:ext>
              </a:extLst>
            </p:cNvPr>
            <p:cNvGrpSpPr/>
            <p:nvPr/>
          </p:nvGrpSpPr>
          <p:grpSpPr>
            <a:xfrm>
              <a:off x="340806" y="273315"/>
              <a:ext cx="108455" cy="121179"/>
              <a:chOff x="340806" y="273315"/>
              <a:chExt cx="108455" cy="121179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1089CDF-50C1-BEE3-3A8A-B2F505022686}"/>
                  </a:ext>
                </a:extLst>
              </p:cNvPr>
              <p:cNvSpPr/>
              <p:nvPr/>
            </p:nvSpPr>
            <p:spPr>
              <a:xfrm>
                <a:off x="370222" y="286544"/>
                <a:ext cx="79039" cy="107950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946E3CE-A1ED-5CAC-EA1A-D7DD864B23CB}"/>
                  </a:ext>
                </a:extLst>
              </p:cNvPr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92094FA-986B-3065-7262-3A025F0CB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85" y="3596950"/>
            <a:ext cx="2371558" cy="299379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7F68B6-5848-97A5-585B-367523FC2ED2}"/>
              </a:ext>
            </a:extLst>
          </p:cNvPr>
          <p:cNvGrpSpPr/>
          <p:nvPr/>
        </p:nvGrpSpPr>
        <p:grpSpPr>
          <a:xfrm>
            <a:off x="10985400" y="246916"/>
            <a:ext cx="946181" cy="993291"/>
            <a:chOff x="10985400" y="246916"/>
            <a:chExt cx="946181" cy="99329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E3414C6-1B74-5FD6-0973-0AB9ED63C40C}"/>
                </a:ext>
              </a:extLst>
            </p:cNvPr>
            <p:cNvSpPr/>
            <p:nvPr/>
          </p:nvSpPr>
          <p:spPr>
            <a:xfrm>
              <a:off x="10985400" y="247236"/>
              <a:ext cx="946181" cy="992971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92508 w 924152"/>
                <a:gd name="connsiteY0" fmla="*/ 279537 h 924077"/>
                <a:gd name="connsiteX1" fmla="*/ 181716 w 924152"/>
                <a:gd name="connsiteY1" fmla="*/ 73921 h 924077"/>
                <a:gd name="connsiteX2" fmla="*/ 112245 w 924152"/>
                <a:gd name="connsiteY2" fmla="*/ 2070 h 924077"/>
                <a:gd name="connsiteX3" fmla="*/ 72488 w 924152"/>
                <a:gd name="connsiteY3" fmla="*/ 38203 h 924077"/>
                <a:gd name="connsiteX4" fmla="*/ 47434 w 924152"/>
                <a:gd name="connsiteY4" fmla="*/ 222283 h 924077"/>
                <a:gd name="connsiteX5" fmla="*/ 22543 w 924152"/>
                <a:gd name="connsiteY5" fmla="*/ 818433 h 924077"/>
                <a:gd name="connsiteX6" fmla="*/ 404208 w 924152"/>
                <a:gd name="connsiteY6" fmla="*/ 920921 h 924077"/>
                <a:gd name="connsiteX7" fmla="*/ 851365 w 924152"/>
                <a:gd name="connsiteY7" fmla="*/ 887791 h 924077"/>
                <a:gd name="connsiteX8" fmla="*/ 909343 w 924152"/>
                <a:gd name="connsiteY8" fmla="*/ 786433 h 924077"/>
                <a:gd name="connsiteX9" fmla="*/ 740378 w 924152"/>
                <a:gd name="connsiteY9" fmla="*/ 607528 h 924077"/>
                <a:gd name="connsiteX10" fmla="*/ 392508 w 924152"/>
                <a:gd name="connsiteY10" fmla="*/ 279537 h 924077"/>
                <a:gd name="connsiteX0" fmla="*/ 399523 w 931167"/>
                <a:gd name="connsiteY0" fmla="*/ 279537 h 924077"/>
                <a:gd name="connsiteX1" fmla="*/ 188731 w 931167"/>
                <a:gd name="connsiteY1" fmla="*/ 73921 h 924077"/>
                <a:gd name="connsiteX2" fmla="*/ 119260 w 931167"/>
                <a:gd name="connsiteY2" fmla="*/ 2070 h 924077"/>
                <a:gd name="connsiteX3" fmla="*/ 79503 w 931167"/>
                <a:gd name="connsiteY3" fmla="*/ 38203 h 924077"/>
                <a:gd name="connsiteX4" fmla="*/ 31383 w 931167"/>
                <a:gd name="connsiteY4" fmla="*/ 222283 h 924077"/>
                <a:gd name="connsiteX5" fmla="*/ 29558 w 931167"/>
                <a:gd name="connsiteY5" fmla="*/ 818433 h 924077"/>
                <a:gd name="connsiteX6" fmla="*/ 411223 w 931167"/>
                <a:gd name="connsiteY6" fmla="*/ 920921 h 924077"/>
                <a:gd name="connsiteX7" fmla="*/ 858380 w 931167"/>
                <a:gd name="connsiteY7" fmla="*/ 887791 h 924077"/>
                <a:gd name="connsiteX8" fmla="*/ 916358 w 931167"/>
                <a:gd name="connsiteY8" fmla="*/ 786433 h 924077"/>
                <a:gd name="connsiteX9" fmla="*/ 747393 w 931167"/>
                <a:gd name="connsiteY9" fmla="*/ 607528 h 924077"/>
                <a:gd name="connsiteX10" fmla="*/ 399523 w 931167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394767 w 931784"/>
                <a:gd name="connsiteY0" fmla="*/ 279537 h 950097"/>
                <a:gd name="connsiteX1" fmla="*/ 183975 w 931784"/>
                <a:gd name="connsiteY1" fmla="*/ 73921 h 950097"/>
                <a:gd name="connsiteX2" fmla="*/ 114504 w 931784"/>
                <a:gd name="connsiteY2" fmla="*/ 2070 h 950097"/>
                <a:gd name="connsiteX3" fmla="*/ 74747 w 931784"/>
                <a:gd name="connsiteY3" fmla="*/ 38203 h 950097"/>
                <a:gd name="connsiteX4" fmla="*/ 26627 w 931784"/>
                <a:gd name="connsiteY4" fmla="*/ 222283 h 950097"/>
                <a:gd name="connsiteX5" fmla="*/ 24802 w 931784"/>
                <a:gd name="connsiteY5" fmla="*/ 818433 h 950097"/>
                <a:gd name="connsiteX6" fmla="*/ 291133 w 931784"/>
                <a:gd name="connsiteY6" fmla="*/ 948238 h 950097"/>
                <a:gd name="connsiteX7" fmla="*/ 853624 w 931784"/>
                <a:gd name="connsiteY7" fmla="*/ 887791 h 950097"/>
                <a:gd name="connsiteX8" fmla="*/ 911602 w 931784"/>
                <a:gd name="connsiteY8" fmla="*/ 786433 h 950097"/>
                <a:gd name="connsiteX9" fmla="*/ 742637 w 931784"/>
                <a:gd name="connsiteY9" fmla="*/ 607528 h 950097"/>
                <a:gd name="connsiteX10" fmla="*/ 394767 w 931784"/>
                <a:gd name="connsiteY10" fmla="*/ 279537 h 950097"/>
                <a:gd name="connsiteX0" fmla="*/ 394767 w 916547"/>
                <a:gd name="connsiteY0" fmla="*/ 279537 h 949258"/>
                <a:gd name="connsiteX1" fmla="*/ 183975 w 916547"/>
                <a:gd name="connsiteY1" fmla="*/ 73921 h 949258"/>
                <a:gd name="connsiteX2" fmla="*/ 114504 w 916547"/>
                <a:gd name="connsiteY2" fmla="*/ 2070 h 949258"/>
                <a:gd name="connsiteX3" fmla="*/ 74747 w 916547"/>
                <a:gd name="connsiteY3" fmla="*/ 38203 h 949258"/>
                <a:gd name="connsiteX4" fmla="*/ 26627 w 916547"/>
                <a:gd name="connsiteY4" fmla="*/ 222283 h 949258"/>
                <a:gd name="connsiteX5" fmla="*/ 24802 w 916547"/>
                <a:gd name="connsiteY5" fmla="*/ 818433 h 949258"/>
                <a:gd name="connsiteX6" fmla="*/ 291133 w 916547"/>
                <a:gd name="connsiteY6" fmla="*/ 948238 h 949258"/>
                <a:gd name="connsiteX7" fmla="*/ 761357 w 916547"/>
                <a:gd name="connsiteY7" fmla="*/ 874133 h 949258"/>
                <a:gd name="connsiteX8" fmla="*/ 911602 w 916547"/>
                <a:gd name="connsiteY8" fmla="*/ 786433 h 949258"/>
                <a:gd name="connsiteX9" fmla="*/ 742637 w 916547"/>
                <a:gd name="connsiteY9" fmla="*/ 607528 h 949258"/>
                <a:gd name="connsiteX10" fmla="*/ 394767 w 916547"/>
                <a:gd name="connsiteY10" fmla="*/ 279537 h 94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7" h="949258">
                  <a:moveTo>
                    <a:pt x="394767" y="279537"/>
                  </a:moveTo>
                  <a:cubicBezTo>
                    <a:pt x="301657" y="190603"/>
                    <a:pt x="230685" y="120165"/>
                    <a:pt x="183975" y="73921"/>
                  </a:cubicBezTo>
                  <a:cubicBezTo>
                    <a:pt x="137265" y="27677"/>
                    <a:pt x="132709" y="8023"/>
                    <a:pt x="114504" y="2070"/>
                  </a:cubicBezTo>
                  <a:cubicBezTo>
                    <a:pt x="96299" y="-3883"/>
                    <a:pt x="89393" y="1501"/>
                    <a:pt x="74747" y="38203"/>
                  </a:cubicBezTo>
                  <a:cubicBezTo>
                    <a:pt x="60101" y="74905"/>
                    <a:pt x="48792" y="96798"/>
                    <a:pt x="26627" y="222283"/>
                  </a:cubicBezTo>
                  <a:cubicBezTo>
                    <a:pt x="4462" y="347768"/>
                    <a:pt x="-19282" y="697441"/>
                    <a:pt x="24802" y="818433"/>
                  </a:cubicBezTo>
                  <a:cubicBezTo>
                    <a:pt x="68886" y="939426"/>
                    <a:pt x="168374" y="938955"/>
                    <a:pt x="291133" y="948238"/>
                  </a:cubicBezTo>
                  <a:cubicBezTo>
                    <a:pt x="413892" y="957521"/>
                    <a:pt x="657946" y="901101"/>
                    <a:pt x="761357" y="874133"/>
                  </a:cubicBezTo>
                  <a:cubicBezTo>
                    <a:pt x="864769" y="847166"/>
                    <a:pt x="936450" y="831159"/>
                    <a:pt x="911602" y="786433"/>
                  </a:cubicBezTo>
                  <a:cubicBezTo>
                    <a:pt x="886754" y="741707"/>
                    <a:pt x="830433" y="688698"/>
                    <a:pt x="742637" y="607528"/>
                  </a:cubicBezTo>
                  <a:cubicBezTo>
                    <a:pt x="654841" y="526358"/>
                    <a:pt x="487877" y="368472"/>
                    <a:pt x="394767" y="279537"/>
                  </a:cubicBez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B86C521-E802-D771-FE3F-6BB2DCB92844}"/>
                </a:ext>
              </a:extLst>
            </p:cNvPr>
            <p:cNvSpPr/>
            <p:nvPr/>
          </p:nvSpPr>
          <p:spPr>
            <a:xfrm>
              <a:off x="11038468" y="246916"/>
              <a:ext cx="886555" cy="929494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53117 w 884761"/>
                <a:gd name="connsiteY0" fmla="*/ 279857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353117 w 884761"/>
                <a:gd name="connsiteY10" fmla="*/ 279857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412648 w 884761"/>
                <a:gd name="connsiteY10" fmla="*/ 253663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29562 w 884761"/>
                <a:gd name="connsiteY9" fmla="*/ 581654 h 929494"/>
                <a:gd name="connsiteX10" fmla="*/ 412648 w 884761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72854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89523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55" h="929494">
                  <a:moveTo>
                    <a:pt x="412648" y="253663"/>
                  </a:moveTo>
                  <a:cubicBezTo>
                    <a:pt x="325888" y="169888"/>
                    <a:pt x="262854" y="120883"/>
                    <a:pt x="209000" y="79004"/>
                  </a:cubicBezTo>
                  <a:cubicBezTo>
                    <a:pt x="155146" y="37125"/>
                    <a:pt x="118840" y="9137"/>
                    <a:pt x="89523" y="2390"/>
                  </a:cubicBezTo>
                  <a:cubicBezTo>
                    <a:pt x="60206" y="-4357"/>
                    <a:pt x="46677" y="1821"/>
                    <a:pt x="33097" y="38523"/>
                  </a:cubicBezTo>
                  <a:cubicBezTo>
                    <a:pt x="19517" y="75225"/>
                    <a:pt x="7525" y="90288"/>
                    <a:pt x="8043" y="222603"/>
                  </a:cubicBezTo>
                  <a:cubicBezTo>
                    <a:pt x="8561" y="354918"/>
                    <a:pt x="-23257" y="715971"/>
                    <a:pt x="36205" y="832411"/>
                  </a:cubicBezTo>
                  <a:cubicBezTo>
                    <a:pt x="95667" y="948851"/>
                    <a:pt x="223615" y="933390"/>
                    <a:pt x="364817" y="921241"/>
                  </a:cubicBezTo>
                  <a:cubicBezTo>
                    <a:pt x="506019" y="909092"/>
                    <a:pt x="727388" y="914097"/>
                    <a:pt x="811974" y="888111"/>
                  </a:cubicBezTo>
                  <a:cubicBezTo>
                    <a:pt x="896560" y="862125"/>
                    <a:pt x="897181" y="810048"/>
                    <a:pt x="872333" y="765322"/>
                  </a:cubicBezTo>
                  <a:cubicBezTo>
                    <a:pt x="847485" y="720596"/>
                    <a:pt x="806176" y="666930"/>
                    <a:pt x="729562" y="581654"/>
                  </a:cubicBezTo>
                  <a:cubicBezTo>
                    <a:pt x="652948" y="496378"/>
                    <a:pt x="499408" y="337438"/>
                    <a:pt x="412648" y="25366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1D254FF-1654-1F64-D4FA-0837AAEB46AF}"/>
                </a:ext>
              </a:extLst>
            </p:cNvPr>
            <p:cNvSpPr/>
            <p:nvPr/>
          </p:nvSpPr>
          <p:spPr>
            <a:xfrm>
              <a:off x="11129167" y="971549"/>
              <a:ext cx="114300" cy="117475"/>
            </a:xfrm>
            <a:custGeom>
              <a:avLst/>
              <a:gdLst>
                <a:gd name="connsiteX0" fmla="*/ 0 w 114300"/>
                <a:gd name="connsiteY0" fmla="*/ 0 h 117475"/>
                <a:gd name="connsiteX1" fmla="*/ 31750 w 114300"/>
                <a:gd name="connsiteY1" fmla="*/ 79375 h 117475"/>
                <a:gd name="connsiteX2" fmla="*/ 114300 w 114300"/>
                <a:gd name="connsiteY2" fmla="*/ 117475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17475">
                  <a:moveTo>
                    <a:pt x="0" y="0"/>
                  </a:moveTo>
                  <a:cubicBezTo>
                    <a:pt x="6350" y="29898"/>
                    <a:pt x="12700" y="59796"/>
                    <a:pt x="31750" y="79375"/>
                  </a:cubicBezTo>
                  <a:cubicBezTo>
                    <a:pt x="50800" y="98954"/>
                    <a:pt x="82550" y="108214"/>
                    <a:pt x="114300" y="117475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93F048-5870-0DBB-3C01-827362E308C7}"/>
                </a:ext>
              </a:extLst>
            </p:cNvPr>
            <p:cNvSpPr/>
            <p:nvPr/>
          </p:nvSpPr>
          <p:spPr>
            <a:xfrm>
              <a:off x="11127582" y="1064419"/>
              <a:ext cx="95250" cy="59308"/>
            </a:xfrm>
            <a:custGeom>
              <a:avLst/>
              <a:gdLst>
                <a:gd name="connsiteX0" fmla="*/ 0 w 97631"/>
                <a:gd name="connsiteY0" fmla="*/ 0 h 42639"/>
                <a:gd name="connsiteX1" fmla="*/ 61913 w 97631"/>
                <a:gd name="connsiteY1" fmla="*/ 38100 h 42639"/>
                <a:gd name="connsiteX2" fmla="*/ 97631 w 97631"/>
                <a:gd name="connsiteY2" fmla="*/ 40481 h 42639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9308">
                  <a:moveTo>
                    <a:pt x="0" y="0"/>
                  </a:moveTo>
                  <a:cubicBezTo>
                    <a:pt x="8532" y="34726"/>
                    <a:pt x="43260" y="48022"/>
                    <a:pt x="59532" y="54769"/>
                  </a:cubicBezTo>
                  <a:cubicBezTo>
                    <a:pt x="75804" y="61516"/>
                    <a:pt x="85527" y="59333"/>
                    <a:pt x="95250" y="57150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2039717" y="2839452"/>
            <a:ext cx="61059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6000" b="1" kern="0" dirty="0">
                <a:ln w="12700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Main Color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E3A75DDB-5364-14D9-9ABF-F2160B865D95}"/>
              </a:ext>
            </a:extLst>
          </p:cNvPr>
          <p:cNvSpPr/>
          <p:nvPr/>
        </p:nvSpPr>
        <p:spPr>
          <a:xfrm>
            <a:off x="5703536" y="999823"/>
            <a:ext cx="905069" cy="905069"/>
          </a:xfrm>
          <a:prstGeom prst="ellipse">
            <a:avLst/>
          </a:prstGeom>
          <a:solidFill>
            <a:srgbClr val="135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347D3E-0277-E123-52EA-334EE9A5F090}"/>
              </a:ext>
            </a:extLst>
          </p:cNvPr>
          <p:cNvSpPr/>
          <p:nvPr/>
        </p:nvSpPr>
        <p:spPr>
          <a:xfrm>
            <a:off x="7557217" y="1233545"/>
            <a:ext cx="905069" cy="905069"/>
          </a:xfrm>
          <a:prstGeom prst="ellipse">
            <a:avLst/>
          </a:prstGeom>
          <a:solidFill>
            <a:srgbClr val="1D9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8B004D-7395-3856-D50B-B28780DF084C}"/>
              </a:ext>
            </a:extLst>
          </p:cNvPr>
          <p:cNvSpPr/>
          <p:nvPr/>
        </p:nvSpPr>
        <p:spPr>
          <a:xfrm>
            <a:off x="8462286" y="2950046"/>
            <a:ext cx="905069" cy="905069"/>
          </a:xfrm>
          <a:prstGeom prst="ellipse">
            <a:avLst/>
          </a:prstGeom>
          <a:solidFill>
            <a:srgbClr val="69B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B2B88C-0718-AC13-A223-2F02F2784D84}"/>
              </a:ext>
            </a:extLst>
          </p:cNvPr>
          <p:cNvSpPr/>
          <p:nvPr/>
        </p:nvSpPr>
        <p:spPr>
          <a:xfrm>
            <a:off x="7557217" y="4666547"/>
            <a:ext cx="905069" cy="905069"/>
          </a:xfrm>
          <a:prstGeom prst="ellipse">
            <a:avLst/>
          </a:prstGeom>
          <a:solidFill>
            <a:srgbClr val="E0E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48B47EE-621C-7E6F-0204-36F8BDCB09B3}"/>
              </a:ext>
            </a:extLst>
          </p:cNvPr>
          <p:cNvSpPr/>
          <p:nvPr/>
        </p:nvSpPr>
        <p:spPr>
          <a:xfrm>
            <a:off x="5711312" y="4900270"/>
            <a:ext cx="905069" cy="905069"/>
          </a:xfrm>
          <a:prstGeom prst="ellipse">
            <a:avLst/>
          </a:prstGeom>
          <a:solidFill>
            <a:srgbClr val="FF9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F34D3-E4E6-957B-2BB1-97047E5BB425}"/>
              </a:ext>
            </a:extLst>
          </p:cNvPr>
          <p:cNvSpPr txBox="1"/>
          <p:nvPr/>
        </p:nvSpPr>
        <p:spPr>
          <a:xfrm>
            <a:off x="6117352" y="1252302"/>
            <a:ext cx="142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#135F90</a:t>
            </a:r>
            <a:endParaRPr lang="ko-KR" altLang="en-US" sz="2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F67A8-47D3-BBF9-3B2C-B6CA256CE0AC}"/>
              </a:ext>
            </a:extLst>
          </p:cNvPr>
          <p:cNvSpPr txBox="1"/>
          <p:nvPr/>
        </p:nvSpPr>
        <p:spPr>
          <a:xfrm>
            <a:off x="7981852" y="1486024"/>
            <a:ext cx="145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#1D9042</a:t>
            </a:r>
            <a:endParaRPr lang="ko-KR" altLang="en-US" sz="2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9C6331-5E1F-ABA1-1C11-AB8F2C539209}"/>
              </a:ext>
            </a:extLst>
          </p:cNvPr>
          <p:cNvSpPr txBox="1"/>
          <p:nvPr/>
        </p:nvSpPr>
        <p:spPr>
          <a:xfrm>
            <a:off x="8873233" y="3202525"/>
            <a:ext cx="1553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#69BC92</a:t>
            </a:r>
            <a:endParaRPr lang="ko-KR" altLang="en-US" sz="2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71801-C705-699D-13BB-2A17283D86D0}"/>
              </a:ext>
            </a:extLst>
          </p:cNvPr>
          <p:cNvSpPr txBox="1"/>
          <p:nvPr/>
        </p:nvSpPr>
        <p:spPr>
          <a:xfrm>
            <a:off x="7953765" y="4919028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#E0EFDC</a:t>
            </a:r>
            <a:endParaRPr lang="ko-KR" altLang="en-US" sz="2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AE73-1BE7-F60E-1879-15CD5AAEC65F}"/>
              </a:ext>
            </a:extLst>
          </p:cNvPr>
          <p:cNvSpPr txBox="1"/>
          <p:nvPr/>
        </p:nvSpPr>
        <p:spPr>
          <a:xfrm>
            <a:off x="6117191" y="5162206"/>
            <a:ext cx="148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#FF9D78</a:t>
            </a:r>
            <a:endParaRPr lang="ko-KR" altLang="en-US" sz="20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EC6515-A5F7-3FA6-FD75-DB39D74431B0}"/>
              </a:ext>
            </a:extLst>
          </p:cNvPr>
          <p:cNvCxnSpPr>
            <a:cxnSpLocks/>
          </p:cNvCxnSpPr>
          <p:nvPr/>
        </p:nvCxnSpPr>
        <p:spPr>
          <a:xfrm flipV="1">
            <a:off x="129623" y="6611386"/>
            <a:ext cx="11952000" cy="9939"/>
          </a:xfrm>
          <a:prstGeom prst="line">
            <a:avLst/>
          </a:prstGeom>
          <a:ln w="34925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16200000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B32BBF-6C08-2490-630D-C0F7B988DCA8}"/>
              </a:ext>
            </a:extLst>
          </p:cNvPr>
          <p:cNvGrpSpPr/>
          <p:nvPr/>
        </p:nvGrpSpPr>
        <p:grpSpPr>
          <a:xfrm>
            <a:off x="248891" y="189189"/>
            <a:ext cx="11674338" cy="6432136"/>
            <a:chOff x="248891" y="189189"/>
            <a:chExt cx="11674338" cy="643213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8574C83-4688-352D-054E-2D2DF295D74F}"/>
                </a:ext>
              </a:extLst>
            </p:cNvPr>
            <p:cNvSpPr/>
            <p:nvPr/>
          </p:nvSpPr>
          <p:spPr>
            <a:xfrm>
              <a:off x="248891" y="189189"/>
              <a:ext cx="11674338" cy="6432136"/>
            </a:xfrm>
            <a:custGeom>
              <a:avLst/>
              <a:gdLst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4338" h="6432136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762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226F8FC-337B-A30B-D789-348663C3C102}"/>
                </a:ext>
              </a:extLst>
            </p:cNvPr>
            <p:cNvGrpSpPr/>
            <p:nvPr/>
          </p:nvGrpSpPr>
          <p:grpSpPr>
            <a:xfrm>
              <a:off x="340806" y="273315"/>
              <a:ext cx="108455" cy="121179"/>
              <a:chOff x="340806" y="273315"/>
              <a:chExt cx="108455" cy="121179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1089CDF-50C1-BEE3-3A8A-B2F505022686}"/>
                  </a:ext>
                </a:extLst>
              </p:cNvPr>
              <p:cNvSpPr/>
              <p:nvPr/>
            </p:nvSpPr>
            <p:spPr>
              <a:xfrm>
                <a:off x="370222" y="286544"/>
                <a:ext cx="79039" cy="107950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946E3CE-A1ED-5CAC-EA1A-D7DD864B23CB}"/>
                  </a:ext>
                </a:extLst>
              </p:cNvPr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92094FA-986B-3065-7262-3A025F0CB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85" y="3596950"/>
            <a:ext cx="2371558" cy="299379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7F68B6-5848-97A5-585B-367523FC2ED2}"/>
              </a:ext>
            </a:extLst>
          </p:cNvPr>
          <p:cNvGrpSpPr/>
          <p:nvPr/>
        </p:nvGrpSpPr>
        <p:grpSpPr>
          <a:xfrm>
            <a:off x="10985400" y="246916"/>
            <a:ext cx="946181" cy="993291"/>
            <a:chOff x="10985400" y="246916"/>
            <a:chExt cx="946181" cy="99329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E3414C6-1B74-5FD6-0973-0AB9ED63C40C}"/>
                </a:ext>
              </a:extLst>
            </p:cNvPr>
            <p:cNvSpPr/>
            <p:nvPr/>
          </p:nvSpPr>
          <p:spPr>
            <a:xfrm>
              <a:off x="10985400" y="247236"/>
              <a:ext cx="946181" cy="992971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92508 w 924152"/>
                <a:gd name="connsiteY0" fmla="*/ 279537 h 924077"/>
                <a:gd name="connsiteX1" fmla="*/ 181716 w 924152"/>
                <a:gd name="connsiteY1" fmla="*/ 73921 h 924077"/>
                <a:gd name="connsiteX2" fmla="*/ 112245 w 924152"/>
                <a:gd name="connsiteY2" fmla="*/ 2070 h 924077"/>
                <a:gd name="connsiteX3" fmla="*/ 72488 w 924152"/>
                <a:gd name="connsiteY3" fmla="*/ 38203 h 924077"/>
                <a:gd name="connsiteX4" fmla="*/ 47434 w 924152"/>
                <a:gd name="connsiteY4" fmla="*/ 222283 h 924077"/>
                <a:gd name="connsiteX5" fmla="*/ 22543 w 924152"/>
                <a:gd name="connsiteY5" fmla="*/ 818433 h 924077"/>
                <a:gd name="connsiteX6" fmla="*/ 404208 w 924152"/>
                <a:gd name="connsiteY6" fmla="*/ 920921 h 924077"/>
                <a:gd name="connsiteX7" fmla="*/ 851365 w 924152"/>
                <a:gd name="connsiteY7" fmla="*/ 887791 h 924077"/>
                <a:gd name="connsiteX8" fmla="*/ 909343 w 924152"/>
                <a:gd name="connsiteY8" fmla="*/ 786433 h 924077"/>
                <a:gd name="connsiteX9" fmla="*/ 740378 w 924152"/>
                <a:gd name="connsiteY9" fmla="*/ 607528 h 924077"/>
                <a:gd name="connsiteX10" fmla="*/ 392508 w 924152"/>
                <a:gd name="connsiteY10" fmla="*/ 279537 h 924077"/>
                <a:gd name="connsiteX0" fmla="*/ 399523 w 931167"/>
                <a:gd name="connsiteY0" fmla="*/ 279537 h 924077"/>
                <a:gd name="connsiteX1" fmla="*/ 188731 w 931167"/>
                <a:gd name="connsiteY1" fmla="*/ 73921 h 924077"/>
                <a:gd name="connsiteX2" fmla="*/ 119260 w 931167"/>
                <a:gd name="connsiteY2" fmla="*/ 2070 h 924077"/>
                <a:gd name="connsiteX3" fmla="*/ 79503 w 931167"/>
                <a:gd name="connsiteY3" fmla="*/ 38203 h 924077"/>
                <a:gd name="connsiteX4" fmla="*/ 31383 w 931167"/>
                <a:gd name="connsiteY4" fmla="*/ 222283 h 924077"/>
                <a:gd name="connsiteX5" fmla="*/ 29558 w 931167"/>
                <a:gd name="connsiteY5" fmla="*/ 818433 h 924077"/>
                <a:gd name="connsiteX6" fmla="*/ 411223 w 931167"/>
                <a:gd name="connsiteY6" fmla="*/ 920921 h 924077"/>
                <a:gd name="connsiteX7" fmla="*/ 858380 w 931167"/>
                <a:gd name="connsiteY7" fmla="*/ 887791 h 924077"/>
                <a:gd name="connsiteX8" fmla="*/ 916358 w 931167"/>
                <a:gd name="connsiteY8" fmla="*/ 786433 h 924077"/>
                <a:gd name="connsiteX9" fmla="*/ 747393 w 931167"/>
                <a:gd name="connsiteY9" fmla="*/ 607528 h 924077"/>
                <a:gd name="connsiteX10" fmla="*/ 399523 w 931167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394767 w 931784"/>
                <a:gd name="connsiteY0" fmla="*/ 279537 h 950097"/>
                <a:gd name="connsiteX1" fmla="*/ 183975 w 931784"/>
                <a:gd name="connsiteY1" fmla="*/ 73921 h 950097"/>
                <a:gd name="connsiteX2" fmla="*/ 114504 w 931784"/>
                <a:gd name="connsiteY2" fmla="*/ 2070 h 950097"/>
                <a:gd name="connsiteX3" fmla="*/ 74747 w 931784"/>
                <a:gd name="connsiteY3" fmla="*/ 38203 h 950097"/>
                <a:gd name="connsiteX4" fmla="*/ 26627 w 931784"/>
                <a:gd name="connsiteY4" fmla="*/ 222283 h 950097"/>
                <a:gd name="connsiteX5" fmla="*/ 24802 w 931784"/>
                <a:gd name="connsiteY5" fmla="*/ 818433 h 950097"/>
                <a:gd name="connsiteX6" fmla="*/ 291133 w 931784"/>
                <a:gd name="connsiteY6" fmla="*/ 948238 h 950097"/>
                <a:gd name="connsiteX7" fmla="*/ 853624 w 931784"/>
                <a:gd name="connsiteY7" fmla="*/ 887791 h 950097"/>
                <a:gd name="connsiteX8" fmla="*/ 911602 w 931784"/>
                <a:gd name="connsiteY8" fmla="*/ 786433 h 950097"/>
                <a:gd name="connsiteX9" fmla="*/ 742637 w 931784"/>
                <a:gd name="connsiteY9" fmla="*/ 607528 h 950097"/>
                <a:gd name="connsiteX10" fmla="*/ 394767 w 931784"/>
                <a:gd name="connsiteY10" fmla="*/ 279537 h 950097"/>
                <a:gd name="connsiteX0" fmla="*/ 394767 w 916547"/>
                <a:gd name="connsiteY0" fmla="*/ 279537 h 949258"/>
                <a:gd name="connsiteX1" fmla="*/ 183975 w 916547"/>
                <a:gd name="connsiteY1" fmla="*/ 73921 h 949258"/>
                <a:gd name="connsiteX2" fmla="*/ 114504 w 916547"/>
                <a:gd name="connsiteY2" fmla="*/ 2070 h 949258"/>
                <a:gd name="connsiteX3" fmla="*/ 74747 w 916547"/>
                <a:gd name="connsiteY3" fmla="*/ 38203 h 949258"/>
                <a:gd name="connsiteX4" fmla="*/ 26627 w 916547"/>
                <a:gd name="connsiteY4" fmla="*/ 222283 h 949258"/>
                <a:gd name="connsiteX5" fmla="*/ 24802 w 916547"/>
                <a:gd name="connsiteY5" fmla="*/ 818433 h 949258"/>
                <a:gd name="connsiteX6" fmla="*/ 291133 w 916547"/>
                <a:gd name="connsiteY6" fmla="*/ 948238 h 949258"/>
                <a:gd name="connsiteX7" fmla="*/ 761357 w 916547"/>
                <a:gd name="connsiteY7" fmla="*/ 874133 h 949258"/>
                <a:gd name="connsiteX8" fmla="*/ 911602 w 916547"/>
                <a:gd name="connsiteY8" fmla="*/ 786433 h 949258"/>
                <a:gd name="connsiteX9" fmla="*/ 742637 w 916547"/>
                <a:gd name="connsiteY9" fmla="*/ 607528 h 949258"/>
                <a:gd name="connsiteX10" fmla="*/ 394767 w 916547"/>
                <a:gd name="connsiteY10" fmla="*/ 279537 h 94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7" h="949258">
                  <a:moveTo>
                    <a:pt x="394767" y="279537"/>
                  </a:moveTo>
                  <a:cubicBezTo>
                    <a:pt x="301657" y="190603"/>
                    <a:pt x="230685" y="120165"/>
                    <a:pt x="183975" y="73921"/>
                  </a:cubicBezTo>
                  <a:cubicBezTo>
                    <a:pt x="137265" y="27677"/>
                    <a:pt x="132709" y="8023"/>
                    <a:pt x="114504" y="2070"/>
                  </a:cubicBezTo>
                  <a:cubicBezTo>
                    <a:pt x="96299" y="-3883"/>
                    <a:pt x="89393" y="1501"/>
                    <a:pt x="74747" y="38203"/>
                  </a:cubicBezTo>
                  <a:cubicBezTo>
                    <a:pt x="60101" y="74905"/>
                    <a:pt x="48792" y="96798"/>
                    <a:pt x="26627" y="222283"/>
                  </a:cubicBezTo>
                  <a:cubicBezTo>
                    <a:pt x="4462" y="347768"/>
                    <a:pt x="-19282" y="697441"/>
                    <a:pt x="24802" y="818433"/>
                  </a:cubicBezTo>
                  <a:cubicBezTo>
                    <a:pt x="68886" y="939426"/>
                    <a:pt x="168374" y="938955"/>
                    <a:pt x="291133" y="948238"/>
                  </a:cubicBezTo>
                  <a:cubicBezTo>
                    <a:pt x="413892" y="957521"/>
                    <a:pt x="657946" y="901101"/>
                    <a:pt x="761357" y="874133"/>
                  </a:cubicBezTo>
                  <a:cubicBezTo>
                    <a:pt x="864769" y="847166"/>
                    <a:pt x="936450" y="831159"/>
                    <a:pt x="911602" y="786433"/>
                  </a:cubicBezTo>
                  <a:cubicBezTo>
                    <a:pt x="886754" y="741707"/>
                    <a:pt x="830433" y="688698"/>
                    <a:pt x="742637" y="607528"/>
                  </a:cubicBezTo>
                  <a:cubicBezTo>
                    <a:pt x="654841" y="526358"/>
                    <a:pt x="487877" y="368472"/>
                    <a:pt x="394767" y="279537"/>
                  </a:cubicBez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B86C521-E802-D771-FE3F-6BB2DCB92844}"/>
                </a:ext>
              </a:extLst>
            </p:cNvPr>
            <p:cNvSpPr/>
            <p:nvPr/>
          </p:nvSpPr>
          <p:spPr>
            <a:xfrm>
              <a:off x="11038468" y="246916"/>
              <a:ext cx="886555" cy="929494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53117 w 884761"/>
                <a:gd name="connsiteY0" fmla="*/ 279857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353117 w 884761"/>
                <a:gd name="connsiteY10" fmla="*/ 279857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412648 w 884761"/>
                <a:gd name="connsiteY10" fmla="*/ 253663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29562 w 884761"/>
                <a:gd name="connsiteY9" fmla="*/ 581654 h 929494"/>
                <a:gd name="connsiteX10" fmla="*/ 412648 w 884761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72854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89523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55" h="929494">
                  <a:moveTo>
                    <a:pt x="412648" y="253663"/>
                  </a:moveTo>
                  <a:cubicBezTo>
                    <a:pt x="325888" y="169888"/>
                    <a:pt x="262854" y="120883"/>
                    <a:pt x="209000" y="79004"/>
                  </a:cubicBezTo>
                  <a:cubicBezTo>
                    <a:pt x="155146" y="37125"/>
                    <a:pt x="118840" y="9137"/>
                    <a:pt x="89523" y="2390"/>
                  </a:cubicBezTo>
                  <a:cubicBezTo>
                    <a:pt x="60206" y="-4357"/>
                    <a:pt x="46677" y="1821"/>
                    <a:pt x="33097" y="38523"/>
                  </a:cubicBezTo>
                  <a:cubicBezTo>
                    <a:pt x="19517" y="75225"/>
                    <a:pt x="7525" y="90288"/>
                    <a:pt x="8043" y="222603"/>
                  </a:cubicBezTo>
                  <a:cubicBezTo>
                    <a:pt x="8561" y="354918"/>
                    <a:pt x="-23257" y="715971"/>
                    <a:pt x="36205" y="832411"/>
                  </a:cubicBezTo>
                  <a:cubicBezTo>
                    <a:pt x="95667" y="948851"/>
                    <a:pt x="223615" y="933390"/>
                    <a:pt x="364817" y="921241"/>
                  </a:cubicBezTo>
                  <a:cubicBezTo>
                    <a:pt x="506019" y="909092"/>
                    <a:pt x="727388" y="914097"/>
                    <a:pt x="811974" y="888111"/>
                  </a:cubicBezTo>
                  <a:cubicBezTo>
                    <a:pt x="896560" y="862125"/>
                    <a:pt x="897181" y="810048"/>
                    <a:pt x="872333" y="765322"/>
                  </a:cubicBezTo>
                  <a:cubicBezTo>
                    <a:pt x="847485" y="720596"/>
                    <a:pt x="806176" y="666930"/>
                    <a:pt x="729562" y="581654"/>
                  </a:cubicBezTo>
                  <a:cubicBezTo>
                    <a:pt x="652948" y="496378"/>
                    <a:pt x="499408" y="337438"/>
                    <a:pt x="412648" y="25366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1D254FF-1654-1F64-D4FA-0837AAEB46AF}"/>
                </a:ext>
              </a:extLst>
            </p:cNvPr>
            <p:cNvSpPr/>
            <p:nvPr/>
          </p:nvSpPr>
          <p:spPr>
            <a:xfrm>
              <a:off x="11129167" y="971549"/>
              <a:ext cx="114300" cy="117475"/>
            </a:xfrm>
            <a:custGeom>
              <a:avLst/>
              <a:gdLst>
                <a:gd name="connsiteX0" fmla="*/ 0 w 114300"/>
                <a:gd name="connsiteY0" fmla="*/ 0 h 117475"/>
                <a:gd name="connsiteX1" fmla="*/ 31750 w 114300"/>
                <a:gd name="connsiteY1" fmla="*/ 79375 h 117475"/>
                <a:gd name="connsiteX2" fmla="*/ 114300 w 114300"/>
                <a:gd name="connsiteY2" fmla="*/ 117475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17475">
                  <a:moveTo>
                    <a:pt x="0" y="0"/>
                  </a:moveTo>
                  <a:cubicBezTo>
                    <a:pt x="6350" y="29898"/>
                    <a:pt x="12700" y="59796"/>
                    <a:pt x="31750" y="79375"/>
                  </a:cubicBezTo>
                  <a:cubicBezTo>
                    <a:pt x="50800" y="98954"/>
                    <a:pt x="82550" y="108214"/>
                    <a:pt x="114300" y="117475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93F048-5870-0DBB-3C01-827362E308C7}"/>
                </a:ext>
              </a:extLst>
            </p:cNvPr>
            <p:cNvSpPr/>
            <p:nvPr/>
          </p:nvSpPr>
          <p:spPr>
            <a:xfrm>
              <a:off x="11127582" y="1064419"/>
              <a:ext cx="95250" cy="59308"/>
            </a:xfrm>
            <a:custGeom>
              <a:avLst/>
              <a:gdLst>
                <a:gd name="connsiteX0" fmla="*/ 0 w 97631"/>
                <a:gd name="connsiteY0" fmla="*/ 0 h 42639"/>
                <a:gd name="connsiteX1" fmla="*/ 61913 w 97631"/>
                <a:gd name="connsiteY1" fmla="*/ 38100 h 42639"/>
                <a:gd name="connsiteX2" fmla="*/ 97631 w 97631"/>
                <a:gd name="connsiteY2" fmla="*/ 40481 h 42639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9308">
                  <a:moveTo>
                    <a:pt x="0" y="0"/>
                  </a:moveTo>
                  <a:cubicBezTo>
                    <a:pt x="8532" y="34726"/>
                    <a:pt x="43260" y="48022"/>
                    <a:pt x="59532" y="54769"/>
                  </a:cubicBezTo>
                  <a:cubicBezTo>
                    <a:pt x="75804" y="61516"/>
                    <a:pt x="85527" y="59333"/>
                    <a:pt x="95250" y="57150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2039717" y="2839452"/>
            <a:ext cx="61059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6000" b="1" kern="0" dirty="0">
                <a:ln w="12700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Main Font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ECABB8-1BA1-D220-3FEB-803D432D6B97}"/>
              </a:ext>
            </a:extLst>
          </p:cNvPr>
          <p:cNvSpPr txBox="1"/>
          <p:nvPr/>
        </p:nvSpPr>
        <p:spPr>
          <a:xfrm>
            <a:off x="3663562" y="3043710"/>
            <a:ext cx="45352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600" dirty="0">
                <a:latin typeface="LINE Seed Sans KR Regular" panose="020B0603020203020204" pitchFamily="50" charset="-127"/>
                <a:ea typeface="LINE Seed Sans KR Regular" panose="020B0603020203020204" pitchFamily="50" charset="-127"/>
                <a:cs typeface="LINE Seed Sans KR Regular" panose="020B0603020203020204" pitchFamily="50" charset="-127"/>
              </a:rPr>
              <a:t>LINE Seed</a:t>
            </a:r>
            <a:endParaRPr lang="ko-KR" altLang="en-US" sz="6000" spc="600" dirty="0">
              <a:latin typeface="LINE Seed Sans KR Regular" panose="020B0603020203020204" pitchFamily="50" charset="-127"/>
              <a:ea typeface="LINE Seed Sans KR Regular" panose="020B0603020203020204" pitchFamily="50" charset="-127"/>
              <a:cs typeface="LINE Seed Sans KR Regular" panose="020B06030202030202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0B665-E1C4-74C2-CABA-D37F3A993A6A}"/>
              </a:ext>
            </a:extLst>
          </p:cNvPr>
          <p:cNvSpPr txBox="1"/>
          <p:nvPr/>
        </p:nvSpPr>
        <p:spPr>
          <a:xfrm>
            <a:off x="3716461" y="4803315"/>
            <a:ext cx="4482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600" dirty="0" err="1">
                <a:latin typeface="밀양해맑은상상체" panose="02020603020101020101" pitchFamily="18" charset="-127"/>
                <a:ea typeface="밀양해맑은상상체" panose="02020603020101020101" pitchFamily="18" charset="-127"/>
                <a:cs typeface="밀양해맑은상상체" panose="02020603020101020101" pitchFamily="18" charset="-127"/>
              </a:rPr>
              <a:t>밀양해맑은상상체</a:t>
            </a:r>
            <a:endParaRPr lang="ko-KR" altLang="en-US" sz="4400" b="1" spc="600" dirty="0">
              <a:latin typeface="밀양해맑은상상체" panose="02020603020101020101" pitchFamily="18" charset="-127"/>
              <a:ea typeface="밀양해맑은상상체" panose="02020603020101020101" pitchFamily="18" charset="-127"/>
              <a:cs typeface="밀양해맑은상상체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3E9CD-6CFD-EE67-5346-B4B55311C00A}"/>
              </a:ext>
            </a:extLst>
          </p:cNvPr>
          <p:cNvSpPr txBox="1"/>
          <p:nvPr/>
        </p:nvSpPr>
        <p:spPr>
          <a:xfrm>
            <a:off x="3663562" y="1064419"/>
            <a:ext cx="4405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3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SB </a:t>
            </a:r>
            <a:r>
              <a:rPr lang="ko-KR" altLang="en-US" sz="6000" spc="-3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어그로체</a:t>
            </a:r>
            <a:endParaRPr lang="ko-KR" altLang="en-US" sz="6000" spc="-3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20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EC6515-A5F7-3FA6-FD75-DB39D74431B0}"/>
              </a:ext>
            </a:extLst>
          </p:cNvPr>
          <p:cNvCxnSpPr>
            <a:cxnSpLocks/>
          </p:cNvCxnSpPr>
          <p:nvPr/>
        </p:nvCxnSpPr>
        <p:spPr>
          <a:xfrm flipV="1">
            <a:off x="129623" y="6611386"/>
            <a:ext cx="11952000" cy="9939"/>
          </a:xfrm>
          <a:prstGeom prst="line">
            <a:avLst/>
          </a:prstGeom>
          <a:ln w="34925" cap="rnd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16200000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B32BBF-6C08-2490-630D-C0F7B988DCA8}"/>
              </a:ext>
            </a:extLst>
          </p:cNvPr>
          <p:cNvGrpSpPr/>
          <p:nvPr/>
        </p:nvGrpSpPr>
        <p:grpSpPr>
          <a:xfrm>
            <a:off x="248891" y="189189"/>
            <a:ext cx="11674338" cy="6432136"/>
            <a:chOff x="248891" y="189189"/>
            <a:chExt cx="11674338" cy="6432136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8574C83-4688-352D-054E-2D2DF295D74F}"/>
                </a:ext>
              </a:extLst>
            </p:cNvPr>
            <p:cNvSpPr/>
            <p:nvPr/>
          </p:nvSpPr>
          <p:spPr>
            <a:xfrm>
              <a:off x="248891" y="189189"/>
              <a:ext cx="11674338" cy="6432136"/>
            </a:xfrm>
            <a:custGeom>
              <a:avLst/>
              <a:gdLst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  <a:gd name="connsiteX0" fmla="*/ 2357141 w 11674338"/>
                <a:gd name="connsiteY0" fmla="*/ 41 h 6432136"/>
                <a:gd name="connsiteX1" fmla="*/ 10494260 w 11674338"/>
                <a:gd name="connsiteY1" fmla="*/ 54339 h 6432136"/>
                <a:gd name="connsiteX2" fmla="*/ 10865054 w 11674338"/>
                <a:gd name="connsiteY2" fmla="*/ 55839 h 6432136"/>
                <a:gd name="connsiteX3" fmla="*/ 11674338 w 11674338"/>
                <a:gd name="connsiteY3" fmla="*/ 846006 h 6432136"/>
                <a:gd name="connsiteX4" fmla="*/ 11674338 w 11674338"/>
                <a:gd name="connsiteY4" fmla="*/ 6422197 h 6432136"/>
                <a:gd name="connsiteX5" fmla="*/ 0 w 11674338"/>
                <a:gd name="connsiteY5" fmla="*/ 6432136 h 6432136"/>
                <a:gd name="connsiteX6" fmla="*/ 59635 w 11674338"/>
                <a:gd name="connsiteY6" fmla="*/ 57426 h 6432136"/>
                <a:gd name="connsiteX7" fmla="*/ 2357141 w 11674338"/>
                <a:gd name="connsiteY7" fmla="*/ 41 h 643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74338" h="6432136">
                  <a:moveTo>
                    <a:pt x="2357141" y="41"/>
                  </a:moveTo>
                  <a:lnTo>
                    <a:pt x="10494260" y="54339"/>
                  </a:lnTo>
                  <a:lnTo>
                    <a:pt x="10865054" y="55839"/>
                  </a:lnTo>
                  <a:cubicBezTo>
                    <a:pt x="11187202" y="252553"/>
                    <a:pt x="11452202" y="539755"/>
                    <a:pt x="11674338" y="846006"/>
                  </a:cubicBezTo>
                  <a:lnTo>
                    <a:pt x="11674338" y="6422197"/>
                  </a:lnTo>
                  <a:lnTo>
                    <a:pt x="0" y="6432136"/>
                  </a:lnTo>
                  <a:cubicBezTo>
                    <a:pt x="99391" y="5562876"/>
                    <a:pt x="-69573" y="221007"/>
                    <a:pt x="59635" y="57426"/>
                  </a:cubicBezTo>
                  <a:cubicBezTo>
                    <a:pt x="78522" y="13010"/>
                    <a:pt x="999384" y="-869"/>
                    <a:pt x="2357141" y="41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762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226F8FC-337B-A30B-D789-348663C3C102}"/>
                </a:ext>
              </a:extLst>
            </p:cNvPr>
            <p:cNvGrpSpPr/>
            <p:nvPr/>
          </p:nvGrpSpPr>
          <p:grpSpPr>
            <a:xfrm>
              <a:off x="340806" y="273315"/>
              <a:ext cx="108455" cy="121179"/>
              <a:chOff x="340806" y="273315"/>
              <a:chExt cx="108455" cy="121179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1089CDF-50C1-BEE3-3A8A-B2F505022686}"/>
                  </a:ext>
                </a:extLst>
              </p:cNvPr>
              <p:cNvSpPr/>
              <p:nvPr/>
            </p:nvSpPr>
            <p:spPr>
              <a:xfrm>
                <a:off x="370222" y="286544"/>
                <a:ext cx="79039" cy="107950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946E3CE-A1ED-5CAC-EA1A-D7DD864B23CB}"/>
                  </a:ext>
                </a:extLst>
              </p:cNvPr>
              <p:cNvSpPr/>
              <p:nvPr/>
            </p:nvSpPr>
            <p:spPr>
              <a:xfrm>
                <a:off x="340806" y="273315"/>
                <a:ext cx="45719" cy="62442"/>
              </a:xfrm>
              <a:custGeom>
                <a:avLst/>
                <a:gdLst>
                  <a:gd name="connsiteX0" fmla="*/ 2839 w 79039"/>
                  <a:gd name="connsiteY0" fmla="*/ 107950 h 107950"/>
                  <a:gd name="connsiteX1" fmla="*/ 9189 w 79039"/>
                  <a:gd name="connsiteY1" fmla="*/ 31750 h 107950"/>
                  <a:gd name="connsiteX2" fmla="*/ 79039 w 79039"/>
                  <a:gd name="connsiteY2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039" h="107950">
                    <a:moveTo>
                      <a:pt x="2839" y="107950"/>
                    </a:moveTo>
                    <a:cubicBezTo>
                      <a:pt x="-336" y="78846"/>
                      <a:pt x="-3511" y="49742"/>
                      <a:pt x="9189" y="31750"/>
                    </a:cubicBezTo>
                    <a:cubicBezTo>
                      <a:pt x="21889" y="13758"/>
                      <a:pt x="50464" y="6879"/>
                      <a:pt x="79039" y="0"/>
                    </a:cubicBezTo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92094FA-986B-3065-7262-3A025F0CB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85" y="3596950"/>
            <a:ext cx="2371558" cy="2993791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7F68B6-5848-97A5-585B-367523FC2ED2}"/>
              </a:ext>
            </a:extLst>
          </p:cNvPr>
          <p:cNvGrpSpPr/>
          <p:nvPr/>
        </p:nvGrpSpPr>
        <p:grpSpPr>
          <a:xfrm>
            <a:off x="10985400" y="246916"/>
            <a:ext cx="946181" cy="993291"/>
            <a:chOff x="10985400" y="246916"/>
            <a:chExt cx="946181" cy="99329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EE3414C6-1B74-5FD6-0973-0AB9ED63C40C}"/>
                </a:ext>
              </a:extLst>
            </p:cNvPr>
            <p:cNvSpPr/>
            <p:nvPr/>
          </p:nvSpPr>
          <p:spPr>
            <a:xfrm>
              <a:off x="10985400" y="247236"/>
              <a:ext cx="946181" cy="992971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92508 w 924152"/>
                <a:gd name="connsiteY0" fmla="*/ 279537 h 924077"/>
                <a:gd name="connsiteX1" fmla="*/ 181716 w 924152"/>
                <a:gd name="connsiteY1" fmla="*/ 73921 h 924077"/>
                <a:gd name="connsiteX2" fmla="*/ 112245 w 924152"/>
                <a:gd name="connsiteY2" fmla="*/ 2070 h 924077"/>
                <a:gd name="connsiteX3" fmla="*/ 72488 w 924152"/>
                <a:gd name="connsiteY3" fmla="*/ 38203 h 924077"/>
                <a:gd name="connsiteX4" fmla="*/ 47434 w 924152"/>
                <a:gd name="connsiteY4" fmla="*/ 222283 h 924077"/>
                <a:gd name="connsiteX5" fmla="*/ 22543 w 924152"/>
                <a:gd name="connsiteY5" fmla="*/ 818433 h 924077"/>
                <a:gd name="connsiteX6" fmla="*/ 404208 w 924152"/>
                <a:gd name="connsiteY6" fmla="*/ 920921 h 924077"/>
                <a:gd name="connsiteX7" fmla="*/ 851365 w 924152"/>
                <a:gd name="connsiteY7" fmla="*/ 887791 h 924077"/>
                <a:gd name="connsiteX8" fmla="*/ 909343 w 924152"/>
                <a:gd name="connsiteY8" fmla="*/ 786433 h 924077"/>
                <a:gd name="connsiteX9" fmla="*/ 740378 w 924152"/>
                <a:gd name="connsiteY9" fmla="*/ 607528 h 924077"/>
                <a:gd name="connsiteX10" fmla="*/ 392508 w 924152"/>
                <a:gd name="connsiteY10" fmla="*/ 279537 h 924077"/>
                <a:gd name="connsiteX0" fmla="*/ 399523 w 931167"/>
                <a:gd name="connsiteY0" fmla="*/ 279537 h 924077"/>
                <a:gd name="connsiteX1" fmla="*/ 188731 w 931167"/>
                <a:gd name="connsiteY1" fmla="*/ 73921 h 924077"/>
                <a:gd name="connsiteX2" fmla="*/ 119260 w 931167"/>
                <a:gd name="connsiteY2" fmla="*/ 2070 h 924077"/>
                <a:gd name="connsiteX3" fmla="*/ 79503 w 931167"/>
                <a:gd name="connsiteY3" fmla="*/ 38203 h 924077"/>
                <a:gd name="connsiteX4" fmla="*/ 31383 w 931167"/>
                <a:gd name="connsiteY4" fmla="*/ 222283 h 924077"/>
                <a:gd name="connsiteX5" fmla="*/ 29558 w 931167"/>
                <a:gd name="connsiteY5" fmla="*/ 818433 h 924077"/>
                <a:gd name="connsiteX6" fmla="*/ 411223 w 931167"/>
                <a:gd name="connsiteY6" fmla="*/ 920921 h 924077"/>
                <a:gd name="connsiteX7" fmla="*/ 858380 w 931167"/>
                <a:gd name="connsiteY7" fmla="*/ 887791 h 924077"/>
                <a:gd name="connsiteX8" fmla="*/ 916358 w 931167"/>
                <a:gd name="connsiteY8" fmla="*/ 786433 h 924077"/>
                <a:gd name="connsiteX9" fmla="*/ 747393 w 931167"/>
                <a:gd name="connsiteY9" fmla="*/ 607528 h 924077"/>
                <a:gd name="connsiteX10" fmla="*/ 399523 w 931167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403080 w 934724"/>
                <a:gd name="connsiteY0" fmla="*/ 279537 h 924077"/>
                <a:gd name="connsiteX1" fmla="*/ 192288 w 934724"/>
                <a:gd name="connsiteY1" fmla="*/ 73921 h 924077"/>
                <a:gd name="connsiteX2" fmla="*/ 122817 w 934724"/>
                <a:gd name="connsiteY2" fmla="*/ 2070 h 924077"/>
                <a:gd name="connsiteX3" fmla="*/ 83060 w 934724"/>
                <a:gd name="connsiteY3" fmla="*/ 38203 h 924077"/>
                <a:gd name="connsiteX4" fmla="*/ 34940 w 934724"/>
                <a:gd name="connsiteY4" fmla="*/ 222283 h 924077"/>
                <a:gd name="connsiteX5" fmla="*/ 33115 w 934724"/>
                <a:gd name="connsiteY5" fmla="*/ 818433 h 924077"/>
                <a:gd name="connsiteX6" fmla="*/ 414780 w 934724"/>
                <a:gd name="connsiteY6" fmla="*/ 920921 h 924077"/>
                <a:gd name="connsiteX7" fmla="*/ 861937 w 934724"/>
                <a:gd name="connsiteY7" fmla="*/ 887791 h 924077"/>
                <a:gd name="connsiteX8" fmla="*/ 919915 w 934724"/>
                <a:gd name="connsiteY8" fmla="*/ 786433 h 924077"/>
                <a:gd name="connsiteX9" fmla="*/ 750950 w 934724"/>
                <a:gd name="connsiteY9" fmla="*/ 607528 h 924077"/>
                <a:gd name="connsiteX10" fmla="*/ 403080 w 934724"/>
                <a:gd name="connsiteY10" fmla="*/ 279537 h 924077"/>
                <a:gd name="connsiteX0" fmla="*/ 394767 w 931784"/>
                <a:gd name="connsiteY0" fmla="*/ 279537 h 950097"/>
                <a:gd name="connsiteX1" fmla="*/ 183975 w 931784"/>
                <a:gd name="connsiteY1" fmla="*/ 73921 h 950097"/>
                <a:gd name="connsiteX2" fmla="*/ 114504 w 931784"/>
                <a:gd name="connsiteY2" fmla="*/ 2070 h 950097"/>
                <a:gd name="connsiteX3" fmla="*/ 74747 w 931784"/>
                <a:gd name="connsiteY3" fmla="*/ 38203 h 950097"/>
                <a:gd name="connsiteX4" fmla="*/ 26627 w 931784"/>
                <a:gd name="connsiteY4" fmla="*/ 222283 h 950097"/>
                <a:gd name="connsiteX5" fmla="*/ 24802 w 931784"/>
                <a:gd name="connsiteY5" fmla="*/ 818433 h 950097"/>
                <a:gd name="connsiteX6" fmla="*/ 291133 w 931784"/>
                <a:gd name="connsiteY6" fmla="*/ 948238 h 950097"/>
                <a:gd name="connsiteX7" fmla="*/ 853624 w 931784"/>
                <a:gd name="connsiteY7" fmla="*/ 887791 h 950097"/>
                <a:gd name="connsiteX8" fmla="*/ 911602 w 931784"/>
                <a:gd name="connsiteY8" fmla="*/ 786433 h 950097"/>
                <a:gd name="connsiteX9" fmla="*/ 742637 w 931784"/>
                <a:gd name="connsiteY9" fmla="*/ 607528 h 950097"/>
                <a:gd name="connsiteX10" fmla="*/ 394767 w 931784"/>
                <a:gd name="connsiteY10" fmla="*/ 279537 h 950097"/>
                <a:gd name="connsiteX0" fmla="*/ 394767 w 916547"/>
                <a:gd name="connsiteY0" fmla="*/ 279537 h 949258"/>
                <a:gd name="connsiteX1" fmla="*/ 183975 w 916547"/>
                <a:gd name="connsiteY1" fmla="*/ 73921 h 949258"/>
                <a:gd name="connsiteX2" fmla="*/ 114504 w 916547"/>
                <a:gd name="connsiteY2" fmla="*/ 2070 h 949258"/>
                <a:gd name="connsiteX3" fmla="*/ 74747 w 916547"/>
                <a:gd name="connsiteY3" fmla="*/ 38203 h 949258"/>
                <a:gd name="connsiteX4" fmla="*/ 26627 w 916547"/>
                <a:gd name="connsiteY4" fmla="*/ 222283 h 949258"/>
                <a:gd name="connsiteX5" fmla="*/ 24802 w 916547"/>
                <a:gd name="connsiteY5" fmla="*/ 818433 h 949258"/>
                <a:gd name="connsiteX6" fmla="*/ 291133 w 916547"/>
                <a:gd name="connsiteY6" fmla="*/ 948238 h 949258"/>
                <a:gd name="connsiteX7" fmla="*/ 761357 w 916547"/>
                <a:gd name="connsiteY7" fmla="*/ 874133 h 949258"/>
                <a:gd name="connsiteX8" fmla="*/ 911602 w 916547"/>
                <a:gd name="connsiteY8" fmla="*/ 786433 h 949258"/>
                <a:gd name="connsiteX9" fmla="*/ 742637 w 916547"/>
                <a:gd name="connsiteY9" fmla="*/ 607528 h 949258"/>
                <a:gd name="connsiteX10" fmla="*/ 394767 w 916547"/>
                <a:gd name="connsiteY10" fmla="*/ 279537 h 94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7" h="949258">
                  <a:moveTo>
                    <a:pt x="394767" y="279537"/>
                  </a:moveTo>
                  <a:cubicBezTo>
                    <a:pt x="301657" y="190603"/>
                    <a:pt x="230685" y="120165"/>
                    <a:pt x="183975" y="73921"/>
                  </a:cubicBezTo>
                  <a:cubicBezTo>
                    <a:pt x="137265" y="27677"/>
                    <a:pt x="132709" y="8023"/>
                    <a:pt x="114504" y="2070"/>
                  </a:cubicBezTo>
                  <a:cubicBezTo>
                    <a:pt x="96299" y="-3883"/>
                    <a:pt x="89393" y="1501"/>
                    <a:pt x="74747" y="38203"/>
                  </a:cubicBezTo>
                  <a:cubicBezTo>
                    <a:pt x="60101" y="74905"/>
                    <a:pt x="48792" y="96798"/>
                    <a:pt x="26627" y="222283"/>
                  </a:cubicBezTo>
                  <a:cubicBezTo>
                    <a:pt x="4462" y="347768"/>
                    <a:pt x="-19282" y="697441"/>
                    <a:pt x="24802" y="818433"/>
                  </a:cubicBezTo>
                  <a:cubicBezTo>
                    <a:pt x="68886" y="939426"/>
                    <a:pt x="168374" y="938955"/>
                    <a:pt x="291133" y="948238"/>
                  </a:cubicBezTo>
                  <a:cubicBezTo>
                    <a:pt x="413892" y="957521"/>
                    <a:pt x="657946" y="901101"/>
                    <a:pt x="761357" y="874133"/>
                  </a:cubicBezTo>
                  <a:cubicBezTo>
                    <a:pt x="864769" y="847166"/>
                    <a:pt x="936450" y="831159"/>
                    <a:pt x="911602" y="786433"/>
                  </a:cubicBezTo>
                  <a:cubicBezTo>
                    <a:pt x="886754" y="741707"/>
                    <a:pt x="830433" y="688698"/>
                    <a:pt x="742637" y="607528"/>
                  </a:cubicBezTo>
                  <a:cubicBezTo>
                    <a:pt x="654841" y="526358"/>
                    <a:pt x="487877" y="368472"/>
                    <a:pt x="394767" y="279537"/>
                  </a:cubicBez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B86C521-E802-D771-FE3F-6BB2DCB92844}"/>
                </a:ext>
              </a:extLst>
            </p:cNvPr>
            <p:cNvSpPr/>
            <p:nvPr/>
          </p:nvSpPr>
          <p:spPr>
            <a:xfrm>
              <a:off x="11038468" y="246916"/>
              <a:ext cx="886555" cy="929494"/>
            </a:xfrm>
            <a:custGeom>
              <a:avLst/>
              <a:gdLst>
                <a:gd name="connsiteX0" fmla="*/ 379941 w 921634"/>
                <a:gd name="connsiteY0" fmla="*/ 270585 h 977591"/>
                <a:gd name="connsiteX1" fmla="*/ 121524 w 921634"/>
                <a:gd name="connsiteY1" fmla="*/ 22107 h 977591"/>
                <a:gd name="connsiteX2" fmla="*/ 111585 w 921634"/>
                <a:gd name="connsiteY2" fmla="*/ 12168 h 977591"/>
                <a:gd name="connsiteX3" fmla="*/ 71828 w 921634"/>
                <a:gd name="connsiteY3" fmla="*/ 22107 h 977591"/>
                <a:gd name="connsiteX4" fmla="*/ 42011 w 921634"/>
                <a:gd name="connsiteY4" fmla="*/ 210950 h 977591"/>
                <a:gd name="connsiteX5" fmla="*/ 32072 w 921634"/>
                <a:gd name="connsiteY5" fmla="*/ 787420 h 977591"/>
                <a:gd name="connsiteX6" fmla="*/ 489272 w 921634"/>
                <a:gd name="connsiteY6" fmla="*/ 976263 h 977591"/>
                <a:gd name="connsiteX7" fmla="*/ 876898 w 921634"/>
                <a:gd name="connsiteY7" fmla="*/ 866933 h 977591"/>
                <a:gd name="connsiteX8" fmla="*/ 896776 w 921634"/>
                <a:gd name="connsiteY8" fmla="*/ 777481 h 977591"/>
                <a:gd name="connsiteX9" fmla="*/ 727811 w 921634"/>
                <a:gd name="connsiteY9" fmla="*/ 598576 h 977591"/>
                <a:gd name="connsiteX10" fmla="*/ 379941 w 921634"/>
                <a:gd name="connsiteY10" fmla="*/ 270585 h 977591"/>
                <a:gd name="connsiteX0" fmla="*/ 370962 w 920676"/>
                <a:gd name="connsiteY0" fmla="*/ 270585 h 917093"/>
                <a:gd name="connsiteX1" fmla="*/ 112545 w 920676"/>
                <a:gd name="connsiteY1" fmla="*/ 22107 h 917093"/>
                <a:gd name="connsiteX2" fmla="*/ 102606 w 920676"/>
                <a:gd name="connsiteY2" fmla="*/ 12168 h 917093"/>
                <a:gd name="connsiteX3" fmla="*/ 62849 w 920676"/>
                <a:gd name="connsiteY3" fmla="*/ 22107 h 917093"/>
                <a:gd name="connsiteX4" fmla="*/ 33032 w 920676"/>
                <a:gd name="connsiteY4" fmla="*/ 210950 h 917093"/>
                <a:gd name="connsiteX5" fmla="*/ 23093 w 920676"/>
                <a:gd name="connsiteY5" fmla="*/ 787420 h 917093"/>
                <a:gd name="connsiteX6" fmla="*/ 358849 w 920676"/>
                <a:gd name="connsiteY6" fmla="*/ 914350 h 917093"/>
                <a:gd name="connsiteX7" fmla="*/ 867919 w 920676"/>
                <a:gd name="connsiteY7" fmla="*/ 866933 h 917093"/>
                <a:gd name="connsiteX8" fmla="*/ 887797 w 920676"/>
                <a:gd name="connsiteY8" fmla="*/ 777481 h 917093"/>
                <a:gd name="connsiteX9" fmla="*/ 718832 w 920676"/>
                <a:gd name="connsiteY9" fmla="*/ 598576 h 917093"/>
                <a:gd name="connsiteX10" fmla="*/ 370962 w 920676"/>
                <a:gd name="connsiteY10" fmla="*/ 270585 h 917093"/>
                <a:gd name="connsiteX0" fmla="*/ 370962 w 903617"/>
                <a:gd name="connsiteY0" fmla="*/ 270585 h 918698"/>
                <a:gd name="connsiteX1" fmla="*/ 112545 w 903617"/>
                <a:gd name="connsiteY1" fmla="*/ 22107 h 918698"/>
                <a:gd name="connsiteX2" fmla="*/ 102606 w 903617"/>
                <a:gd name="connsiteY2" fmla="*/ 12168 h 918698"/>
                <a:gd name="connsiteX3" fmla="*/ 62849 w 903617"/>
                <a:gd name="connsiteY3" fmla="*/ 22107 h 918698"/>
                <a:gd name="connsiteX4" fmla="*/ 33032 w 903617"/>
                <a:gd name="connsiteY4" fmla="*/ 210950 h 918698"/>
                <a:gd name="connsiteX5" fmla="*/ 23093 w 903617"/>
                <a:gd name="connsiteY5" fmla="*/ 787420 h 918698"/>
                <a:gd name="connsiteX6" fmla="*/ 358849 w 903617"/>
                <a:gd name="connsiteY6" fmla="*/ 914350 h 918698"/>
                <a:gd name="connsiteX7" fmla="*/ 829819 w 903617"/>
                <a:gd name="connsiteY7" fmla="*/ 878839 h 918698"/>
                <a:gd name="connsiteX8" fmla="*/ 887797 w 903617"/>
                <a:gd name="connsiteY8" fmla="*/ 777481 h 918698"/>
                <a:gd name="connsiteX9" fmla="*/ 718832 w 903617"/>
                <a:gd name="connsiteY9" fmla="*/ 598576 h 918698"/>
                <a:gd name="connsiteX10" fmla="*/ 370962 w 903617"/>
                <a:gd name="connsiteY10" fmla="*/ 270585 h 918698"/>
                <a:gd name="connsiteX0" fmla="*/ 370962 w 903617"/>
                <a:gd name="connsiteY0" fmla="*/ 268635 h 916748"/>
                <a:gd name="connsiteX1" fmla="*/ 160170 w 903617"/>
                <a:gd name="connsiteY1" fmla="*/ 63019 h 916748"/>
                <a:gd name="connsiteX2" fmla="*/ 102606 w 903617"/>
                <a:gd name="connsiteY2" fmla="*/ 10218 h 916748"/>
                <a:gd name="connsiteX3" fmla="*/ 62849 w 903617"/>
                <a:gd name="connsiteY3" fmla="*/ 20157 h 916748"/>
                <a:gd name="connsiteX4" fmla="*/ 33032 w 903617"/>
                <a:gd name="connsiteY4" fmla="*/ 209000 h 916748"/>
                <a:gd name="connsiteX5" fmla="*/ 23093 w 903617"/>
                <a:gd name="connsiteY5" fmla="*/ 785470 h 916748"/>
                <a:gd name="connsiteX6" fmla="*/ 358849 w 903617"/>
                <a:gd name="connsiteY6" fmla="*/ 912400 h 916748"/>
                <a:gd name="connsiteX7" fmla="*/ 829819 w 903617"/>
                <a:gd name="connsiteY7" fmla="*/ 876889 h 916748"/>
                <a:gd name="connsiteX8" fmla="*/ 887797 w 903617"/>
                <a:gd name="connsiteY8" fmla="*/ 775531 h 916748"/>
                <a:gd name="connsiteX9" fmla="*/ 718832 w 903617"/>
                <a:gd name="connsiteY9" fmla="*/ 596626 h 916748"/>
                <a:gd name="connsiteX10" fmla="*/ 370962 w 903617"/>
                <a:gd name="connsiteY10" fmla="*/ 268635 h 916748"/>
                <a:gd name="connsiteX0" fmla="*/ 370962 w 903617"/>
                <a:gd name="connsiteY0" fmla="*/ 281221 h 929334"/>
                <a:gd name="connsiteX1" fmla="*/ 160170 w 903617"/>
                <a:gd name="connsiteY1" fmla="*/ 75605 h 929334"/>
                <a:gd name="connsiteX2" fmla="*/ 90699 w 903617"/>
                <a:gd name="connsiteY2" fmla="*/ 3754 h 929334"/>
                <a:gd name="connsiteX3" fmla="*/ 62849 w 903617"/>
                <a:gd name="connsiteY3" fmla="*/ 32743 h 929334"/>
                <a:gd name="connsiteX4" fmla="*/ 33032 w 903617"/>
                <a:gd name="connsiteY4" fmla="*/ 221586 h 929334"/>
                <a:gd name="connsiteX5" fmla="*/ 23093 w 903617"/>
                <a:gd name="connsiteY5" fmla="*/ 798056 h 929334"/>
                <a:gd name="connsiteX6" fmla="*/ 358849 w 903617"/>
                <a:gd name="connsiteY6" fmla="*/ 924986 h 929334"/>
                <a:gd name="connsiteX7" fmla="*/ 829819 w 903617"/>
                <a:gd name="connsiteY7" fmla="*/ 889475 h 929334"/>
                <a:gd name="connsiteX8" fmla="*/ 887797 w 903617"/>
                <a:gd name="connsiteY8" fmla="*/ 788117 h 929334"/>
                <a:gd name="connsiteX9" fmla="*/ 718832 w 903617"/>
                <a:gd name="connsiteY9" fmla="*/ 609212 h 929334"/>
                <a:gd name="connsiteX10" fmla="*/ 370962 w 903617"/>
                <a:gd name="connsiteY10" fmla="*/ 281221 h 929334"/>
                <a:gd name="connsiteX0" fmla="*/ 370563 w 903218"/>
                <a:gd name="connsiteY0" fmla="*/ 279493 h 927606"/>
                <a:gd name="connsiteX1" fmla="*/ 159771 w 903218"/>
                <a:gd name="connsiteY1" fmla="*/ 73877 h 927606"/>
                <a:gd name="connsiteX2" fmla="*/ 90300 w 903218"/>
                <a:gd name="connsiteY2" fmla="*/ 2026 h 927606"/>
                <a:gd name="connsiteX3" fmla="*/ 50543 w 903218"/>
                <a:gd name="connsiteY3" fmla="*/ 38159 h 927606"/>
                <a:gd name="connsiteX4" fmla="*/ 32633 w 903218"/>
                <a:gd name="connsiteY4" fmla="*/ 219858 h 927606"/>
                <a:gd name="connsiteX5" fmla="*/ 22694 w 903218"/>
                <a:gd name="connsiteY5" fmla="*/ 796328 h 927606"/>
                <a:gd name="connsiteX6" fmla="*/ 358450 w 903218"/>
                <a:gd name="connsiteY6" fmla="*/ 923258 h 927606"/>
                <a:gd name="connsiteX7" fmla="*/ 829420 w 903218"/>
                <a:gd name="connsiteY7" fmla="*/ 887747 h 927606"/>
                <a:gd name="connsiteX8" fmla="*/ 887398 w 903218"/>
                <a:gd name="connsiteY8" fmla="*/ 786389 h 927606"/>
                <a:gd name="connsiteX9" fmla="*/ 718433 w 903218"/>
                <a:gd name="connsiteY9" fmla="*/ 607484 h 927606"/>
                <a:gd name="connsiteX10" fmla="*/ 370563 w 903218"/>
                <a:gd name="connsiteY10" fmla="*/ 279493 h 927606"/>
                <a:gd name="connsiteX0" fmla="*/ 372840 w 905495"/>
                <a:gd name="connsiteY0" fmla="*/ 279537 h 927650"/>
                <a:gd name="connsiteX1" fmla="*/ 162048 w 905495"/>
                <a:gd name="connsiteY1" fmla="*/ 73921 h 927650"/>
                <a:gd name="connsiteX2" fmla="*/ 92577 w 905495"/>
                <a:gd name="connsiteY2" fmla="*/ 2070 h 927650"/>
                <a:gd name="connsiteX3" fmla="*/ 52820 w 905495"/>
                <a:gd name="connsiteY3" fmla="*/ 38203 h 927650"/>
                <a:gd name="connsiteX4" fmla="*/ 27766 w 905495"/>
                <a:gd name="connsiteY4" fmla="*/ 222283 h 927650"/>
                <a:gd name="connsiteX5" fmla="*/ 24971 w 905495"/>
                <a:gd name="connsiteY5" fmla="*/ 796372 h 927650"/>
                <a:gd name="connsiteX6" fmla="*/ 360727 w 905495"/>
                <a:gd name="connsiteY6" fmla="*/ 923302 h 927650"/>
                <a:gd name="connsiteX7" fmla="*/ 831697 w 905495"/>
                <a:gd name="connsiteY7" fmla="*/ 887791 h 927650"/>
                <a:gd name="connsiteX8" fmla="*/ 889675 w 905495"/>
                <a:gd name="connsiteY8" fmla="*/ 786433 h 927650"/>
                <a:gd name="connsiteX9" fmla="*/ 720710 w 905495"/>
                <a:gd name="connsiteY9" fmla="*/ 607528 h 927650"/>
                <a:gd name="connsiteX10" fmla="*/ 372840 w 905495"/>
                <a:gd name="connsiteY10" fmla="*/ 279537 h 927650"/>
                <a:gd name="connsiteX0" fmla="*/ 351610 w 884265"/>
                <a:gd name="connsiteY0" fmla="*/ 279537 h 925481"/>
                <a:gd name="connsiteX1" fmla="*/ 140818 w 884265"/>
                <a:gd name="connsiteY1" fmla="*/ 73921 h 925481"/>
                <a:gd name="connsiteX2" fmla="*/ 71347 w 884265"/>
                <a:gd name="connsiteY2" fmla="*/ 2070 h 925481"/>
                <a:gd name="connsiteX3" fmla="*/ 31590 w 884265"/>
                <a:gd name="connsiteY3" fmla="*/ 38203 h 925481"/>
                <a:gd name="connsiteX4" fmla="*/ 6536 w 884265"/>
                <a:gd name="connsiteY4" fmla="*/ 222283 h 925481"/>
                <a:gd name="connsiteX5" fmla="*/ 34698 w 884265"/>
                <a:gd name="connsiteY5" fmla="*/ 832091 h 925481"/>
                <a:gd name="connsiteX6" fmla="*/ 339497 w 884265"/>
                <a:gd name="connsiteY6" fmla="*/ 923302 h 925481"/>
                <a:gd name="connsiteX7" fmla="*/ 810467 w 884265"/>
                <a:gd name="connsiteY7" fmla="*/ 887791 h 925481"/>
                <a:gd name="connsiteX8" fmla="*/ 868445 w 884265"/>
                <a:gd name="connsiteY8" fmla="*/ 786433 h 925481"/>
                <a:gd name="connsiteX9" fmla="*/ 699480 w 884265"/>
                <a:gd name="connsiteY9" fmla="*/ 607528 h 925481"/>
                <a:gd name="connsiteX10" fmla="*/ 351610 w 884265"/>
                <a:gd name="connsiteY10" fmla="*/ 279537 h 925481"/>
                <a:gd name="connsiteX0" fmla="*/ 353117 w 884761"/>
                <a:gd name="connsiteY0" fmla="*/ 279537 h 923248"/>
                <a:gd name="connsiteX1" fmla="*/ 142325 w 884761"/>
                <a:gd name="connsiteY1" fmla="*/ 73921 h 923248"/>
                <a:gd name="connsiteX2" fmla="*/ 72854 w 884761"/>
                <a:gd name="connsiteY2" fmla="*/ 2070 h 923248"/>
                <a:gd name="connsiteX3" fmla="*/ 33097 w 884761"/>
                <a:gd name="connsiteY3" fmla="*/ 38203 h 923248"/>
                <a:gd name="connsiteX4" fmla="*/ 8043 w 884761"/>
                <a:gd name="connsiteY4" fmla="*/ 222283 h 923248"/>
                <a:gd name="connsiteX5" fmla="*/ 36205 w 884761"/>
                <a:gd name="connsiteY5" fmla="*/ 832091 h 923248"/>
                <a:gd name="connsiteX6" fmla="*/ 364817 w 884761"/>
                <a:gd name="connsiteY6" fmla="*/ 920921 h 923248"/>
                <a:gd name="connsiteX7" fmla="*/ 811974 w 884761"/>
                <a:gd name="connsiteY7" fmla="*/ 887791 h 923248"/>
                <a:gd name="connsiteX8" fmla="*/ 869952 w 884761"/>
                <a:gd name="connsiteY8" fmla="*/ 786433 h 923248"/>
                <a:gd name="connsiteX9" fmla="*/ 700987 w 884761"/>
                <a:gd name="connsiteY9" fmla="*/ 607528 h 923248"/>
                <a:gd name="connsiteX10" fmla="*/ 353117 w 884761"/>
                <a:gd name="connsiteY10" fmla="*/ 279537 h 923248"/>
                <a:gd name="connsiteX0" fmla="*/ 353117 w 884761"/>
                <a:gd name="connsiteY0" fmla="*/ 279537 h 921771"/>
                <a:gd name="connsiteX1" fmla="*/ 142325 w 884761"/>
                <a:gd name="connsiteY1" fmla="*/ 73921 h 921771"/>
                <a:gd name="connsiteX2" fmla="*/ 72854 w 884761"/>
                <a:gd name="connsiteY2" fmla="*/ 2070 h 921771"/>
                <a:gd name="connsiteX3" fmla="*/ 33097 w 884761"/>
                <a:gd name="connsiteY3" fmla="*/ 38203 h 921771"/>
                <a:gd name="connsiteX4" fmla="*/ 8043 w 884761"/>
                <a:gd name="connsiteY4" fmla="*/ 222283 h 921771"/>
                <a:gd name="connsiteX5" fmla="*/ 36205 w 884761"/>
                <a:gd name="connsiteY5" fmla="*/ 832091 h 921771"/>
                <a:gd name="connsiteX6" fmla="*/ 364817 w 884761"/>
                <a:gd name="connsiteY6" fmla="*/ 920921 h 921771"/>
                <a:gd name="connsiteX7" fmla="*/ 811974 w 884761"/>
                <a:gd name="connsiteY7" fmla="*/ 887791 h 921771"/>
                <a:gd name="connsiteX8" fmla="*/ 869952 w 884761"/>
                <a:gd name="connsiteY8" fmla="*/ 786433 h 921771"/>
                <a:gd name="connsiteX9" fmla="*/ 700987 w 884761"/>
                <a:gd name="connsiteY9" fmla="*/ 607528 h 921771"/>
                <a:gd name="connsiteX10" fmla="*/ 353117 w 884761"/>
                <a:gd name="connsiteY10" fmla="*/ 279537 h 921771"/>
                <a:gd name="connsiteX0" fmla="*/ 353117 w 884761"/>
                <a:gd name="connsiteY0" fmla="*/ 279537 h 929174"/>
                <a:gd name="connsiteX1" fmla="*/ 142325 w 884761"/>
                <a:gd name="connsiteY1" fmla="*/ 73921 h 929174"/>
                <a:gd name="connsiteX2" fmla="*/ 72854 w 884761"/>
                <a:gd name="connsiteY2" fmla="*/ 2070 h 929174"/>
                <a:gd name="connsiteX3" fmla="*/ 33097 w 884761"/>
                <a:gd name="connsiteY3" fmla="*/ 38203 h 929174"/>
                <a:gd name="connsiteX4" fmla="*/ 8043 w 884761"/>
                <a:gd name="connsiteY4" fmla="*/ 222283 h 929174"/>
                <a:gd name="connsiteX5" fmla="*/ 36205 w 884761"/>
                <a:gd name="connsiteY5" fmla="*/ 832091 h 929174"/>
                <a:gd name="connsiteX6" fmla="*/ 364817 w 884761"/>
                <a:gd name="connsiteY6" fmla="*/ 920921 h 929174"/>
                <a:gd name="connsiteX7" fmla="*/ 811974 w 884761"/>
                <a:gd name="connsiteY7" fmla="*/ 887791 h 929174"/>
                <a:gd name="connsiteX8" fmla="*/ 869952 w 884761"/>
                <a:gd name="connsiteY8" fmla="*/ 786433 h 929174"/>
                <a:gd name="connsiteX9" fmla="*/ 700987 w 884761"/>
                <a:gd name="connsiteY9" fmla="*/ 607528 h 929174"/>
                <a:gd name="connsiteX10" fmla="*/ 353117 w 884761"/>
                <a:gd name="connsiteY10" fmla="*/ 279537 h 929174"/>
                <a:gd name="connsiteX0" fmla="*/ 353117 w 884761"/>
                <a:gd name="connsiteY0" fmla="*/ 279857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353117 w 884761"/>
                <a:gd name="connsiteY10" fmla="*/ 279857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00987 w 884761"/>
                <a:gd name="connsiteY9" fmla="*/ 607848 h 929494"/>
                <a:gd name="connsiteX10" fmla="*/ 412648 w 884761"/>
                <a:gd name="connsiteY10" fmla="*/ 253663 h 929494"/>
                <a:gd name="connsiteX0" fmla="*/ 412648 w 884761"/>
                <a:gd name="connsiteY0" fmla="*/ 253663 h 929494"/>
                <a:gd name="connsiteX1" fmla="*/ 209000 w 884761"/>
                <a:gd name="connsiteY1" fmla="*/ 79004 h 929494"/>
                <a:gd name="connsiteX2" fmla="*/ 72854 w 884761"/>
                <a:gd name="connsiteY2" fmla="*/ 2390 h 929494"/>
                <a:gd name="connsiteX3" fmla="*/ 33097 w 884761"/>
                <a:gd name="connsiteY3" fmla="*/ 38523 h 929494"/>
                <a:gd name="connsiteX4" fmla="*/ 8043 w 884761"/>
                <a:gd name="connsiteY4" fmla="*/ 222603 h 929494"/>
                <a:gd name="connsiteX5" fmla="*/ 36205 w 884761"/>
                <a:gd name="connsiteY5" fmla="*/ 832411 h 929494"/>
                <a:gd name="connsiteX6" fmla="*/ 364817 w 884761"/>
                <a:gd name="connsiteY6" fmla="*/ 921241 h 929494"/>
                <a:gd name="connsiteX7" fmla="*/ 811974 w 884761"/>
                <a:gd name="connsiteY7" fmla="*/ 888111 h 929494"/>
                <a:gd name="connsiteX8" fmla="*/ 869952 w 884761"/>
                <a:gd name="connsiteY8" fmla="*/ 786753 h 929494"/>
                <a:gd name="connsiteX9" fmla="*/ 729562 w 884761"/>
                <a:gd name="connsiteY9" fmla="*/ 581654 h 929494"/>
                <a:gd name="connsiteX10" fmla="*/ 412648 w 884761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72854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  <a:gd name="connsiteX0" fmla="*/ 412648 w 886555"/>
                <a:gd name="connsiteY0" fmla="*/ 253663 h 929494"/>
                <a:gd name="connsiteX1" fmla="*/ 209000 w 886555"/>
                <a:gd name="connsiteY1" fmla="*/ 79004 h 929494"/>
                <a:gd name="connsiteX2" fmla="*/ 89523 w 886555"/>
                <a:gd name="connsiteY2" fmla="*/ 2390 h 929494"/>
                <a:gd name="connsiteX3" fmla="*/ 33097 w 886555"/>
                <a:gd name="connsiteY3" fmla="*/ 38523 h 929494"/>
                <a:gd name="connsiteX4" fmla="*/ 8043 w 886555"/>
                <a:gd name="connsiteY4" fmla="*/ 222603 h 929494"/>
                <a:gd name="connsiteX5" fmla="*/ 36205 w 886555"/>
                <a:gd name="connsiteY5" fmla="*/ 832411 h 929494"/>
                <a:gd name="connsiteX6" fmla="*/ 364817 w 886555"/>
                <a:gd name="connsiteY6" fmla="*/ 921241 h 929494"/>
                <a:gd name="connsiteX7" fmla="*/ 811974 w 886555"/>
                <a:gd name="connsiteY7" fmla="*/ 888111 h 929494"/>
                <a:gd name="connsiteX8" fmla="*/ 872333 w 886555"/>
                <a:gd name="connsiteY8" fmla="*/ 765322 h 929494"/>
                <a:gd name="connsiteX9" fmla="*/ 729562 w 886555"/>
                <a:gd name="connsiteY9" fmla="*/ 581654 h 929494"/>
                <a:gd name="connsiteX10" fmla="*/ 412648 w 886555"/>
                <a:gd name="connsiteY10" fmla="*/ 253663 h 92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55" h="929494">
                  <a:moveTo>
                    <a:pt x="412648" y="253663"/>
                  </a:moveTo>
                  <a:cubicBezTo>
                    <a:pt x="325888" y="169888"/>
                    <a:pt x="262854" y="120883"/>
                    <a:pt x="209000" y="79004"/>
                  </a:cubicBezTo>
                  <a:cubicBezTo>
                    <a:pt x="155146" y="37125"/>
                    <a:pt x="118840" y="9137"/>
                    <a:pt x="89523" y="2390"/>
                  </a:cubicBezTo>
                  <a:cubicBezTo>
                    <a:pt x="60206" y="-4357"/>
                    <a:pt x="46677" y="1821"/>
                    <a:pt x="33097" y="38523"/>
                  </a:cubicBezTo>
                  <a:cubicBezTo>
                    <a:pt x="19517" y="75225"/>
                    <a:pt x="7525" y="90288"/>
                    <a:pt x="8043" y="222603"/>
                  </a:cubicBezTo>
                  <a:cubicBezTo>
                    <a:pt x="8561" y="354918"/>
                    <a:pt x="-23257" y="715971"/>
                    <a:pt x="36205" y="832411"/>
                  </a:cubicBezTo>
                  <a:cubicBezTo>
                    <a:pt x="95667" y="948851"/>
                    <a:pt x="223615" y="933390"/>
                    <a:pt x="364817" y="921241"/>
                  </a:cubicBezTo>
                  <a:cubicBezTo>
                    <a:pt x="506019" y="909092"/>
                    <a:pt x="727388" y="914097"/>
                    <a:pt x="811974" y="888111"/>
                  </a:cubicBezTo>
                  <a:cubicBezTo>
                    <a:pt x="896560" y="862125"/>
                    <a:pt x="897181" y="810048"/>
                    <a:pt x="872333" y="765322"/>
                  </a:cubicBezTo>
                  <a:cubicBezTo>
                    <a:pt x="847485" y="720596"/>
                    <a:pt x="806176" y="666930"/>
                    <a:pt x="729562" y="581654"/>
                  </a:cubicBezTo>
                  <a:cubicBezTo>
                    <a:pt x="652948" y="496378"/>
                    <a:pt x="499408" y="337438"/>
                    <a:pt x="412648" y="25366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1D254FF-1654-1F64-D4FA-0837AAEB46AF}"/>
                </a:ext>
              </a:extLst>
            </p:cNvPr>
            <p:cNvSpPr/>
            <p:nvPr/>
          </p:nvSpPr>
          <p:spPr>
            <a:xfrm>
              <a:off x="11129167" y="971549"/>
              <a:ext cx="114300" cy="117475"/>
            </a:xfrm>
            <a:custGeom>
              <a:avLst/>
              <a:gdLst>
                <a:gd name="connsiteX0" fmla="*/ 0 w 114300"/>
                <a:gd name="connsiteY0" fmla="*/ 0 h 117475"/>
                <a:gd name="connsiteX1" fmla="*/ 31750 w 114300"/>
                <a:gd name="connsiteY1" fmla="*/ 79375 h 117475"/>
                <a:gd name="connsiteX2" fmla="*/ 114300 w 114300"/>
                <a:gd name="connsiteY2" fmla="*/ 117475 h 11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17475">
                  <a:moveTo>
                    <a:pt x="0" y="0"/>
                  </a:moveTo>
                  <a:cubicBezTo>
                    <a:pt x="6350" y="29898"/>
                    <a:pt x="12700" y="59796"/>
                    <a:pt x="31750" y="79375"/>
                  </a:cubicBezTo>
                  <a:cubicBezTo>
                    <a:pt x="50800" y="98954"/>
                    <a:pt x="82550" y="108214"/>
                    <a:pt x="114300" y="117475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93F048-5870-0DBB-3C01-827362E308C7}"/>
                </a:ext>
              </a:extLst>
            </p:cNvPr>
            <p:cNvSpPr/>
            <p:nvPr/>
          </p:nvSpPr>
          <p:spPr>
            <a:xfrm>
              <a:off x="11127582" y="1064419"/>
              <a:ext cx="95250" cy="59308"/>
            </a:xfrm>
            <a:custGeom>
              <a:avLst/>
              <a:gdLst>
                <a:gd name="connsiteX0" fmla="*/ 0 w 97631"/>
                <a:gd name="connsiteY0" fmla="*/ 0 h 42639"/>
                <a:gd name="connsiteX1" fmla="*/ 61913 w 97631"/>
                <a:gd name="connsiteY1" fmla="*/ 38100 h 42639"/>
                <a:gd name="connsiteX2" fmla="*/ 97631 w 97631"/>
                <a:gd name="connsiteY2" fmla="*/ 40481 h 42639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  <a:gd name="connsiteX0" fmla="*/ 0 w 95250"/>
                <a:gd name="connsiteY0" fmla="*/ 0 h 59308"/>
                <a:gd name="connsiteX1" fmla="*/ 59532 w 95250"/>
                <a:gd name="connsiteY1" fmla="*/ 54769 h 59308"/>
                <a:gd name="connsiteX2" fmla="*/ 95250 w 95250"/>
                <a:gd name="connsiteY2" fmla="*/ 57150 h 5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9308">
                  <a:moveTo>
                    <a:pt x="0" y="0"/>
                  </a:moveTo>
                  <a:cubicBezTo>
                    <a:pt x="8532" y="34726"/>
                    <a:pt x="43260" y="48022"/>
                    <a:pt x="59532" y="54769"/>
                  </a:cubicBezTo>
                  <a:cubicBezTo>
                    <a:pt x="75804" y="61516"/>
                    <a:pt x="85527" y="59333"/>
                    <a:pt x="95250" y="57150"/>
                  </a:cubicBez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96AD59F-D82A-D865-04C3-865B787D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939" y="228617"/>
            <a:ext cx="6425684" cy="6286777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dirty="0">
                <a:latin typeface="SB 어그로 Light" panose="02020603020101020101" pitchFamily="18" charset="-127"/>
                <a:ea typeface="SB 어그로 Light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Arial" panose="020B0604020202020204" pitchFamily="34" charset="0"/>
              </a:rPr>
              <a:t>Main Color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  <a:cs typeface="Arial" panose="020B0604020202020204" pitchFamily="34" charset="0"/>
              </a:rPr>
              <a:t> Main Font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2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9600" b="1" dirty="0">
                <a:solidFill>
                  <a:srgbClr val="135F50"/>
                </a:solidFill>
                <a:effectLst>
                  <a:glow rad="63500">
                    <a:schemeClr val="accent2">
                      <a:lumMod val="60000"/>
                      <a:lumOff val="40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INDEX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b="1" dirty="0"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Service Concept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Design Concept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Information  Architecture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›"/>
            </a:pP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 Design Output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prstClr val="white"/>
                        </a:solidFill>
                      </a:rPr>
                      <a:t>ㅈㅇㅁㄹ</a:t>
                    </a: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Service Concept</a:t>
            </a:r>
            <a:r>
              <a:rPr lang="ko-KR" altLang="en-US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Main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5992BDE7-89B0-6A29-A2E2-13AD453FA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117" b="51046"/>
          <a:stretch/>
        </p:blipFill>
        <p:spPr>
          <a:xfrm rot="2700000">
            <a:off x="3719601" y="1818006"/>
            <a:ext cx="1974674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7E560D5-D586-A605-5E0D-67464819E6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9" t="50368"/>
          <a:stretch/>
        </p:blipFill>
        <p:spPr>
          <a:xfrm rot="13500000">
            <a:off x="8657290" y="1845145"/>
            <a:ext cx="2005256" cy="200882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872E3B9-6CAC-D1E2-BA4D-C91B7C0F1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6" r="51116"/>
          <a:stretch/>
        </p:blipFill>
        <p:spPr>
          <a:xfrm rot="8100000">
            <a:off x="1212815" y="1818005"/>
            <a:ext cx="1974673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7FC7814-FC12-F327-1D1E-D0C6FC284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6" r="160" b="51046"/>
          <a:stretch/>
        </p:blipFill>
        <p:spPr>
          <a:xfrm rot="18900000">
            <a:off x="6174447" y="1833234"/>
            <a:ext cx="1974674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6AD53B-A823-0AE0-0319-F01985DE30B2}"/>
              </a:ext>
            </a:extLst>
          </p:cNvPr>
          <p:cNvSpPr txBox="1"/>
          <p:nvPr/>
        </p:nvSpPr>
        <p:spPr>
          <a:xfrm>
            <a:off x="1679344" y="254558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핫플</a:t>
            </a:r>
            <a:endParaRPr lang="ko-KR" altLang="en-US" sz="3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A3B94-6A4D-80D6-4B13-60ECD3CE0D13}"/>
              </a:ext>
            </a:extLst>
          </p:cNvPr>
          <p:cNvSpPr txBox="1"/>
          <p:nvPr/>
        </p:nvSpPr>
        <p:spPr>
          <a:xfrm>
            <a:off x="4180191" y="2551364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숙박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E47A-7A87-6486-1FC2-87CAF523DE8E}"/>
              </a:ext>
            </a:extLst>
          </p:cNvPr>
          <p:cNvSpPr txBox="1"/>
          <p:nvPr/>
        </p:nvSpPr>
        <p:spPr>
          <a:xfrm>
            <a:off x="6637054" y="252093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먹방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B7A214-7AE2-D1EB-37A3-0B1B64579826}"/>
              </a:ext>
            </a:extLst>
          </p:cNvPr>
          <p:cNvSpPr txBox="1"/>
          <p:nvPr/>
        </p:nvSpPr>
        <p:spPr>
          <a:xfrm>
            <a:off x="9117141" y="2520939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여행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22C410-A481-A69F-9284-D7B70F3C31E0}"/>
              </a:ext>
            </a:extLst>
          </p:cNvPr>
          <p:cNvSpPr txBox="1"/>
          <p:nvPr/>
        </p:nvSpPr>
        <p:spPr>
          <a:xfrm>
            <a:off x="2581333" y="4943600"/>
            <a:ext cx="7029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원하는 정보를 한눈으로</a:t>
            </a:r>
          </a:p>
        </p:txBody>
      </p:sp>
    </p:spTree>
    <p:extLst>
      <p:ext uri="{BB962C8B-B14F-4D97-AF65-F5344CB8AC3E}">
        <p14:creationId xmlns:p14="http://schemas.microsoft.com/office/powerpoint/2010/main" val="478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prstClr val="white"/>
                        </a:solidFill>
                      </a:rPr>
                      <a:t>ㅈㅇㅁㄹ</a:t>
                    </a: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Service Concept</a:t>
            </a:r>
            <a:r>
              <a:rPr lang="ko-KR" altLang="en-US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12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핫플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4872E3B9-6CAC-D1E2-BA4D-C91B7C0F1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6" r="51116"/>
          <a:stretch/>
        </p:blipFill>
        <p:spPr>
          <a:xfrm rot="8100000">
            <a:off x="1212815" y="1818005"/>
            <a:ext cx="1974673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6AD53B-A823-0AE0-0319-F01985DE30B2}"/>
              </a:ext>
            </a:extLst>
          </p:cNvPr>
          <p:cNvSpPr txBox="1"/>
          <p:nvPr/>
        </p:nvSpPr>
        <p:spPr>
          <a:xfrm>
            <a:off x="1679344" y="254558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핫플</a:t>
            </a:r>
            <a:endParaRPr lang="ko-KR" altLang="en-US" sz="3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533BB-42D0-539A-0A56-BCB5B3DFA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0" y="2435936"/>
            <a:ext cx="1524003" cy="8656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1DB926-49F3-6786-9B4F-B3C360D058A0}"/>
              </a:ext>
            </a:extLst>
          </p:cNvPr>
          <p:cNvSpPr txBox="1"/>
          <p:nvPr/>
        </p:nvSpPr>
        <p:spPr>
          <a:xfrm>
            <a:off x="5246555" y="1853269"/>
            <a:ext cx="5881027" cy="26237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산책코스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트레킹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산보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자전거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포토스팟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자연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인공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유적지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축제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달력표기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97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prstClr val="white"/>
                        </a:solidFill>
                      </a:rPr>
                      <a:t>ㅈㅇㅁㄹ</a:t>
                    </a: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Service Concept</a:t>
            </a:r>
            <a:r>
              <a:rPr lang="ko-KR" altLang="en-US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숙박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B9B3E0B9-AA2C-5F67-8D19-DBDA7D609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117" b="51046"/>
          <a:stretch/>
        </p:blipFill>
        <p:spPr>
          <a:xfrm rot="2700000">
            <a:off x="1213712" y="1818006"/>
            <a:ext cx="1974674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661D2C-CAE0-7C5B-EF0A-AC221104BA12}"/>
              </a:ext>
            </a:extLst>
          </p:cNvPr>
          <p:cNvSpPr txBox="1"/>
          <p:nvPr/>
        </p:nvSpPr>
        <p:spPr>
          <a:xfrm>
            <a:off x="1674302" y="2551364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숙박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588FF50-DD71-95BA-E4F4-D6E31CDE8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0" y="2435936"/>
            <a:ext cx="1524003" cy="8656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E9338F-36C8-9961-AC75-74C6E0345ED4}"/>
              </a:ext>
            </a:extLst>
          </p:cNvPr>
          <p:cNvSpPr txBox="1"/>
          <p:nvPr/>
        </p:nvSpPr>
        <p:spPr>
          <a:xfrm>
            <a:off x="5246555" y="1853269"/>
            <a:ext cx="5881027" cy="26237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캠핑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펜션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게스트하우스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endParaRPr lang="ko-KR" altLang="en-US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045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prstClr val="white"/>
                        </a:solidFill>
                      </a:rPr>
                      <a:t>ㅈㅇㅁㄹ</a:t>
                    </a: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Service Concept</a:t>
            </a:r>
            <a:r>
              <a:rPr lang="ko-KR" altLang="en-US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먹방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4C9742D-0885-26BE-BDEC-0F1924905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6" r="160" b="51046"/>
          <a:stretch/>
        </p:blipFill>
        <p:spPr>
          <a:xfrm rot="18900000">
            <a:off x="1205359" y="1818005"/>
            <a:ext cx="1974674" cy="19814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D2B6C6-F5EE-9246-0F2E-D698D266362A}"/>
              </a:ext>
            </a:extLst>
          </p:cNvPr>
          <p:cNvSpPr txBox="1"/>
          <p:nvPr/>
        </p:nvSpPr>
        <p:spPr>
          <a:xfrm>
            <a:off x="1667966" y="250570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먹방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3CCB3C-87AC-3624-D62E-612F3061C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0" y="2435936"/>
            <a:ext cx="1524003" cy="8656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002F35-4088-3B50-340E-5BB924F5A624}"/>
              </a:ext>
            </a:extLst>
          </p:cNvPr>
          <p:cNvSpPr txBox="1"/>
          <p:nvPr/>
        </p:nvSpPr>
        <p:spPr>
          <a:xfrm>
            <a:off x="5246555" y="1853270"/>
            <a:ext cx="5881027" cy="26237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식당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카페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디저트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. 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베이커리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3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A803C12-6D34-F97F-3AF1-EBC40A9033E2}"/>
              </a:ext>
            </a:extLst>
          </p:cNvPr>
          <p:cNvGrpSpPr/>
          <p:nvPr/>
        </p:nvGrpSpPr>
        <p:grpSpPr>
          <a:xfrm>
            <a:off x="129623" y="189189"/>
            <a:ext cx="11952000" cy="6432136"/>
            <a:chOff x="129623" y="189189"/>
            <a:chExt cx="11952000" cy="643213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C8A1BA6-1E82-044E-9F55-B02725E5119A}"/>
                </a:ext>
              </a:extLst>
            </p:cNvPr>
            <p:cNvGrpSpPr/>
            <p:nvPr/>
          </p:nvGrpSpPr>
          <p:grpSpPr>
            <a:xfrm>
              <a:off x="129623" y="189189"/>
              <a:ext cx="11952000" cy="6432136"/>
              <a:chOff x="129623" y="189189"/>
              <a:chExt cx="11952000" cy="643213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ECAB902-70A4-51FA-00E3-EBBDBC90201B}"/>
                  </a:ext>
                </a:extLst>
              </p:cNvPr>
              <p:cNvGrpSpPr/>
              <p:nvPr/>
            </p:nvGrpSpPr>
            <p:grpSpPr>
              <a:xfrm>
                <a:off x="129623" y="189189"/>
                <a:ext cx="11952000" cy="6432136"/>
                <a:chOff x="129623" y="189189"/>
                <a:chExt cx="11952000" cy="6432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228126E-32B2-30B0-4E97-9A8864334474}"/>
                    </a:ext>
                  </a:extLst>
                </p:cNvPr>
                <p:cNvGrpSpPr/>
                <p:nvPr/>
              </p:nvGrpSpPr>
              <p:grpSpPr>
                <a:xfrm>
                  <a:off x="248891" y="189189"/>
                  <a:ext cx="11674338" cy="6432136"/>
                  <a:chOff x="248891" y="189189"/>
                  <a:chExt cx="11674338" cy="6432136"/>
                </a:xfrm>
              </p:grpSpPr>
              <p:sp>
                <p:nvSpPr>
                  <p:cNvPr id="8" name="자유형: 도형 7">
                    <a:extLst>
                      <a:ext uri="{FF2B5EF4-FFF2-40B4-BE49-F238E27FC236}">
                        <a16:creationId xmlns:a16="http://schemas.microsoft.com/office/drawing/2014/main" id="{A8574C83-4688-352D-054E-2D2DF295D74F}"/>
                      </a:ext>
                    </a:extLst>
                  </p:cNvPr>
                  <p:cNvSpPr/>
                  <p:nvPr/>
                </p:nvSpPr>
                <p:spPr>
                  <a:xfrm>
                    <a:off x="248891" y="189189"/>
                    <a:ext cx="11674338" cy="6432136"/>
                  </a:xfrm>
                  <a:custGeom>
                    <a:avLst/>
                    <a:gdLst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  <a:gd name="connsiteX0" fmla="*/ 2357141 w 11674338"/>
                      <a:gd name="connsiteY0" fmla="*/ 41 h 6432136"/>
                      <a:gd name="connsiteX1" fmla="*/ 10494260 w 11674338"/>
                      <a:gd name="connsiteY1" fmla="*/ 54339 h 6432136"/>
                      <a:gd name="connsiteX2" fmla="*/ 10865054 w 11674338"/>
                      <a:gd name="connsiteY2" fmla="*/ 55839 h 6432136"/>
                      <a:gd name="connsiteX3" fmla="*/ 11674338 w 11674338"/>
                      <a:gd name="connsiteY3" fmla="*/ 846006 h 6432136"/>
                      <a:gd name="connsiteX4" fmla="*/ 11674338 w 11674338"/>
                      <a:gd name="connsiteY4" fmla="*/ 6422197 h 6432136"/>
                      <a:gd name="connsiteX5" fmla="*/ 0 w 11674338"/>
                      <a:gd name="connsiteY5" fmla="*/ 6432136 h 6432136"/>
                      <a:gd name="connsiteX6" fmla="*/ 59635 w 11674338"/>
                      <a:gd name="connsiteY6" fmla="*/ 57426 h 6432136"/>
                      <a:gd name="connsiteX7" fmla="*/ 2357141 w 11674338"/>
                      <a:gd name="connsiteY7" fmla="*/ 41 h 6432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74338" h="6432136">
                        <a:moveTo>
                          <a:pt x="2357141" y="41"/>
                        </a:moveTo>
                        <a:lnTo>
                          <a:pt x="10494260" y="54339"/>
                        </a:lnTo>
                        <a:lnTo>
                          <a:pt x="10865054" y="55839"/>
                        </a:lnTo>
                        <a:cubicBezTo>
                          <a:pt x="11187202" y="252553"/>
                          <a:pt x="11452202" y="539755"/>
                          <a:pt x="11674338" y="846006"/>
                        </a:cubicBezTo>
                        <a:lnTo>
                          <a:pt x="11674338" y="6422197"/>
                        </a:lnTo>
                        <a:lnTo>
                          <a:pt x="0" y="6432136"/>
                        </a:lnTo>
                        <a:cubicBezTo>
                          <a:pt x="99391" y="5562876"/>
                          <a:pt x="-69573" y="221007"/>
                          <a:pt x="59635" y="57426"/>
                        </a:cubicBezTo>
                        <a:cubicBezTo>
                          <a:pt x="78522" y="13010"/>
                          <a:pt x="999384" y="-869"/>
                          <a:pt x="2357141" y="4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254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>
                    <a:outerShdw dist="76200" dir="13500000" algn="br" rotWithShape="0">
                      <a:prstClr val="black">
                        <a:alpha val="1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ko-KR" altLang="en-US">
                        <a:solidFill>
                          <a:prstClr val="white"/>
                        </a:solidFill>
                      </a:rPr>
                      <a:t>ㅈㅇㅁㄹ</a:t>
                    </a: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8226F8FC-337B-A30B-D789-348663C3C102}"/>
                      </a:ext>
                    </a:extLst>
                  </p:cNvPr>
                  <p:cNvGrpSpPr/>
                  <p:nvPr/>
                </p:nvGrpSpPr>
                <p:grpSpPr>
                  <a:xfrm>
                    <a:off x="340806" y="273315"/>
                    <a:ext cx="108455" cy="121179"/>
                    <a:chOff x="340806" y="273315"/>
                    <a:chExt cx="108455" cy="121179"/>
                  </a:xfrm>
                </p:grpSpPr>
                <p:sp>
                  <p:nvSpPr>
                    <p:cNvPr id="14" name="자유형: 도형 13">
                      <a:extLst>
                        <a:ext uri="{FF2B5EF4-FFF2-40B4-BE49-F238E27FC236}">
                          <a16:creationId xmlns:a16="http://schemas.microsoft.com/office/drawing/2014/main" id="{41089CDF-50C1-BEE3-3A8A-B2F505022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222" y="286544"/>
                      <a:ext cx="79039" cy="107950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5" name="자유형: 도형 14">
                      <a:extLst>
                        <a:ext uri="{FF2B5EF4-FFF2-40B4-BE49-F238E27FC236}">
                          <a16:creationId xmlns:a16="http://schemas.microsoft.com/office/drawing/2014/main" id="{D946E3CE-A1ED-5CAC-EA1A-D7DD864B2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806" y="273315"/>
                      <a:ext cx="45719" cy="62442"/>
                    </a:xfrm>
                    <a:custGeom>
                      <a:avLst/>
                      <a:gdLst>
                        <a:gd name="connsiteX0" fmla="*/ 2839 w 79039"/>
                        <a:gd name="connsiteY0" fmla="*/ 107950 h 107950"/>
                        <a:gd name="connsiteX1" fmla="*/ 9189 w 79039"/>
                        <a:gd name="connsiteY1" fmla="*/ 31750 h 107950"/>
                        <a:gd name="connsiteX2" fmla="*/ 79039 w 79039"/>
                        <a:gd name="connsiteY2" fmla="*/ 0 h 107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9039" h="107950">
                          <a:moveTo>
                            <a:pt x="2839" y="107950"/>
                          </a:moveTo>
                          <a:cubicBezTo>
                            <a:pt x="-336" y="78846"/>
                            <a:pt x="-3511" y="49742"/>
                            <a:pt x="9189" y="31750"/>
                          </a:cubicBezTo>
                          <a:cubicBezTo>
                            <a:pt x="21889" y="13758"/>
                            <a:pt x="50464" y="6879"/>
                            <a:pt x="79039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34EC6515-A5F7-3FA6-FD75-DB39D7443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623" y="6611386"/>
                  <a:ext cx="11952000" cy="9939"/>
                </a:xfrm>
                <a:prstGeom prst="line">
                  <a:avLst/>
                </a:prstGeom>
                <a:ln w="34925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outerShdw dist="38100" dir="16200000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57F68B6-5848-97A5-585B-367523FC2ED2}"/>
                  </a:ext>
                </a:extLst>
              </p:cNvPr>
              <p:cNvGrpSpPr/>
              <p:nvPr/>
            </p:nvGrpSpPr>
            <p:grpSpPr>
              <a:xfrm>
                <a:off x="10985400" y="246916"/>
                <a:ext cx="946181" cy="993291"/>
                <a:chOff x="10985400" y="246916"/>
                <a:chExt cx="946181" cy="993291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EE3414C6-1B74-5FD6-0973-0AB9ED63C40C}"/>
                    </a:ext>
                  </a:extLst>
                </p:cNvPr>
                <p:cNvSpPr/>
                <p:nvPr/>
              </p:nvSpPr>
              <p:spPr>
                <a:xfrm>
                  <a:off x="10985400" y="247236"/>
                  <a:ext cx="946181" cy="992971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92508 w 924152"/>
                    <a:gd name="connsiteY0" fmla="*/ 279537 h 924077"/>
                    <a:gd name="connsiteX1" fmla="*/ 181716 w 924152"/>
                    <a:gd name="connsiteY1" fmla="*/ 73921 h 924077"/>
                    <a:gd name="connsiteX2" fmla="*/ 112245 w 924152"/>
                    <a:gd name="connsiteY2" fmla="*/ 2070 h 924077"/>
                    <a:gd name="connsiteX3" fmla="*/ 72488 w 924152"/>
                    <a:gd name="connsiteY3" fmla="*/ 38203 h 924077"/>
                    <a:gd name="connsiteX4" fmla="*/ 47434 w 924152"/>
                    <a:gd name="connsiteY4" fmla="*/ 222283 h 924077"/>
                    <a:gd name="connsiteX5" fmla="*/ 22543 w 924152"/>
                    <a:gd name="connsiteY5" fmla="*/ 818433 h 924077"/>
                    <a:gd name="connsiteX6" fmla="*/ 404208 w 924152"/>
                    <a:gd name="connsiteY6" fmla="*/ 920921 h 924077"/>
                    <a:gd name="connsiteX7" fmla="*/ 851365 w 924152"/>
                    <a:gd name="connsiteY7" fmla="*/ 887791 h 924077"/>
                    <a:gd name="connsiteX8" fmla="*/ 909343 w 924152"/>
                    <a:gd name="connsiteY8" fmla="*/ 786433 h 924077"/>
                    <a:gd name="connsiteX9" fmla="*/ 740378 w 924152"/>
                    <a:gd name="connsiteY9" fmla="*/ 607528 h 924077"/>
                    <a:gd name="connsiteX10" fmla="*/ 392508 w 924152"/>
                    <a:gd name="connsiteY10" fmla="*/ 279537 h 924077"/>
                    <a:gd name="connsiteX0" fmla="*/ 399523 w 931167"/>
                    <a:gd name="connsiteY0" fmla="*/ 279537 h 924077"/>
                    <a:gd name="connsiteX1" fmla="*/ 188731 w 931167"/>
                    <a:gd name="connsiteY1" fmla="*/ 73921 h 924077"/>
                    <a:gd name="connsiteX2" fmla="*/ 119260 w 931167"/>
                    <a:gd name="connsiteY2" fmla="*/ 2070 h 924077"/>
                    <a:gd name="connsiteX3" fmla="*/ 79503 w 931167"/>
                    <a:gd name="connsiteY3" fmla="*/ 38203 h 924077"/>
                    <a:gd name="connsiteX4" fmla="*/ 31383 w 931167"/>
                    <a:gd name="connsiteY4" fmla="*/ 222283 h 924077"/>
                    <a:gd name="connsiteX5" fmla="*/ 29558 w 931167"/>
                    <a:gd name="connsiteY5" fmla="*/ 818433 h 924077"/>
                    <a:gd name="connsiteX6" fmla="*/ 411223 w 931167"/>
                    <a:gd name="connsiteY6" fmla="*/ 920921 h 924077"/>
                    <a:gd name="connsiteX7" fmla="*/ 858380 w 931167"/>
                    <a:gd name="connsiteY7" fmla="*/ 887791 h 924077"/>
                    <a:gd name="connsiteX8" fmla="*/ 916358 w 931167"/>
                    <a:gd name="connsiteY8" fmla="*/ 786433 h 924077"/>
                    <a:gd name="connsiteX9" fmla="*/ 747393 w 931167"/>
                    <a:gd name="connsiteY9" fmla="*/ 607528 h 924077"/>
                    <a:gd name="connsiteX10" fmla="*/ 399523 w 931167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403080 w 934724"/>
                    <a:gd name="connsiteY0" fmla="*/ 279537 h 924077"/>
                    <a:gd name="connsiteX1" fmla="*/ 192288 w 934724"/>
                    <a:gd name="connsiteY1" fmla="*/ 73921 h 924077"/>
                    <a:gd name="connsiteX2" fmla="*/ 122817 w 934724"/>
                    <a:gd name="connsiteY2" fmla="*/ 2070 h 924077"/>
                    <a:gd name="connsiteX3" fmla="*/ 83060 w 934724"/>
                    <a:gd name="connsiteY3" fmla="*/ 38203 h 924077"/>
                    <a:gd name="connsiteX4" fmla="*/ 34940 w 934724"/>
                    <a:gd name="connsiteY4" fmla="*/ 222283 h 924077"/>
                    <a:gd name="connsiteX5" fmla="*/ 33115 w 934724"/>
                    <a:gd name="connsiteY5" fmla="*/ 818433 h 924077"/>
                    <a:gd name="connsiteX6" fmla="*/ 414780 w 934724"/>
                    <a:gd name="connsiteY6" fmla="*/ 920921 h 924077"/>
                    <a:gd name="connsiteX7" fmla="*/ 861937 w 934724"/>
                    <a:gd name="connsiteY7" fmla="*/ 887791 h 924077"/>
                    <a:gd name="connsiteX8" fmla="*/ 919915 w 934724"/>
                    <a:gd name="connsiteY8" fmla="*/ 786433 h 924077"/>
                    <a:gd name="connsiteX9" fmla="*/ 750950 w 934724"/>
                    <a:gd name="connsiteY9" fmla="*/ 607528 h 924077"/>
                    <a:gd name="connsiteX10" fmla="*/ 403080 w 934724"/>
                    <a:gd name="connsiteY10" fmla="*/ 279537 h 924077"/>
                    <a:gd name="connsiteX0" fmla="*/ 394767 w 931784"/>
                    <a:gd name="connsiteY0" fmla="*/ 279537 h 950097"/>
                    <a:gd name="connsiteX1" fmla="*/ 183975 w 931784"/>
                    <a:gd name="connsiteY1" fmla="*/ 73921 h 950097"/>
                    <a:gd name="connsiteX2" fmla="*/ 114504 w 931784"/>
                    <a:gd name="connsiteY2" fmla="*/ 2070 h 950097"/>
                    <a:gd name="connsiteX3" fmla="*/ 74747 w 931784"/>
                    <a:gd name="connsiteY3" fmla="*/ 38203 h 950097"/>
                    <a:gd name="connsiteX4" fmla="*/ 26627 w 931784"/>
                    <a:gd name="connsiteY4" fmla="*/ 222283 h 950097"/>
                    <a:gd name="connsiteX5" fmla="*/ 24802 w 931784"/>
                    <a:gd name="connsiteY5" fmla="*/ 818433 h 950097"/>
                    <a:gd name="connsiteX6" fmla="*/ 291133 w 931784"/>
                    <a:gd name="connsiteY6" fmla="*/ 948238 h 950097"/>
                    <a:gd name="connsiteX7" fmla="*/ 853624 w 931784"/>
                    <a:gd name="connsiteY7" fmla="*/ 887791 h 950097"/>
                    <a:gd name="connsiteX8" fmla="*/ 911602 w 931784"/>
                    <a:gd name="connsiteY8" fmla="*/ 786433 h 950097"/>
                    <a:gd name="connsiteX9" fmla="*/ 742637 w 931784"/>
                    <a:gd name="connsiteY9" fmla="*/ 607528 h 950097"/>
                    <a:gd name="connsiteX10" fmla="*/ 394767 w 931784"/>
                    <a:gd name="connsiteY10" fmla="*/ 279537 h 950097"/>
                    <a:gd name="connsiteX0" fmla="*/ 394767 w 916547"/>
                    <a:gd name="connsiteY0" fmla="*/ 279537 h 949258"/>
                    <a:gd name="connsiteX1" fmla="*/ 183975 w 916547"/>
                    <a:gd name="connsiteY1" fmla="*/ 73921 h 949258"/>
                    <a:gd name="connsiteX2" fmla="*/ 114504 w 916547"/>
                    <a:gd name="connsiteY2" fmla="*/ 2070 h 949258"/>
                    <a:gd name="connsiteX3" fmla="*/ 74747 w 916547"/>
                    <a:gd name="connsiteY3" fmla="*/ 38203 h 949258"/>
                    <a:gd name="connsiteX4" fmla="*/ 26627 w 916547"/>
                    <a:gd name="connsiteY4" fmla="*/ 222283 h 949258"/>
                    <a:gd name="connsiteX5" fmla="*/ 24802 w 916547"/>
                    <a:gd name="connsiteY5" fmla="*/ 818433 h 949258"/>
                    <a:gd name="connsiteX6" fmla="*/ 291133 w 916547"/>
                    <a:gd name="connsiteY6" fmla="*/ 948238 h 949258"/>
                    <a:gd name="connsiteX7" fmla="*/ 761357 w 916547"/>
                    <a:gd name="connsiteY7" fmla="*/ 874133 h 949258"/>
                    <a:gd name="connsiteX8" fmla="*/ 911602 w 916547"/>
                    <a:gd name="connsiteY8" fmla="*/ 786433 h 949258"/>
                    <a:gd name="connsiteX9" fmla="*/ 742637 w 916547"/>
                    <a:gd name="connsiteY9" fmla="*/ 607528 h 949258"/>
                    <a:gd name="connsiteX10" fmla="*/ 394767 w 916547"/>
                    <a:gd name="connsiteY10" fmla="*/ 279537 h 949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6547" h="949258">
                      <a:moveTo>
                        <a:pt x="394767" y="279537"/>
                      </a:moveTo>
                      <a:cubicBezTo>
                        <a:pt x="301657" y="190603"/>
                        <a:pt x="230685" y="120165"/>
                        <a:pt x="183975" y="73921"/>
                      </a:cubicBezTo>
                      <a:cubicBezTo>
                        <a:pt x="137265" y="27677"/>
                        <a:pt x="132709" y="8023"/>
                        <a:pt x="114504" y="2070"/>
                      </a:cubicBezTo>
                      <a:cubicBezTo>
                        <a:pt x="96299" y="-3883"/>
                        <a:pt x="89393" y="1501"/>
                        <a:pt x="74747" y="38203"/>
                      </a:cubicBezTo>
                      <a:cubicBezTo>
                        <a:pt x="60101" y="74905"/>
                        <a:pt x="48792" y="96798"/>
                        <a:pt x="26627" y="222283"/>
                      </a:cubicBezTo>
                      <a:cubicBezTo>
                        <a:pt x="4462" y="347768"/>
                        <a:pt x="-19282" y="697441"/>
                        <a:pt x="24802" y="818433"/>
                      </a:cubicBezTo>
                      <a:cubicBezTo>
                        <a:pt x="68886" y="939426"/>
                        <a:pt x="168374" y="938955"/>
                        <a:pt x="291133" y="948238"/>
                      </a:cubicBezTo>
                      <a:cubicBezTo>
                        <a:pt x="413892" y="957521"/>
                        <a:pt x="657946" y="901101"/>
                        <a:pt x="761357" y="874133"/>
                      </a:cubicBezTo>
                      <a:cubicBezTo>
                        <a:pt x="864769" y="847166"/>
                        <a:pt x="936450" y="831159"/>
                        <a:pt x="911602" y="786433"/>
                      </a:cubicBezTo>
                      <a:cubicBezTo>
                        <a:pt x="886754" y="741707"/>
                        <a:pt x="830433" y="688698"/>
                        <a:pt x="742637" y="607528"/>
                      </a:cubicBezTo>
                      <a:cubicBezTo>
                        <a:pt x="654841" y="526358"/>
                        <a:pt x="487877" y="368472"/>
                        <a:pt x="394767" y="279537"/>
                      </a:cubicBezTo>
                      <a:close/>
                    </a:path>
                  </a:pathLst>
                </a:custGeom>
                <a:solidFill>
                  <a:schemeClr val="tx1">
                    <a:alpha val="24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AB86C521-E802-D771-FE3F-6BB2DCB92844}"/>
                    </a:ext>
                  </a:extLst>
                </p:cNvPr>
                <p:cNvSpPr/>
                <p:nvPr/>
              </p:nvSpPr>
              <p:spPr>
                <a:xfrm>
                  <a:off x="11038468" y="246916"/>
                  <a:ext cx="886555" cy="929494"/>
                </a:xfrm>
                <a:custGeom>
                  <a:avLst/>
                  <a:gdLst>
                    <a:gd name="connsiteX0" fmla="*/ 379941 w 921634"/>
                    <a:gd name="connsiteY0" fmla="*/ 270585 h 977591"/>
                    <a:gd name="connsiteX1" fmla="*/ 121524 w 921634"/>
                    <a:gd name="connsiteY1" fmla="*/ 22107 h 977591"/>
                    <a:gd name="connsiteX2" fmla="*/ 111585 w 921634"/>
                    <a:gd name="connsiteY2" fmla="*/ 12168 h 977591"/>
                    <a:gd name="connsiteX3" fmla="*/ 71828 w 921634"/>
                    <a:gd name="connsiteY3" fmla="*/ 22107 h 977591"/>
                    <a:gd name="connsiteX4" fmla="*/ 42011 w 921634"/>
                    <a:gd name="connsiteY4" fmla="*/ 210950 h 977591"/>
                    <a:gd name="connsiteX5" fmla="*/ 32072 w 921634"/>
                    <a:gd name="connsiteY5" fmla="*/ 787420 h 977591"/>
                    <a:gd name="connsiteX6" fmla="*/ 489272 w 921634"/>
                    <a:gd name="connsiteY6" fmla="*/ 976263 h 977591"/>
                    <a:gd name="connsiteX7" fmla="*/ 876898 w 921634"/>
                    <a:gd name="connsiteY7" fmla="*/ 866933 h 977591"/>
                    <a:gd name="connsiteX8" fmla="*/ 896776 w 921634"/>
                    <a:gd name="connsiteY8" fmla="*/ 777481 h 977591"/>
                    <a:gd name="connsiteX9" fmla="*/ 727811 w 921634"/>
                    <a:gd name="connsiteY9" fmla="*/ 598576 h 977591"/>
                    <a:gd name="connsiteX10" fmla="*/ 379941 w 921634"/>
                    <a:gd name="connsiteY10" fmla="*/ 270585 h 977591"/>
                    <a:gd name="connsiteX0" fmla="*/ 370962 w 920676"/>
                    <a:gd name="connsiteY0" fmla="*/ 270585 h 917093"/>
                    <a:gd name="connsiteX1" fmla="*/ 112545 w 920676"/>
                    <a:gd name="connsiteY1" fmla="*/ 22107 h 917093"/>
                    <a:gd name="connsiteX2" fmla="*/ 102606 w 920676"/>
                    <a:gd name="connsiteY2" fmla="*/ 12168 h 917093"/>
                    <a:gd name="connsiteX3" fmla="*/ 62849 w 920676"/>
                    <a:gd name="connsiteY3" fmla="*/ 22107 h 917093"/>
                    <a:gd name="connsiteX4" fmla="*/ 33032 w 920676"/>
                    <a:gd name="connsiteY4" fmla="*/ 210950 h 917093"/>
                    <a:gd name="connsiteX5" fmla="*/ 23093 w 920676"/>
                    <a:gd name="connsiteY5" fmla="*/ 787420 h 917093"/>
                    <a:gd name="connsiteX6" fmla="*/ 358849 w 920676"/>
                    <a:gd name="connsiteY6" fmla="*/ 914350 h 917093"/>
                    <a:gd name="connsiteX7" fmla="*/ 867919 w 920676"/>
                    <a:gd name="connsiteY7" fmla="*/ 866933 h 917093"/>
                    <a:gd name="connsiteX8" fmla="*/ 887797 w 920676"/>
                    <a:gd name="connsiteY8" fmla="*/ 777481 h 917093"/>
                    <a:gd name="connsiteX9" fmla="*/ 718832 w 920676"/>
                    <a:gd name="connsiteY9" fmla="*/ 598576 h 917093"/>
                    <a:gd name="connsiteX10" fmla="*/ 370962 w 920676"/>
                    <a:gd name="connsiteY10" fmla="*/ 270585 h 917093"/>
                    <a:gd name="connsiteX0" fmla="*/ 370962 w 903617"/>
                    <a:gd name="connsiteY0" fmla="*/ 270585 h 918698"/>
                    <a:gd name="connsiteX1" fmla="*/ 112545 w 903617"/>
                    <a:gd name="connsiteY1" fmla="*/ 22107 h 918698"/>
                    <a:gd name="connsiteX2" fmla="*/ 102606 w 903617"/>
                    <a:gd name="connsiteY2" fmla="*/ 12168 h 918698"/>
                    <a:gd name="connsiteX3" fmla="*/ 62849 w 903617"/>
                    <a:gd name="connsiteY3" fmla="*/ 22107 h 918698"/>
                    <a:gd name="connsiteX4" fmla="*/ 33032 w 903617"/>
                    <a:gd name="connsiteY4" fmla="*/ 210950 h 918698"/>
                    <a:gd name="connsiteX5" fmla="*/ 23093 w 903617"/>
                    <a:gd name="connsiteY5" fmla="*/ 787420 h 918698"/>
                    <a:gd name="connsiteX6" fmla="*/ 358849 w 903617"/>
                    <a:gd name="connsiteY6" fmla="*/ 914350 h 918698"/>
                    <a:gd name="connsiteX7" fmla="*/ 829819 w 903617"/>
                    <a:gd name="connsiteY7" fmla="*/ 878839 h 918698"/>
                    <a:gd name="connsiteX8" fmla="*/ 887797 w 903617"/>
                    <a:gd name="connsiteY8" fmla="*/ 777481 h 918698"/>
                    <a:gd name="connsiteX9" fmla="*/ 718832 w 903617"/>
                    <a:gd name="connsiteY9" fmla="*/ 598576 h 918698"/>
                    <a:gd name="connsiteX10" fmla="*/ 370962 w 903617"/>
                    <a:gd name="connsiteY10" fmla="*/ 270585 h 918698"/>
                    <a:gd name="connsiteX0" fmla="*/ 370962 w 903617"/>
                    <a:gd name="connsiteY0" fmla="*/ 268635 h 916748"/>
                    <a:gd name="connsiteX1" fmla="*/ 160170 w 903617"/>
                    <a:gd name="connsiteY1" fmla="*/ 63019 h 916748"/>
                    <a:gd name="connsiteX2" fmla="*/ 102606 w 903617"/>
                    <a:gd name="connsiteY2" fmla="*/ 10218 h 916748"/>
                    <a:gd name="connsiteX3" fmla="*/ 62849 w 903617"/>
                    <a:gd name="connsiteY3" fmla="*/ 20157 h 916748"/>
                    <a:gd name="connsiteX4" fmla="*/ 33032 w 903617"/>
                    <a:gd name="connsiteY4" fmla="*/ 209000 h 916748"/>
                    <a:gd name="connsiteX5" fmla="*/ 23093 w 903617"/>
                    <a:gd name="connsiteY5" fmla="*/ 785470 h 916748"/>
                    <a:gd name="connsiteX6" fmla="*/ 358849 w 903617"/>
                    <a:gd name="connsiteY6" fmla="*/ 912400 h 916748"/>
                    <a:gd name="connsiteX7" fmla="*/ 829819 w 903617"/>
                    <a:gd name="connsiteY7" fmla="*/ 876889 h 916748"/>
                    <a:gd name="connsiteX8" fmla="*/ 887797 w 903617"/>
                    <a:gd name="connsiteY8" fmla="*/ 775531 h 916748"/>
                    <a:gd name="connsiteX9" fmla="*/ 718832 w 903617"/>
                    <a:gd name="connsiteY9" fmla="*/ 596626 h 916748"/>
                    <a:gd name="connsiteX10" fmla="*/ 370962 w 903617"/>
                    <a:gd name="connsiteY10" fmla="*/ 268635 h 916748"/>
                    <a:gd name="connsiteX0" fmla="*/ 370962 w 903617"/>
                    <a:gd name="connsiteY0" fmla="*/ 281221 h 929334"/>
                    <a:gd name="connsiteX1" fmla="*/ 160170 w 903617"/>
                    <a:gd name="connsiteY1" fmla="*/ 75605 h 929334"/>
                    <a:gd name="connsiteX2" fmla="*/ 90699 w 903617"/>
                    <a:gd name="connsiteY2" fmla="*/ 3754 h 929334"/>
                    <a:gd name="connsiteX3" fmla="*/ 62849 w 903617"/>
                    <a:gd name="connsiteY3" fmla="*/ 32743 h 929334"/>
                    <a:gd name="connsiteX4" fmla="*/ 33032 w 903617"/>
                    <a:gd name="connsiteY4" fmla="*/ 221586 h 929334"/>
                    <a:gd name="connsiteX5" fmla="*/ 23093 w 903617"/>
                    <a:gd name="connsiteY5" fmla="*/ 798056 h 929334"/>
                    <a:gd name="connsiteX6" fmla="*/ 358849 w 903617"/>
                    <a:gd name="connsiteY6" fmla="*/ 924986 h 929334"/>
                    <a:gd name="connsiteX7" fmla="*/ 829819 w 903617"/>
                    <a:gd name="connsiteY7" fmla="*/ 889475 h 929334"/>
                    <a:gd name="connsiteX8" fmla="*/ 887797 w 903617"/>
                    <a:gd name="connsiteY8" fmla="*/ 788117 h 929334"/>
                    <a:gd name="connsiteX9" fmla="*/ 718832 w 903617"/>
                    <a:gd name="connsiteY9" fmla="*/ 609212 h 929334"/>
                    <a:gd name="connsiteX10" fmla="*/ 370962 w 903617"/>
                    <a:gd name="connsiteY10" fmla="*/ 281221 h 929334"/>
                    <a:gd name="connsiteX0" fmla="*/ 370563 w 903218"/>
                    <a:gd name="connsiteY0" fmla="*/ 279493 h 927606"/>
                    <a:gd name="connsiteX1" fmla="*/ 159771 w 903218"/>
                    <a:gd name="connsiteY1" fmla="*/ 73877 h 927606"/>
                    <a:gd name="connsiteX2" fmla="*/ 90300 w 903218"/>
                    <a:gd name="connsiteY2" fmla="*/ 2026 h 927606"/>
                    <a:gd name="connsiteX3" fmla="*/ 50543 w 903218"/>
                    <a:gd name="connsiteY3" fmla="*/ 38159 h 927606"/>
                    <a:gd name="connsiteX4" fmla="*/ 32633 w 903218"/>
                    <a:gd name="connsiteY4" fmla="*/ 219858 h 927606"/>
                    <a:gd name="connsiteX5" fmla="*/ 22694 w 903218"/>
                    <a:gd name="connsiteY5" fmla="*/ 796328 h 927606"/>
                    <a:gd name="connsiteX6" fmla="*/ 358450 w 903218"/>
                    <a:gd name="connsiteY6" fmla="*/ 923258 h 927606"/>
                    <a:gd name="connsiteX7" fmla="*/ 829420 w 903218"/>
                    <a:gd name="connsiteY7" fmla="*/ 887747 h 927606"/>
                    <a:gd name="connsiteX8" fmla="*/ 887398 w 903218"/>
                    <a:gd name="connsiteY8" fmla="*/ 786389 h 927606"/>
                    <a:gd name="connsiteX9" fmla="*/ 718433 w 903218"/>
                    <a:gd name="connsiteY9" fmla="*/ 607484 h 927606"/>
                    <a:gd name="connsiteX10" fmla="*/ 370563 w 903218"/>
                    <a:gd name="connsiteY10" fmla="*/ 279493 h 927606"/>
                    <a:gd name="connsiteX0" fmla="*/ 372840 w 905495"/>
                    <a:gd name="connsiteY0" fmla="*/ 279537 h 927650"/>
                    <a:gd name="connsiteX1" fmla="*/ 162048 w 905495"/>
                    <a:gd name="connsiteY1" fmla="*/ 73921 h 927650"/>
                    <a:gd name="connsiteX2" fmla="*/ 92577 w 905495"/>
                    <a:gd name="connsiteY2" fmla="*/ 2070 h 927650"/>
                    <a:gd name="connsiteX3" fmla="*/ 52820 w 905495"/>
                    <a:gd name="connsiteY3" fmla="*/ 38203 h 927650"/>
                    <a:gd name="connsiteX4" fmla="*/ 27766 w 905495"/>
                    <a:gd name="connsiteY4" fmla="*/ 222283 h 927650"/>
                    <a:gd name="connsiteX5" fmla="*/ 24971 w 905495"/>
                    <a:gd name="connsiteY5" fmla="*/ 796372 h 927650"/>
                    <a:gd name="connsiteX6" fmla="*/ 360727 w 905495"/>
                    <a:gd name="connsiteY6" fmla="*/ 923302 h 927650"/>
                    <a:gd name="connsiteX7" fmla="*/ 831697 w 905495"/>
                    <a:gd name="connsiteY7" fmla="*/ 887791 h 927650"/>
                    <a:gd name="connsiteX8" fmla="*/ 889675 w 905495"/>
                    <a:gd name="connsiteY8" fmla="*/ 786433 h 927650"/>
                    <a:gd name="connsiteX9" fmla="*/ 720710 w 905495"/>
                    <a:gd name="connsiteY9" fmla="*/ 607528 h 927650"/>
                    <a:gd name="connsiteX10" fmla="*/ 372840 w 905495"/>
                    <a:gd name="connsiteY10" fmla="*/ 279537 h 927650"/>
                    <a:gd name="connsiteX0" fmla="*/ 351610 w 884265"/>
                    <a:gd name="connsiteY0" fmla="*/ 279537 h 925481"/>
                    <a:gd name="connsiteX1" fmla="*/ 140818 w 884265"/>
                    <a:gd name="connsiteY1" fmla="*/ 73921 h 925481"/>
                    <a:gd name="connsiteX2" fmla="*/ 71347 w 884265"/>
                    <a:gd name="connsiteY2" fmla="*/ 2070 h 925481"/>
                    <a:gd name="connsiteX3" fmla="*/ 31590 w 884265"/>
                    <a:gd name="connsiteY3" fmla="*/ 38203 h 925481"/>
                    <a:gd name="connsiteX4" fmla="*/ 6536 w 884265"/>
                    <a:gd name="connsiteY4" fmla="*/ 222283 h 925481"/>
                    <a:gd name="connsiteX5" fmla="*/ 34698 w 884265"/>
                    <a:gd name="connsiteY5" fmla="*/ 832091 h 925481"/>
                    <a:gd name="connsiteX6" fmla="*/ 339497 w 884265"/>
                    <a:gd name="connsiteY6" fmla="*/ 923302 h 925481"/>
                    <a:gd name="connsiteX7" fmla="*/ 810467 w 884265"/>
                    <a:gd name="connsiteY7" fmla="*/ 887791 h 925481"/>
                    <a:gd name="connsiteX8" fmla="*/ 868445 w 884265"/>
                    <a:gd name="connsiteY8" fmla="*/ 786433 h 925481"/>
                    <a:gd name="connsiteX9" fmla="*/ 699480 w 884265"/>
                    <a:gd name="connsiteY9" fmla="*/ 607528 h 925481"/>
                    <a:gd name="connsiteX10" fmla="*/ 351610 w 884265"/>
                    <a:gd name="connsiteY10" fmla="*/ 279537 h 925481"/>
                    <a:gd name="connsiteX0" fmla="*/ 353117 w 884761"/>
                    <a:gd name="connsiteY0" fmla="*/ 279537 h 923248"/>
                    <a:gd name="connsiteX1" fmla="*/ 142325 w 884761"/>
                    <a:gd name="connsiteY1" fmla="*/ 73921 h 923248"/>
                    <a:gd name="connsiteX2" fmla="*/ 72854 w 884761"/>
                    <a:gd name="connsiteY2" fmla="*/ 2070 h 923248"/>
                    <a:gd name="connsiteX3" fmla="*/ 33097 w 884761"/>
                    <a:gd name="connsiteY3" fmla="*/ 38203 h 923248"/>
                    <a:gd name="connsiteX4" fmla="*/ 8043 w 884761"/>
                    <a:gd name="connsiteY4" fmla="*/ 222283 h 923248"/>
                    <a:gd name="connsiteX5" fmla="*/ 36205 w 884761"/>
                    <a:gd name="connsiteY5" fmla="*/ 832091 h 923248"/>
                    <a:gd name="connsiteX6" fmla="*/ 364817 w 884761"/>
                    <a:gd name="connsiteY6" fmla="*/ 920921 h 923248"/>
                    <a:gd name="connsiteX7" fmla="*/ 811974 w 884761"/>
                    <a:gd name="connsiteY7" fmla="*/ 887791 h 923248"/>
                    <a:gd name="connsiteX8" fmla="*/ 869952 w 884761"/>
                    <a:gd name="connsiteY8" fmla="*/ 786433 h 923248"/>
                    <a:gd name="connsiteX9" fmla="*/ 700987 w 884761"/>
                    <a:gd name="connsiteY9" fmla="*/ 607528 h 923248"/>
                    <a:gd name="connsiteX10" fmla="*/ 353117 w 884761"/>
                    <a:gd name="connsiteY10" fmla="*/ 279537 h 923248"/>
                    <a:gd name="connsiteX0" fmla="*/ 353117 w 884761"/>
                    <a:gd name="connsiteY0" fmla="*/ 279537 h 921771"/>
                    <a:gd name="connsiteX1" fmla="*/ 142325 w 884761"/>
                    <a:gd name="connsiteY1" fmla="*/ 73921 h 921771"/>
                    <a:gd name="connsiteX2" fmla="*/ 72854 w 884761"/>
                    <a:gd name="connsiteY2" fmla="*/ 2070 h 921771"/>
                    <a:gd name="connsiteX3" fmla="*/ 33097 w 884761"/>
                    <a:gd name="connsiteY3" fmla="*/ 38203 h 921771"/>
                    <a:gd name="connsiteX4" fmla="*/ 8043 w 884761"/>
                    <a:gd name="connsiteY4" fmla="*/ 222283 h 921771"/>
                    <a:gd name="connsiteX5" fmla="*/ 36205 w 884761"/>
                    <a:gd name="connsiteY5" fmla="*/ 832091 h 921771"/>
                    <a:gd name="connsiteX6" fmla="*/ 364817 w 884761"/>
                    <a:gd name="connsiteY6" fmla="*/ 920921 h 921771"/>
                    <a:gd name="connsiteX7" fmla="*/ 811974 w 884761"/>
                    <a:gd name="connsiteY7" fmla="*/ 887791 h 921771"/>
                    <a:gd name="connsiteX8" fmla="*/ 869952 w 884761"/>
                    <a:gd name="connsiteY8" fmla="*/ 786433 h 921771"/>
                    <a:gd name="connsiteX9" fmla="*/ 700987 w 884761"/>
                    <a:gd name="connsiteY9" fmla="*/ 607528 h 921771"/>
                    <a:gd name="connsiteX10" fmla="*/ 353117 w 884761"/>
                    <a:gd name="connsiteY10" fmla="*/ 279537 h 921771"/>
                    <a:gd name="connsiteX0" fmla="*/ 353117 w 884761"/>
                    <a:gd name="connsiteY0" fmla="*/ 279537 h 929174"/>
                    <a:gd name="connsiteX1" fmla="*/ 142325 w 884761"/>
                    <a:gd name="connsiteY1" fmla="*/ 73921 h 929174"/>
                    <a:gd name="connsiteX2" fmla="*/ 72854 w 884761"/>
                    <a:gd name="connsiteY2" fmla="*/ 2070 h 929174"/>
                    <a:gd name="connsiteX3" fmla="*/ 33097 w 884761"/>
                    <a:gd name="connsiteY3" fmla="*/ 38203 h 929174"/>
                    <a:gd name="connsiteX4" fmla="*/ 8043 w 884761"/>
                    <a:gd name="connsiteY4" fmla="*/ 222283 h 929174"/>
                    <a:gd name="connsiteX5" fmla="*/ 36205 w 884761"/>
                    <a:gd name="connsiteY5" fmla="*/ 832091 h 929174"/>
                    <a:gd name="connsiteX6" fmla="*/ 364817 w 884761"/>
                    <a:gd name="connsiteY6" fmla="*/ 920921 h 929174"/>
                    <a:gd name="connsiteX7" fmla="*/ 811974 w 884761"/>
                    <a:gd name="connsiteY7" fmla="*/ 887791 h 929174"/>
                    <a:gd name="connsiteX8" fmla="*/ 869952 w 884761"/>
                    <a:gd name="connsiteY8" fmla="*/ 786433 h 929174"/>
                    <a:gd name="connsiteX9" fmla="*/ 700987 w 884761"/>
                    <a:gd name="connsiteY9" fmla="*/ 607528 h 929174"/>
                    <a:gd name="connsiteX10" fmla="*/ 353117 w 884761"/>
                    <a:gd name="connsiteY10" fmla="*/ 279537 h 929174"/>
                    <a:gd name="connsiteX0" fmla="*/ 353117 w 884761"/>
                    <a:gd name="connsiteY0" fmla="*/ 279857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353117 w 884761"/>
                    <a:gd name="connsiteY10" fmla="*/ 279857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00987 w 884761"/>
                    <a:gd name="connsiteY9" fmla="*/ 607848 h 929494"/>
                    <a:gd name="connsiteX10" fmla="*/ 412648 w 884761"/>
                    <a:gd name="connsiteY10" fmla="*/ 253663 h 929494"/>
                    <a:gd name="connsiteX0" fmla="*/ 412648 w 884761"/>
                    <a:gd name="connsiteY0" fmla="*/ 253663 h 929494"/>
                    <a:gd name="connsiteX1" fmla="*/ 209000 w 884761"/>
                    <a:gd name="connsiteY1" fmla="*/ 79004 h 929494"/>
                    <a:gd name="connsiteX2" fmla="*/ 72854 w 884761"/>
                    <a:gd name="connsiteY2" fmla="*/ 2390 h 929494"/>
                    <a:gd name="connsiteX3" fmla="*/ 33097 w 884761"/>
                    <a:gd name="connsiteY3" fmla="*/ 38523 h 929494"/>
                    <a:gd name="connsiteX4" fmla="*/ 8043 w 884761"/>
                    <a:gd name="connsiteY4" fmla="*/ 222603 h 929494"/>
                    <a:gd name="connsiteX5" fmla="*/ 36205 w 884761"/>
                    <a:gd name="connsiteY5" fmla="*/ 832411 h 929494"/>
                    <a:gd name="connsiteX6" fmla="*/ 364817 w 884761"/>
                    <a:gd name="connsiteY6" fmla="*/ 921241 h 929494"/>
                    <a:gd name="connsiteX7" fmla="*/ 811974 w 884761"/>
                    <a:gd name="connsiteY7" fmla="*/ 888111 h 929494"/>
                    <a:gd name="connsiteX8" fmla="*/ 869952 w 884761"/>
                    <a:gd name="connsiteY8" fmla="*/ 786753 h 929494"/>
                    <a:gd name="connsiteX9" fmla="*/ 729562 w 884761"/>
                    <a:gd name="connsiteY9" fmla="*/ 581654 h 929494"/>
                    <a:gd name="connsiteX10" fmla="*/ 412648 w 884761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72854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  <a:gd name="connsiteX0" fmla="*/ 412648 w 886555"/>
                    <a:gd name="connsiteY0" fmla="*/ 253663 h 929494"/>
                    <a:gd name="connsiteX1" fmla="*/ 209000 w 886555"/>
                    <a:gd name="connsiteY1" fmla="*/ 79004 h 929494"/>
                    <a:gd name="connsiteX2" fmla="*/ 89523 w 886555"/>
                    <a:gd name="connsiteY2" fmla="*/ 2390 h 929494"/>
                    <a:gd name="connsiteX3" fmla="*/ 33097 w 886555"/>
                    <a:gd name="connsiteY3" fmla="*/ 38523 h 929494"/>
                    <a:gd name="connsiteX4" fmla="*/ 8043 w 886555"/>
                    <a:gd name="connsiteY4" fmla="*/ 222603 h 929494"/>
                    <a:gd name="connsiteX5" fmla="*/ 36205 w 886555"/>
                    <a:gd name="connsiteY5" fmla="*/ 832411 h 929494"/>
                    <a:gd name="connsiteX6" fmla="*/ 364817 w 886555"/>
                    <a:gd name="connsiteY6" fmla="*/ 921241 h 929494"/>
                    <a:gd name="connsiteX7" fmla="*/ 811974 w 886555"/>
                    <a:gd name="connsiteY7" fmla="*/ 888111 h 929494"/>
                    <a:gd name="connsiteX8" fmla="*/ 872333 w 886555"/>
                    <a:gd name="connsiteY8" fmla="*/ 765322 h 929494"/>
                    <a:gd name="connsiteX9" fmla="*/ 729562 w 886555"/>
                    <a:gd name="connsiteY9" fmla="*/ 581654 h 929494"/>
                    <a:gd name="connsiteX10" fmla="*/ 412648 w 886555"/>
                    <a:gd name="connsiteY10" fmla="*/ 253663 h 929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6555" h="929494">
                      <a:moveTo>
                        <a:pt x="412648" y="253663"/>
                      </a:moveTo>
                      <a:cubicBezTo>
                        <a:pt x="325888" y="169888"/>
                        <a:pt x="262854" y="120883"/>
                        <a:pt x="209000" y="79004"/>
                      </a:cubicBezTo>
                      <a:cubicBezTo>
                        <a:pt x="155146" y="37125"/>
                        <a:pt x="118840" y="9137"/>
                        <a:pt x="89523" y="2390"/>
                      </a:cubicBezTo>
                      <a:cubicBezTo>
                        <a:pt x="60206" y="-4357"/>
                        <a:pt x="46677" y="1821"/>
                        <a:pt x="33097" y="38523"/>
                      </a:cubicBezTo>
                      <a:cubicBezTo>
                        <a:pt x="19517" y="75225"/>
                        <a:pt x="7525" y="90288"/>
                        <a:pt x="8043" y="222603"/>
                      </a:cubicBezTo>
                      <a:cubicBezTo>
                        <a:pt x="8561" y="354918"/>
                        <a:pt x="-23257" y="715971"/>
                        <a:pt x="36205" y="832411"/>
                      </a:cubicBezTo>
                      <a:cubicBezTo>
                        <a:pt x="95667" y="948851"/>
                        <a:pt x="223615" y="933390"/>
                        <a:pt x="364817" y="921241"/>
                      </a:cubicBezTo>
                      <a:cubicBezTo>
                        <a:pt x="506019" y="909092"/>
                        <a:pt x="727388" y="914097"/>
                        <a:pt x="811974" y="888111"/>
                      </a:cubicBezTo>
                      <a:cubicBezTo>
                        <a:pt x="896560" y="862125"/>
                        <a:pt x="897181" y="810048"/>
                        <a:pt x="872333" y="765322"/>
                      </a:cubicBezTo>
                      <a:cubicBezTo>
                        <a:pt x="847485" y="720596"/>
                        <a:pt x="806176" y="666930"/>
                        <a:pt x="729562" y="581654"/>
                      </a:cubicBezTo>
                      <a:cubicBezTo>
                        <a:pt x="652948" y="496378"/>
                        <a:pt x="499408" y="337438"/>
                        <a:pt x="412648" y="2536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1D254FF-1654-1F64-D4FA-0837AAEB46AF}"/>
                    </a:ext>
                  </a:extLst>
                </p:cNvPr>
                <p:cNvSpPr/>
                <p:nvPr/>
              </p:nvSpPr>
              <p:spPr>
                <a:xfrm>
                  <a:off x="11129167" y="971549"/>
                  <a:ext cx="114300" cy="117475"/>
                </a:xfrm>
                <a:custGeom>
                  <a:avLst/>
                  <a:gdLst>
                    <a:gd name="connsiteX0" fmla="*/ 0 w 114300"/>
                    <a:gd name="connsiteY0" fmla="*/ 0 h 117475"/>
                    <a:gd name="connsiteX1" fmla="*/ 31750 w 114300"/>
                    <a:gd name="connsiteY1" fmla="*/ 79375 h 117475"/>
                    <a:gd name="connsiteX2" fmla="*/ 114300 w 114300"/>
                    <a:gd name="connsiteY2" fmla="*/ 117475 h 11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17475">
                      <a:moveTo>
                        <a:pt x="0" y="0"/>
                      </a:moveTo>
                      <a:cubicBezTo>
                        <a:pt x="6350" y="29898"/>
                        <a:pt x="12700" y="59796"/>
                        <a:pt x="31750" y="79375"/>
                      </a:cubicBezTo>
                      <a:cubicBezTo>
                        <a:pt x="50800" y="98954"/>
                        <a:pt x="82550" y="108214"/>
                        <a:pt x="114300" y="117475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2893F048-5870-0DBB-3C01-827362E308C7}"/>
                    </a:ext>
                  </a:extLst>
                </p:cNvPr>
                <p:cNvSpPr/>
                <p:nvPr/>
              </p:nvSpPr>
              <p:spPr>
                <a:xfrm>
                  <a:off x="11127582" y="1064419"/>
                  <a:ext cx="95250" cy="59308"/>
                </a:xfrm>
                <a:custGeom>
                  <a:avLst/>
                  <a:gdLst>
                    <a:gd name="connsiteX0" fmla="*/ 0 w 97631"/>
                    <a:gd name="connsiteY0" fmla="*/ 0 h 42639"/>
                    <a:gd name="connsiteX1" fmla="*/ 61913 w 97631"/>
                    <a:gd name="connsiteY1" fmla="*/ 38100 h 42639"/>
                    <a:gd name="connsiteX2" fmla="*/ 97631 w 97631"/>
                    <a:gd name="connsiteY2" fmla="*/ 40481 h 42639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  <a:gd name="connsiteX0" fmla="*/ 0 w 95250"/>
                    <a:gd name="connsiteY0" fmla="*/ 0 h 59308"/>
                    <a:gd name="connsiteX1" fmla="*/ 59532 w 95250"/>
                    <a:gd name="connsiteY1" fmla="*/ 54769 h 59308"/>
                    <a:gd name="connsiteX2" fmla="*/ 95250 w 95250"/>
                    <a:gd name="connsiteY2" fmla="*/ 57150 h 59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50" h="59308">
                      <a:moveTo>
                        <a:pt x="0" y="0"/>
                      </a:moveTo>
                      <a:cubicBezTo>
                        <a:pt x="8532" y="34726"/>
                        <a:pt x="43260" y="48022"/>
                        <a:pt x="59532" y="54769"/>
                      </a:cubicBezTo>
                      <a:cubicBezTo>
                        <a:pt x="75804" y="61516"/>
                        <a:pt x="85527" y="59333"/>
                        <a:pt x="95250" y="57150"/>
                      </a:cubicBezTo>
                    </a:path>
                  </a:pathLst>
                </a:cu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6F5B69-56B1-75E5-729E-E20B4BD13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173" y="802251"/>
              <a:ext cx="9000000" cy="9939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D065935-8C6B-3593-85DF-58ABD0F97D3D}"/>
              </a:ext>
            </a:extLst>
          </p:cNvPr>
          <p:cNvSpPr txBox="1"/>
          <p:nvPr/>
        </p:nvSpPr>
        <p:spPr>
          <a:xfrm>
            <a:off x="523407" y="285016"/>
            <a:ext cx="767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Service Concept</a:t>
            </a:r>
            <a:r>
              <a:rPr lang="ko-KR" altLang="en-US" sz="3200" b="1" kern="0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69BC92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Light" panose="02020603020101020101" pitchFamily="18" charset="-127"/>
                <a:ea typeface="SB 어그로 Light" panose="02020603020101020101" pitchFamily="18" charset="-127"/>
              </a:rPr>
              <a:t>여행코스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B 어그로 Light" panose="02020603020101020101" pitchFamily="18" charset="-127"/>
              <a:ea typeface="SB 어그로 Light" panose="02020603020101020101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9FEFD1-E0CA-87A8-FBDF-8978382B464F}"/>
              </a:ext>
            </a:extLst>
          </p:cNvPr>
          <p:cNvGrpSpPr/>
          <p:nvPr/>
        </p:nvGrpSpPr>
        <p:grpSpPr>
          <a:xfrm>
            <a:off x="11515725" y="290778"/>
            <a:ext cx="379439" cy="368828"/>
            <a:chOff x="11515725" y="290778"/>
            <a:chExt cx="379439" cy="36882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C3B54B8-956B-E803-FD65-B20C718CD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32419" y="335757"/>
              <a:ext cx="109625" cy="12382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4B6E79-580F-2924-1A55-2F573ADBA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627" y="531967"/>
              <a:ext cx="89537" cy="2931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593473-3D97-824F-387D-22C342F66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34530" y="290778"/>
              <a:ext cx="16704" cy="8995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D507A4B-7600-DE9B-F4C1-6E7B50E718E3}"/>
                </a:ext>
              </a:extLst>
            </p:cNvPr>
            <p:cNvCxnSpPr>
              <a:cxnSpLocks/>
            </p:cNvCxnSpPr>
            <p:nvPr/>
          </p:nvCxnSpPr>
          <p:spPr>
            <a:xfrm>
              <a:off x="11515725" y="335757"/>
              <a:ext cx="18511" cy="2751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00E63C0-48B5-57F3-3C64-1E4F9F95F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2044" y="640557"/>
              <a:ext cx="33250" cy="190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EDD3F2A-2C8F-1361-2DA3-84565F23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9" t="50368"/>
          <a:stretch/>
        </p:blipFill>
        <p:spPr>
          <a:xfrm rot="13500000">
            <a:off x="1210575" y="1840030"/>
            <a:ext cx="2005256" cy="200882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40E3C-05AC-BB01-3007-60B4AB6180C9}"/>
              </a:ext>
            </a:extLst>
          </p:cNvPr>
          <p:cNvSpPr txBox="1"/>
          <p:nvPr/>
        </p:nvSpPr>
        <p:spPr>
          <a:xfrm>
            <a:off x="1670426" y="2515824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여행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231E7-8272-2844-3C22-123C041C89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70" y="2435936"/>
            <a:ext cx="1524003" cy="865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9F454-1168-752B-FE8F-AF993CE40328}"/>
              </a:ext>
            </a:extLst>
          </p:cNvPr>
          <p:cNvSpPr txBox="1"/>
          <p:nvPr/>
        </p:nvSpPr>
        <p:spPr>
          <a:xfrm>
            <a:off x="5246555" y="1853269"/>
            <a:ext cx="6559072" cy="26237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기간별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당일치기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1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박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2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일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계절별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연령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 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구성원별</a:t>
            </a:r>
            <a:endParaRPr lang="en-US" altLang="ko-KR" sz="28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SzPct val="75000"/>
              <a:buFont typeface="SB 어그로 Medium" panose="02020603020101020101" pitchFamily="18" charset="-127"/>
              <a:buChar char="√"/>
            </a:pPr>
            <a:r>
              <a:rPr lang="ko-KR" altLang="en-US" sz="2800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목적별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(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애완동물동반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</a:t>
            </a:r>
            <a:r>
              <a:rPr lang="ko-KR" altLang="en-US" sz="2800" dirty="0" err="1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키즈존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,</a:t>
            </a:r>
            <a:r>
              <a:rPr lang="ko-KR" altLang="en-US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체험학습</a:t>
            </a:r>
            <a:r>
              <a:rPr lang="en-US" altLang="ko-KR" sz="2800" dirty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961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LINE Seed Sans KR Regular</vt:lpstr>
      <vt:lpstr>SB 어그로 Bold</vt:lpstr>
      <vt:lpstr>SB 어그로 Light</vt:lpstr>
      <vt:lpstr>SB 어그로 Medium</vt:lpstr>
      <vt:lpstr>맑은 고딕</vt:lpstr>
      <vt:lpstr>밀양해맑은상상체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KMS505004</cp:lastModifiedBy>
  <cp:revision>9</cp:revision>
  <dcterms:created xsi:type="dcterms:W3CDTF">2022-11-29T05:27:23Z</dcterms:created>
  <dcterms:modified xsi:type="dcterms:W3CDTF">2023-06-12T05:52:15Z</dcterms:modified>
</cp:coreProperties>
</file>