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CA_55973A8C.xml" ContentType="application/vnd.ms-powerpoint.comments+xml"/>
  <Override PartName="/ppt/notesSlides/notesSlide4.xml" ContentType="application/vnd.openxmlformats-officedocument.presentationml.notesSlide+xml"/>
  <Override PartName="/ppt/comments/modernComment_1CB_27ADB61B.xml" ContentType="application/vnd.ms-powerpoint.comments+xml"/>
  <Override PartName="/ppt/notesSlides/notesSlide5.xml" ContentType="application/vnd.openxmlformats-officedocument.presentationml.notesSlide+xml"/>
  <Override PartName="/ppt/comments/modernComment_1CC_5893E1F8.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512" r:id="rId6"/>
  </p:sldMasterIdLst>
  <p:notesMasterIdLst>
    <p:notesMasterId r:id="rId28"/>
  </p:notesMasterIdLst>
  <p:handoutMasterIdLst>
    <p:handoutMasterId r:id="rId29"/>
  </p:handoutMasterIdLst>
  <p:sldIdLst>
    <p:sldId id="256" r:id="rId7"/>
    <p:sldId id="431" r:id="rId8"/>
    <p:sldId id="458" r:id="rId9"/>
    <p:sldId id="459" r:id="rId10"/>
    <p:sldId id="460" r:id="rId11"/>
    <p:sldId id="472" r:id="rId12"/>
    <p:sldId id="436" r:id="rId13"/>
    <p:sldId id="461" r:id="rId14"/>
    <p:sldId id="442" r:id="rId15"/>
    <p:sldId id="463" r:id="rId16"/>
    <p:sldId id="464" r:id="rId17"/>
    <p:sldId id="469" r:id="rId18"/>
    <p:sldId id="468" r:id="rId19"/>
    <p:sldId id="466" r:id="rId20"/>
    <p:sldId id="470" r:id="rId21"/>
    <p:sldId id="471" r:id="rId22"/>
    <p:sldId id="454" r:id="rId23"/>
    <p:sldId id="474" r:id="rId24"/>
    <p:sldId id="475" r:id="rId25"/>
    <p:sldId id="473" r:id="rId26"/>
    <p:sldId id="271" r:id="rId27"/>
  </p:sldIdLst>
  <p:sldSz cx="9144000" cy="5143500" type="screen16x9"/>
  <p:notesSz cx="6858000" cy="9144000"/>
  <p:defaultTex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1654"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71CF74-3DF1-1C52-0F60-90D74D6C7FE1}" name="An SungHo" initials="AS" userId="b90b4d98d72c4201"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20211025" initials="2" lastIdx="1" clrIdx="0">
    <p:extLst>
      <p:ext uri="{19B8F6BF-5375-455C-9EA6-DF929625EA0E}">
        <p15:presenceInfo xmlns:p15="http://schemas.microsoft.com/office/powerpoint/2012/main" userId="2021102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E4853-B6FF-444D-AD57-56B38EF1D978}" v="180" dt="2023-01-09T13:43:36.628"/>
    <p1510:client id="{4DF16909-D950-4AA6-8B63-E555DB08BCBC}" v="492" dt="2023-01-03T11:16:51.658"/>
    <p1510:client id="{597F4911-DF41-4DC6-93A7-0772C22209B3}" v="46" dt="2023-01-10T04:52:09.193"/>
    <p1510:client id="{5A056A7F-9D36-4F86-ABAC-D69945A5D102}" v="2428" dt="2022-12-31T19:40:07.195"/>
    <p1510:client id="{64ADE20B-C5AA-4A83-BDA9-63A1B48FB325}" v="1243" dt="2023-01-04T14:27:46.999"/>
    <p1510:client id="{81966ED2-F884-45BF-843C-8750CE31F6AB}" v="2345" dt="2022-12-31T10:09:29.929"/>
    <p1510:client id="{86810E77-DA46-4069-8261-EC73FE59C991}" v="1" dt="2022-12-31T03:00:52.260"/>
    <p1510:client id="{CE965003-97E9-4DFA-A5EC-E17ADB7D5711}" v="633" dt="2023-01-01T14:41:11.690"/>
    <p1510:client id="{D8C7512A-DD04-439B-BDA7-D98E01C33788}" v="22" dt="2023-01-05T05:42:21.571"/>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2" autoAdjust="0"/>
    <p:restoredTop sz="65533" autoAdjust="0"/>
  </p:normalViewPr>
  <p:slideViewPr>
    <p:cSldViewPr showGuides="1">
      <p:cViewPr varScale="1">
        <p:scale>
          <a:sx n="99" d="100"/>
          <a:sy n="99" d="100"/>
        </p:scale>
        <p:origin x="2148" y="78"/>
      </p:cViewPr>
      <p:guideLst>
        <p:guide orient="horz" pos="1654"/>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 SungHo" userId="b90b4d98d72c4201" providerId="Windows Live" clId="Web-{64ADE20B-C5AA-4A83-BDA9-63A1B48FB325}"/>
    <pc:docChg chg="addSld delSld modSld sldOrd">
      <pc:chgData name="An SungHo" userId="b90b4d98d72c4201" providerId="Windows Live" clId="Web-{64ADE20B-C5AA-4A83-BDA9-63A1B48FB325}" dt="2023-01-04T14:27:46.764" v="865" actId="14100"/>
      <pc:docMkLst>
        <pc:docMk/>
      </pc:docMkLst>
      <pc:sldChg chg="modSp">
        <pc:chgData name="An SungHo" userId="b90b4d98d72c4201" providerId="Windows Live" clId="Web-{64ADE20B-C5AA-4A83-BDA9-63A1B48FB325}" dt="2023-01-04T13:58:06.100" v="506" actId="1076"/>
        <pc:sldMkLst>
          <pc:docMk/>
          <pc:sldMk cId="3862761716" sldId="256"/>
        </pc:sldMkLst>
        <pc:spChg chg="mod">
          <ac:chgData name="An SungHo" userId="b90b4d98d72c4201" providerId="Windows Live" clId="Web-{64ADE20B-C5AA-4A83-BDA9-63A1B48FB325}" dt="2023-01-04T13:17:22.764" v="24" actId="20577"/>
          <ac:spMkLst>
            <pc:docMk/>
            <pc:sldMk cId="3862761716" sldId="256"/>
            <ac:spMk id="5" creationId="{00000000-0000-0000-0000-000000000000}"/>
          </ac:spMkLst>
        </pc:spChg>
        <pc:spChg chg="mod">
          <ac:chgData name="An SungHo" userId="b90b4d98d72c4201" providerId="Windows Live" clId="Web-{64ADE20B-C5AA-4A83-BDA9-63A1B48FB325}" dt="2023-01-04T13:58:06.100" v="506" actId="1076"/>
          <ac:spMkLst>
            <pc:docMk/>
            <pc:sldMk cId="3862761716" sldId="256"/>
            <ac:spMk id="9218" creationId="{00000000-0000-0000-0000-000000000000}"/>
          </ac:spMkLst>
        </pc:spChg>
      </pc:sldChg>
      <pc:sldChg chg="modSp">
        <pc:chgData name="An SungHo" userId="b90b4d98d72c4201" providerId="Windows Live" clId="Web-{64ADE20B-C5AA-4A83-BDA9-63A1B48FB325}" dt="2023-01-04T13:43:43.065" v="230" actId="1076"/>
        <pc:sldMkLst>
          <pc:docMk/>
          <pc:sldMk cId="3833284184" sldId="271"/>
        </pc:sldMkLst>
        <pc:picChg chg="mod">
          <ac:chgData name="An SungHo" userId="b90b4d98d72c4201" providerId="Windows Live" clId="Web-{64ADE20B-C5AA-4A83-BDA9-63A1B48FB325}" dt="2023-01-04T13:43:43.065" v="230" actId="1076"/>
          <ac:picMkLst>
            <pc:docMk/>
            <pc:sldMk cId="3833284184" sldId="271"/>
            <ac:picMk id="24578" creationId="{00000000-0000-0000-0000-000000000000}"/>
          </ac:picMkLst>
        </pc:picChg>
      </pc:sldChg>
      <pc:sldChg chg="addSp delSp modSp">
        <pc:chgData name="An SungHo" userId="b90b4d98d72c4201" providerId="Windows Live" clId="Web-{64ADE20B-C5AA-4A83-BDA9-63A1B48FB325}" dt="2023-01-04T13:59:01.413" v="508"/>
        <pc:sldMkLst>
          <pc:docMk/>
          <pc:sldMk cId="3393425041" sldId="431"/>
        </pc:sldMkLst>
        <pc:graphicFrameChg chg="mod modGraphic">
          <ac:chgData name="An SungHo" userId="b90b4d98d72c4201" providerId="Windows Live" clId="Web-{64ADE20B-C5AA-4A83-BDA9-63A1B48FB325}" dt="2023-01-04T13:59:01.413" v="508"/>
          <ac:graphicFrameMkLst>
            <pc:docMk/>
            <pc:sldMk cId="3393425041" sldId="431"/>
            <ac:graphicFrameMk id="4" creationId="{C7BD2699-F407-B463-67DF-F1D19E2BD76E}"/>
          </ac:graphicFrameMkLst>
        </pc:graphicFrameChg>
        <pc:picChg chg="add del mod">
          <ac:chgData name="An SungHo" userId="b90b4d98d72c4201" providerId="Windows Live" clId="Web-{64ADE20B-C5AA-4A83-BDA9-63A1B48FB325}" dt="2023-01-04T13:45:58.396" v="262"/>
          <ac:picMkLst>
            <pc:docMk/>
            <pc:sldMk cId="3393425041" sldId="431"/>
            <ac:picMk id="2" creationId="{BB21154B-4BE6-F117-1D57-413CAEB480F6}"/>
          </ac:picMkLst>
        </pc:picChg>
      </pc:sldChg>
      <pc:sldChg chg="addSp delSp modSp">
        <pc:chgData name="An SungHo" userId="b90b4d98d72c4201" providerId="Windows Live" clId="Web-{64ADE20B-C5AA-4A83-BDA9-63A1B48FB325}" dt="2023-01-04T14:02:39.809" v="509" actId="1076"/>
        <pc:sldMkLst>
          <pc:docMk/>
          <pc:sldMk cId="577199260" sldId="436"/>
        </pc:sldMkLst>
        <pc:spChg chg="mod">
          <ac:chgData name="An SungHo" userId="b90b4d98d72c4201" providerId="Windows Live" clId="Web-{64ADE20B-C5AA-4A83-BDA9-63A1B48FB325}" dt="2023-01-04T13:50:33.230" v="396" actId="20577"/>
          <ac:spMkLst>
            <pc:docMk/>
            <pc:sldMk cId="577199260" sldId="436"/>
            <ac:spMk id="2" creationId="{00000000-0000-0000-0000-000000000000}"/>
          </ac:spMkLst>
        </pc:spChg>
        <pc:grpChg chg="mod">
          <ac:chgData name="An SungHo" userId="b90b4d98d72c4201" providerId="Windows Live" clId="Web-{64ADE20B-C5AA-4A83-BDA9-63A1B48FB325}" dt="2023-01-04T14:02:39.809" v="509" actId="1076"/>
          <ac:grpSpMkLst>
            <pc:docMk/>
            <pc:sldMk cId="577199260" sldId="436"/>
            <ac:grpSpMk id="80" creationId="{77C86476-9C53-B39D-E30C-C9E216A78F7E}"/>
          </ac:grpSpMkLst>
        </pc:grpChg>
        <pc:grpChg chg="mod">
          <ac:chgData name="An SungHo" userId="b90b4d98d72c4201" providerId="Windows Live" clId="Web-{64ADE20B-C5AA-4A83-BDA9-63A1B48FB325}" dt="2023-01-04T13:40:00.576" v="200" actId="1076"/>
          <ac:grpSpMkLst>
            <pc:docMk/>
            <pc:sldMk cId="577199260" sldId="436"/>
            <ac:grpSpMk id="81" creationId="{E25A9A10-FBF4-FA8D-3AB8-075829DAE16C}"/>
          </ac:grpSpMkLst>
        </pc:grpChg>
        <pc:picChg chg="add del mod">
          <ac:chgData name="An SungHo" userId="b90b4d98d72c4201" providerId="Windows Live" clId="Web-{64ADE20B-C5AA-4A83-BDA9-63A1B48FB325}" dt="2023-01-04T13:40:10.748" v="201"/>
          <ac:picMkLst>
            <pc:docMk/>
            <pc:sldMk cId="577199260" sldId="436"/>
            <ac:picMk id="3" creationId="{B17B5910-DB94-3ED6-DC5A-468546706740}"/>
          </ac:picMkLst>
        </pc:picChg>
        <pc:picChg chg="add del mod">
          <ac:chgData name="An SungHo" userId="b90b4d98d72c4201" providerId="Windows Live" clId="Web-{64ADE20B-C5AA-4A83-BDA9-63A1B48FB325}" dt="2023-01-04T13:42:12.594" v="209"/>
          <ac:picMkLst>
            <pc:docMk/>
            <pc:sldMk cId="577199260" sldId="436"/>
            <ac:picMk id="4" creationId="{8840C293-3223-4B7F-13A5-B0A2DA587632}"/>
          </ac:picMkLst>
        </pc:picChg>
      </pc:sldChg>
      <pc:sldChg chg="add del">
        <pc:chgData name="An SungHo" userId="b90b4d98d72c4201" providerId="Windows Live" clId="Web-{64ADE20B-C5AA-4A83-BDA9-63A1B48FB325}" dt="2023-01-04T13:45:03.410" v="252"/>
        <pc:sldMkLst>
          <pc:docMk/>
          <pc:sldMk cId="3401329914" sldId="444"/>
        </pc:sldMkLst>
      </pc:sldChg>
      <pc:sldChg chg="add del">
        <pc:chgData name="An SungHo" userId="b90b4d98d72c4201" providerId="Windows Live" clId="Web-{64ADE20B-C5AA-4A83-BDA9-63A1B48FB325}" dt="2023-01-04T13:45:03.410" v="251"/>
        <pc:sldMkLst>
          <pc:docMk/>
          <pc:sldMk cId="311338346" sldId="445"/>
        </pc:sldMkLst>
      </pc:sldChg>
      <pc:sldChg chg="add del">
        <pc:chgData name="An SungHo" userId="b90b4d98d72c4201" providerId="Windows Live" clId="Web-{64ADE20B-C5AA-4A83-BDA9-63A1B48FB325}" dt="2023-01-04T13:45:03.410" v="250"/>
        <pc:sldMkLst>
          <pc:docMk/>
          <pc:sldMk cId="783033651" sldId="446"/>
        </pc:sldMkLst>
      </pc:sldChg>
      <pc:sldChg chg="add del">
        <pc:chgData name="An SungHo" userId="b90b4d98d72c4201" providerId="Windows Live" clId="Web-{64ADE20B-C5AA-4A83-BDA9-63A1B48FB325}" dt="2023-01-04T13:45:03.410" v="249"/>
        <pc:sldMkLst>
          <pc:docMk/>
          <pc:sldMk cId="2099738345" sldId="447"/>
        </pc:sldMkLst>
      </pc:sldChg>
      <pc:sldChg chg="add del">
        <pc:chgData name="An SungHo" userId="b90b4d98d72c4201" providerId="Windows Live" clId="Web-{64ADE20B-C5AA-4A83-BDA9-63A1B48FB325}" dt="2023-01-04T13:45:03.410" v="248"/>
        <pc:sldMkLst>
          <pc:docMk/>
          <pc:sldMk cId="2204787641" sldId="448"/>
        </pc:sldMkLst>
      </pc:sldChg>
      <pc:sldChg chg="add del">
        <pc:chgData name="An SungHo" userId="b90b4d98d72c4201" providerId="Windows Live" clId="Web-{64ADE20B-C5AA-4A83-BDA9-63A1B48FB325}" dt="2023-01-04T13:45:03.410" v="247"/>
        <pc:sldMkLst>
          <pc:docMk/>
          <pc:sldMk cId="1746206709" sldId="449"/>
        </pc:sldMkLst>
      </pc:sldChg>
      <pc:sldChg chg="add del">
        <pc:chgData name="An SungHo" userId="b90b4d98d72c4201" providerId="Windows Live" clId="Web-{64ADE20B-C5AA-4A83-BDA9-63A1B48FB325}" dt="2023-01-04T13:45:03.410" v="246"/>
        <pc:sldMkLst>
          <pc:docMk/>
          <pc:sldMk cId="891218441" sldId="450"/>
        </pc:sldMkLst>
      </pc:sldChg>
      <pc:sldChg chg="add del">
        <pc:chgData name="An SungHo" userId="b90b4d98d72c4201" providerId="Windows Live" clId="Web-{64ADE20B-C5AA-4A83-BDA9-63A1B48FB325}" dt="2023-01-04T13:45:03.410" v="245"/>
        <pc:sldMkLst>
          <pc:docMk/>
          <pc:sldMk cId="4153132119" sldId="451"/>
        </pc:sldMkLst>
      </pc:sldChg>
      <pc:sldChg chg="add del">
        <pc:chgData name="An SungHo" userId="b90b4d98d72c4201" providerId="Windows Live" clId="Web-{64ADE20B-C5AA-4A83-BDA9-63A1B48FB325}" dt="2023-01-04T13:45:03.395" v="244"/>
        <pc:sldMkLst>
          <pc:docMk/>
          <pc:sldMk cId="3102687226" sldId="452"/>
        </pc:sldMkLst>
      </pc:sldChg>
      <pc:sldChg chg="add del">
        <pc:chgData name="An SungHo" userId="b90b4d98d72c4201" providerId="Windows Live" clId="Web-{64ADE20B-C5AA-4A83-BDA9-63A1B48FB325}" dt="2023-01-04T13:45:03.395" v="243"/>
        <pc:sldMkLst>
          <pc:docMk/>
          <pc:sldMk cId="3440114110" sldId="453"/>
        </pc:sldMkLst>
      </pc:sldChg>
      <pc:sldChg chg="addSp delSp modSp ord">
        <pc:chgData name="An SungHo" userId="b90b4d98d72c4201" providerId="Windows Live" clId="Web-{64ADE20B-C5AA-4A83-BDA9-63A1B48FB325}" dt="2023-01-04T13:56:36.770" v="479" actId="1076"/>
        <pc:sldMkLst>
          <pc:docMk/>
          <pc:sldMk cId="581206990" sldId="454"/>
        </pc:sldMkLst>
        <pc:spChg chg="del mod">
          <ac:chgData name="An SungHo" userId="b90b4d98d72c4201" providerId="Windows Live" clId="Web-{64ADE20B-C5AA-4A83-BDA9-63A1B48FB325}" dt="2023-01-04T13:55:47.909" v="457"/>
          <ac:spMkLst>
            <pc:docMk/>
            <pc:sldMk cId="581206990" sldId="454"/>
            <ac:spMk id="2" creationId="{00000000-0000-0000-0000-000000000000}"/>
          </ac:spMkLst>
        </pc:spChg>
        <pc:spChg chg="add mod">
          <ac:chgData name="An SungHo" userId="b90b4d98d72c4201" providerId="Windows Live" clId="Web-{64ADE20B-C5AA-4A83-BDA9-63A1B48FB325}" dt="2023-01-04T13:56:36.770" v="479" actId="1076"/>
          <ac:spMkLst>
            <pc:docMk/>
            <pc:sldMk cId="581206990" sldId="454"/>
            <ac:spMk id="4" creationId="{37DDCA6C-C10A-C3EB-687F-D8493C1881F4}"/>
          </ac:spMkLst>
        </pc:spChg>
        <pc:picChg chg="del">
          <ac:chgData name="An SungHo" userId="b90b4d98d72c4201" providerId="Windows Live" clId="Web-{64ADE20B-C5AA-4A83-BDA9-63A1B48FB325}" dt="2023-01-04T13:54:00.469" v="436"/>
          <ac:picMkLst>
            <pc:docMk/>
            <pc:sldMk cId="581206990" sldId="454"/>
            <ac:picMk id="3" creationId="{00000000-0000-0000-0000-000000000000}"/>
          </ac:picMkLst>
        </pc:picChg>
      </pc:sldChg>
      <pc:sldChg chg="add del">
        <pc:chgData name="An SungHo" userId="b90b4d98d72c4201" providerId="Windows Live" clId="Web-{64ADE20B-C5AA-4A83-BDA9-63A1B48FB325}" dt="2023-01-04T13:45:03.395" v="242"/>
        <pc:sldMkLst>
          <pc:docMk/>
          <pc:sldMk cId="3647019933" sldId="457"/>
        </pc:sldMkLst>
      </pc:sldChg>
      <pc:sldChg chg="modSp">
        <pc:chgData name="An SungHo" userId="b90b4d98d72c4201" providerId="Windows Live" clId="Web-{64ADE20B-C5AA-4A83-BDA9-63A1B48FB325}" dt="2023-01-04T13:50:25.730" v="381" actId="20577"/>
        <pc:sldMkLst>
          <pc:docMk/>
          <pc:sldMk cId="1486086648" sldId="460"/>
        </pc:sldMkLst>
        <pc:spChg chg="mod">
          <ac:chgData name="An SungHo" userId="b90b4d98d72c4201" providerId="Windows Live" clId="Web-{64ADE20B-C5AA-4A83-BDA9-63A1B48FB325}" dt="2023-01-04T13:50:25.730" v="381" actId="20577"/>
          <ac:spMkLst>
            <pc:docMk/>
            <pc:sldMk cId="1486086648" sldId="460"/>
            <ac:spMk id="15" creationId="{00000000-0000-0000-0000-000000000000}"/>
          </ac:spMkLst>
        </pc:spChg>
      </pc:sldChg>
      <pc:sldChg chg="modSp">
        <pc:chgData name="An SungHo" userId="b90b4d98d72c4201" providerId="Windows Live" clId="Web-{64ADE20B-C5AA-4A83-BDA9-63A1B48FB325}" dt="2023-01-04T13:50:41.215" v="408" actId="20577"/>
        <pc:sldMkLst>
          <pc:docMk/>
          <pc:sldMk cId="3654278890" sldId="461"/>
        </pc:sldMkLst>
        <pc:spChg chg="mod">
          <ac:chgData name="An SungHo" userId="b90b4d98d72c4201" providerId="Windows Live" clId="Web-{64ADE20B-C5AA-4A83-BDA9-63A1B48FB325}" dt="2023-01-04T13:50:41.215" v="408" actId="20577"/>
          <ac:spMkLst>
            <pc:docMk/>
            <pc:sldMk cId="3654278890" sldId="461"/>
            <ac:spMk id="2" creationId="{00000000-0000-0000-0000-000000000000}"/>
          </ac:spMkLst>
        </pc:spChg>
        <pc:picChg chg="mod">
          <ac:chgData name="An SungHo" userId="b90b4d98d72c4201" providerId="Windows Live" clId="Web-{64ADE20B-C5AA-4A83-BDA9-63A1B48FB325}" dt="2023-01-04T13:41:13.280" v="202" actId="1076"/>
          <ac:picMkLst>
            <pc:docMk/>
            <pc:sldMk cId="3654278890" sldId="461"/>
            <ac:picMk id="3" creationId="{409BAB81-3347-3BDD-CD48-C502AD9A04A0}"/>
          </ac:picMkLst>
        </pc:picChg>
        <pc:picChg chg="mod">
          <ac:chgData name="An SungHo" userId="b90b4d98d72c4201" providerId="Windows Live" clId="Web-{64ADE20B-C5AA-4A83-BDA9-63A1B48FB325}" dt="2023-01-04T13:41:19.749" v="204" actId="14100"/>
          <ac:picMkLst>
            <pc:docMk/>
            <pc:sldMk cId="3654278890" sldId="461"/>
            <ac:picMk id="5" creationId="{F5006650-696B-E4F9-F75A-8B241F8EE374}"/>
          </ac:picMkLst>
        </pc:picChg>
      </pc:sldChg>
      <pc:sldChg chg="modSp">
        <pc:chgData name="An SungHo" userId="b90b4d98d72c4201" providerId="Windows Live" clId="Web-{64ADE20B-C5AA-4A83-BDA9-63A1B48FB325}" dt="2023-01-04T13:51:59.154" v="429" actId="1076"/>
        <pc:sldMkLst>
          <pc:docMk/>
          <pc:sldMk cId="2719522664" sldId="463"/>
        </pc:sldMkLst>
        <pc:spChg chg="mod">
          <ac:chgData name="An SungHo" userId="b90b4d98d72c4201" providerId="Windows Live" clId="Web-{64ADE20B-C5AA-4A83-BDA9-63A1B48FB325}" dt="2023-01-04T13:51:52.076" v="427" actId="14100"/>
          <ac:spMkLst>
            <pc:docMk/>
            <pc:sldMk cId="2719522664" sldId="463"/>
            <ac:spMk id="4" creationId="{17E07414-BE0D-67AD-38D9-BF5640138BF9}"/>
          </ac:spMkLst>
        </pc:spChg>
        <pc:spChg chg="mod">
          <ac:chgData name="An SungHo" userId="b90b4d98d72c4201" providerId="Windows Live" clId="Web-{64ADE20B-C5AA-4A83-BDA9-63A1B48FB325}" dt="2023-01-04T13:51:59.154" v="429" actId="1076"/>
          <ac:spMkLst>
            <pc:docMk/>
            <pc:sldMk cId="2719522664" sldId="463"/>
            <ac:spMk id="5" creationId="{C53EA71A-7536-B630-A377-2C84BE973317}"/>
          </ac:spMkLst>
        </pc:spChg>
      </pc:sldChg>
      <pc:sldChg chg="delSp modSp">
        <pc:chgData name="An SungHo" userId="b90b4d98d72c4201" providerId="Windows Live" clId="Web-{64ADE20B-C5AA-4A83-BDA9-63A1B48FB325}" dt="2023-01-04T14:05:14.500" v="516" actId="1076"/>
        <pc:sldMkLst>
          <pc:docMk/>
          <pc:sldMk cId="2816593445" sldId="464"/>
        </pc:sldMkLst>
        <pc:picChg chg="mod">
          <ac:chgData name="An SungHo" userId="b90b4d98d72c4201" providerId="Windows Live" clId="Web-{64ADE20B-C5AA-4A83-BDA9-63A1B48FB325}" dt="2023-01-04T14:04:36.312" v="511" actId="14100"/>
          <ac:picMkLst>
            <pc:docMk/>
            <pc:sldMk cId="2816593445" sldId="464"/>
            <ac:picMk id="3" creationId="{017F353B-6806-369A-DF38-BB4FBAACCEDB}"/>
          </ac:picMkLst>
        </pc:picChg>
        <pc:picChg chg="del">
          <ac:chgData name="An SungHo" userId="b90b4d98d72c4201" providerId="Windows Live" clId="Web-{64ADE20B-C5AA-4A83-BDA9-63A1B48FB325}" dt="2023-01-04T14:04:28.890" v="510"/>
          <ac:picMkLst>
            <pc:docMk/>
            <pc:sldMk cId="2816593445" sldId="464"/>
            <ac:picMk id="5" creationId="{C1C69A15-526C-EB59-62E3-96A269EECE14}"/>
          </ac:picMkLst>
        </pc:picChg>
        <pc:picChg chg="mod">
          <ac:chgData name="An SungHo" userId="b90b4d98d72c4201" providerId="Windows Live" clId="Web-{64ADE20B-C5AA-4A83-BDA9-63A1B48FB325}" dt="2023-01-04T14:05:14.500" v="516" actId="1076"/>
          <ac:picMkLst>
            <pc:docMk/>
            <pc:sldMk cId="2816593445" sldId="464"/>
            <ac:picMk id="6" creationId="{BC276B69-6EFB-E18C-8604-3765F1F9BEC2}"/>
          </ac:picMkLst>
        </pc:picChg>
      </pc:sldChg>
      <pc:sldChg chg="addSp delSp modSp del">
        <pc:chgData name="An SungHo" userId="b90b4d98d72c4201" providerId="Windows Live" clId="Web-{64ADE20B-C5AA-4A83-BDA9-63A1B48FB325}" dt="2023-01-04T13:34:36.818" v="194"/>
        <pc:sldMkLst>
          <pc:docMk/>
          <pc:sldMk cId="717998402" sldId="465"/>
        </pc:sldMkLst>
        <pc:spChg chg="mod">
          <ac:chgData name="An SungHo" userId="b90b4d98d72c4201" providerId="Windows Live" clId="Web-{64ADE20B-C5AA-4A83-BDA9-63A1B48FB325}" dt="2023-01-04T13:18:34.375" v="71" actId="20577"/>
          <ac:spMkLst>
            <pc:docMk/>
            <pc:sldMk cId="717998402" sldId="465"/>
            <ac:spMk id="23" creationId="{00000000-0000-0000-0000-000000000000}"/>
          </ac:spMkLst>
        </pc:spChg>
        <pc:picChg chg="add del mod">
          <ac:chgData name="An SungHo" userId="b90b4d98d72c4201" providerId="Windows Live" clId="Web-{64ADE20B-C5AA-4A83-BDA9-63A1B48FB325}" dt="2023-01-04T13:21:01.832" v="84"/>
          <ac:picMkLst>
            <pc:docMk/>
            <pc:sldMk cId="717998402" sldId="465"/>
            <ac:picMk id="2" creationId="{6086E4B6-27E3-5C82-9D6D-86633240FA0B}"/>
          </ac:picMkLst>
        </pc:picChg>
        <pc:picChg chg="add del mod">
          <ac:chgData name="An SungHo" userId="b90b4d98d72c4201" providerId="Windows Live" clId="Web-{64ADE20B-C5AA-4A83-BDA9-63A1B48FB325}" dt="2023-01-04T13:21:00.269" v="83"/>
          <ac:picMkLst>
            <pc:docMk/>
            <pc:sldMk cId="717998402" sldId="465"/>
            <ac:picMk id="3" creationId="{AFDE9F83-6906-AD96-CD42-9F07B0BCBA20}"/>
          </ac:picMkLst>
        </pc:picChg>
        <pc:picChg chg="mod modCrop">
          <ac:chgData name="An SungHo" userId="b90b4d98d72c4201" providerId="Windows Live" clId="Web-{64ADE20B-C5AA-4A83-BDA9-63A1B48FB325}" dt="2023-01-04T13:20:55.285" v="80" actId="1076"/>
          <ac:picMkLst>
            <pc:docMk/>
            <pc:sldMk cId="717998402" sldId="465"/>
            <ac:picMk id="8" creationId="{A7E87788-2F25-AFE3-0D8B-82FA3AE28315}"/>
          </ac:picMkLst>
        </pc:picChg>
        <pc:picChg chg="mod">
          <ac:chgData name="An SungHo" userId="b90b4d98d72c4201" providerId="Windows Live" clId="Web-{64ADE20B-C5AA-4A83-BDA9-63A1B48FB325}" dt="2023-01-04T13:18:43.047" v="74" actId="1076"/>
          <ac:picMkLst>
            <pc:docMk/>
            <pc:sldMk cId="717998402" sldId="465"/>
            <ac:picMk id="9" creationId="{65975CD0-62C5-5275-68EF-9C6A97E3461F}"/>
          </ac:picMkLst>
        </pc:picChg>
      </pc:sldChg>
      <pc:sldChg chg="addSp delSp modSp">
        <pc:chgData name="An SungHo" userId="b90b4d98d72c4201" providerId="Windows Live" clId="Web-{64ADE20B-C5AA-4A83-BDA9-63A1B48FB325}" dt="2023-01-04T14:27:46.764" v="865" actId="14100"/>
        <pc:sldMkLst>
          <pc:docMk/>
          <pc:sldMk cId="1838387079" sldId="466"/>
        </pc:sldMkLst>
        <pc:spChg chg="add mod">
          <ac:chgData name="An SungHo" userId="b90b4d98d72c4201" providerId="Windows Live" clId="Web-{64ADE20B-C5AA-4A83-BDA9-63A1B48FB325}" dt="2023-01-04T14:27:46.764" v="865" actId="14100"/>
          <ac:spMkLst>
            <pc:docMk/>
            <pc:sldMk cId="1838387079" sldId="466"/>
            <ac:spMk id="2" creationId="{ADBBEF45-D895-0CCD-0DC3-A61EF0386563}"/>
          </ac:spMkLst>
        </pc:spChg>
        <pc:picChg chg="add mod">
          <ac:chgData name="An SungHo" userId="b90b4d98d72c4201" providerId="Windows Live" clId="Web-{64ADE20B-C5AA-4A83-BDA9-63A1B48FB325}" dt="2023-01-04T14:27:13.654" v="855" actId="1076"/>
          <ac:picMkLst>
            <pc:docMk/>
            <pc:sldMk cId="1838387079" sldId="466"/>
            <ac:picMk id="3" creationId="{AB34032F-6AAA-F54A-D2F9-458BCAEF4FC3}"/>
          </ac:picMkLst>
        </pc:picChg>
        <pc:picChg chg="mod modCrop">
          <ac:chgData name="An SungHo" userId="b90b4d98d72c4201" providerId="Windows Live" clId="Web-{64ADE20B-C5AA-4A83-BDA9-63A1B48FB325}" dt="2023-01-04T14:09:50.928" v="526" actId="1076"/>
          <ac:picMkLst>
            <pc:docMk/>
            <pc:sldMk cId="1838387079" sldId="466"/>
            <ac:picMk id="8" creationId="{099BCA87-5732-E319-CC31-BC6CE8F32A73}"/>
          </ac:picMkLst>
        </pc:picChg>
        <pc:picChg chg="del mod">
          <ac:chgData name="An SungHo" userId="b90b4d98d72c4201" providerId="Windows Live" clId="Web-{64ADE20B-C5AA-4A83-BDA9-63A1B48FB325}" dt="2023-01-04T13:53:30.062" v="433"/>
          <ac:picMkLst>
            <pc:docMk/>
            <pc:sldMk cId="1838387079" sldId="466"/>
            <ac:picMk id="9" creationId="{9FBAFDA3-8B42-D94A-A065-E726FD568248}"/>
          </ac:picMkLst>
        </pc:picChg>
        <pc:picChg chg="del">
          <ac:chgData name="An SungHo" userId="b90b4d98d72c4201" providerId="Windows Live" clId="Web-{64ADE20B-C5AA-4A83-BDA9-63A1B48FB325}" dt="2023-01-04T13:53:32.922" v="434"/>
          <ac:picMkLst>
            <pc:docMk/>
            <pc:sldMk cId="1838387079" sldId="466"/>
            <ac:picMk id="10" creationId="{5634D83D-7524-27A7-BDF3-F7B011300EEF}"/>
          </ac:picMkLst>
        </pc:picChg>
      </pc:sldChg>
      <pc:sldChg chg="del">
        <pc:chgData name="An SungHo" userId="b90b4d98d72c4201" providerId="Windows Live" clId="Web-{64ADE20B-C5AA-4A83-BDA9-63A1B48FB325}" dt="2023-01-04T13:15:25.324" v="6"/>
        <pc:sldMkLst>
          <pc:docMk/>
          <pc:sldMk cId="1543253819" sldId="467"/>
        </pc:sldMkLst>
      </pc:sldChg>
      <pc:sldChg chg="modSp">
        <pc:chgData name="An SungHo" userId="b90b4d98d72c4201" providerId="Windows Live" clId="Web-{64ADE20B-C5AA-4A83-BDA9-63A1B48FB325}" dt="2023-01-04T14:05:21.156" v="518" actId="1076"/>
        <pc:sldMkLst>
          <pc:docMk/>
          <pc:sldMk cId="123326323" sldId="469"/>
        </pc:sldMkLst>
        <pc:picChg chg="mod">
          <ac:chgData name="An SungHo" userId="b90b4d98d72c4201" providerId="Windows Live" clId="Web-{64ADE20B-C5AA-4A83-BDA9-63A1B48FB325}" dt="2023-01-04T14:05:21.156" v="518" actId="1076"/>
          <ac:picMkLst>
            <pc:docMk/>
            <pc:sldMk cId="123326323" sldId="469"/>
            <ac:picMk id="7" creationId="{2A7F2DB6-68D5-10AE-F8C7-AE9DA8EEE320}"/>
          </ac:picMkLst>
        </pc:picChg>
      </pc:sldChg>
      <pc:sldChg chg="addSp delSp modSp">
        <pc:chgData name="An SungHo" userId="b90b4d98d72c4201" providerId="Windows Live" clId="Web-{64ADE20B-C5AA-4A83-BDA9-63A1B48FB325}" dt="2023-01-04T13:33:18.832" v="175" actId="1076"/>
        <pc:sldMkLst>
          <pc:docMk/>
          <pc:sldMk cId="1413993156" sldId="470"/>
        </pc:sldMkLst>
        <pc:spChg chg="add mod">
          <ac:chgData name="An SungHo" userId="b90b4d98d72c4201" providerId="Windows Live" clId="Web-{64ADE20B-C5AA-4A83-BDA9-63A1B48FB325}" dt="2023-01-04T13:21:41.239" v="96" actId="1076"/>
          <ac:spMkLst>
            <pc:docMk/>
            <pc:sldMk cId="1413993156" sldId="470"/>
            <ac:spMk id="5" creationId="{FFB92283-3DD5-9787-56F4-273AEBFAED0F}"/>
          </ac:spMkLst>
        </pc:spChg>
        <pc:spChg chg="add mod">
          <ac:chgData name="An SungHo" userId="b90b4d98d72c4201" providerId="Windows Live" clId="Web-{64ADE20B-C5AA-4A83-BDA9-63A1B48FB325}" dt="2023-01-04T13:23:31.085" v="105" actId="1076"/>
          <ac:spMkLst>
            <pc:docMk/>
            <pc:sldMk cId="1413993156" sldId="470"/>
            <ac:spMk id="8" creationId="{B04B4CDC-9C04-E0FA-FB29-0A42EAC72E0B}"/>
          </ac:spMkLst>
        </pc:spChg>
        <pc:spChg chg="add mod">
          <ac:chgData name="An SungHo" userId="b90b4d98d72c4201" providerId="Windows Live" clId="Web-{64ADE20B-C5AA-4A83-BDA9-63A1B48FB325}" dt="2023-01-04T13:32:47.441" v="163" actId="1076"/>
          <ac:spMkLst>
            <pc:docMk/>
            <pc:sldMk cId="1413993156" sldId="470"/>
            <ac:spMk id="10" creationId="{478FA53A-AF27-3743-6EB0-E4CE9573E0CC}"/>
          </ac:spMkLst>
        </pc:spChg>
        <pc:spChg chg="add mod">
          <ac:chgData name="An SungHo" userId="b90b4d98d72c4201" providerId="Windows Live" clId="Web-{64ADE20B-C5AA-4A83-BDA9-63A1B48FB325}" dt="2023-01-04T13:33:05.113" v="170" actId="1076"/>
          <ac:spMkLst>
            <pc:docMk/>
            <pc:sldMk cId="1413993156" sldId="470"/>
            <ac:spMk id="13" creationId="{58E7800D-23C4-6071-6111-5B16C3F44100}"/>
          </ac:spMkLst>
        </pc:spChg>
        <pc:spChg chg="add mod">
          <ac:chgData name="An SungHo" userId="b90b4d98d72c4201" providerId="Windows Live" clId="Web-{64ADE20B-C5AA-4A83-BDA9-63A1B48FB325}" dt="2023-01-04T13:33:18.832" v="175" actId="1076"/>
          <ac:spMkLst>
            <pc:docMk/>
            <pc:sldMk cId="1413993156" sldId="470"/>
            <ac:spMk id="14" creationId="{E7BF79CF-D38A-D002-AA46-279757E5118C}"/>
          </ac:spMkLst>
        </pc:spChg>
        <pc:spChg chg="mod">
          <ac:chgData name="An SungHo" userId="b90b4d98d72c4201" providerId="Windows Live" clId="Web-{64ADE20B-C5AA-4A83-BDA9-63A1B48FB325}" dt="2023-01-04T13:28:28.998" v="119" actId="20577"/>
          <ac:spMkLst>
            <pc:docMk/>
            <pc:sldMk cId="1413993156" sldId="470"/>
            <ac:spMk id="23" creationId="{00000000-0000-0000-0000-000000000000}"/>
          </ac:spMkLst>
        </pc:spChg>
        <pc:picChg chg="add mod">
          <ac:chgData name="An SungHo" userId="b90b4d98d72c4201" providerId="Windows Live" clId="Web-{64ADE20B-C5AA-4A83-BDA9-63A1B48FB325}" dt="2023-01-04T13:21:46.708" v="97" actId="1076"/>
          <ac:picMkLst>
            <pc:docMk/>
            <pc:sldMk cId="1413993156" sldId="470"/>
            <ac:picMk id="2" creationId="{0DCB55E0-1956-E722-F334-A28C0F253359}"/>
          </ac:picMkLst>
        </pc:picChg>
        <pc:picChg chg="add mod">
          <ac:chgData name="An SungHo" userId="b90b4d98d72c4201" providerId="Windows Live" clId="Web-{64ADE20B-C5AA-4A83-BDA9-63A1B48FB325}" dt="2023-01-04T13:25:39.900" v="108" actId="14100"/>
          <ac:picMkLst>
            <pc:docMk/>
            <pc:sldMk cId="1413993156" sldId="470"/>
            <ac:picMk id="4" creationId="{76F8DA94-DD83-6FC1-7468-3568C039E702}"/>
          </ac:picMkLst>
        </pc:picChg>
        <pc:picChg chg="add mod">
          <ac:chgData name="An SungHo" userId="b90b4d98d72c4201" providerId="Windows Live" clId="Web-{64ADE20B-C5AA-4A83-BDA9-63A1B48FB325}" dt="2023-01-04T13:23:23.882" v="102" actId="14100"/>
          <ac:picMkLst>
            <pc:docMk/>
            <pc:sldMk cId="1413993156" sldId="470"/>
            <ac:picMk id="6" creationId="{9512E6FB-D87E-2A38-DE5A-B7C7793DDDFD}"/>
          </ac:picMkLst>
        </pc:picChg>
        <pc:picChg chg="add del mod">
          <ac:chgData name="An SungHo" userId="b90b4d98d72c4201" providerId="Windows Live" clId="Web-{64ADE20B-C5AA-4A83-BDA9-63A1B48FB325}" dt="2023-01-04T13:23:25.663" v="103"/>
          <ac:picMkLst>
            <pc:docMk/>
            <pc:sldMk cId="1413993156" sldId="470"/>
            <ac:picMk id="7" creationId="{9BC515DA-7752-95DB-5449-D6B8771D7ED7}"/>
          </ac:picMkLst>
        </pc:picChg>
        <pc:picChg chg="add mod">
          <ac:chgData name="An SungHo" userId="b90b4d98d72c4201" providerId="Windows Live" clId="Web-{64ADE20B-C5AA-4A83-BDA9-63A1B48FB325}" dt="2023-01-04T13:27:26.043" v="115" actId="1076"/>
          <ac:picMkLst>
            <pc:docMk/>
            <pc:sldMk cId="1413993156" sldId="470"/>
            <ac:picMk id="9" creationId="{E450EE31-3603-29B5-8B5C-374463AF2F25}"/>
          </ac:picMkLst>
        </pc:picChg>
        <pc:picChg chg="add mod">
          <ac:chgData name="An SungHo" userId="b90b4d98d72c4201" providerId="Windows Live" clId="Web-{64ADE20B-C5AA-4A83-BDA9-63A1B48FB325}" dt="2023-01-04T13:32:48.207" v="164" actId="1076"/>
          <ac:picMkLst>
            <pc:docMk/>
            <pc:sldMk cId="1413993156" sldId="470"/>
            <ac:picMk id="11" creationId="{0732DD57-CDD5-8186-5D0F-98623624FB1B}"/>
          </ac:picMkLst>
        </pc:picChg>
        <pc:picChg chg="add mod">
          <ac:chgData name="An SungHo" userId="b90b4d98d72c4201" providerId="Windows Live" clId="Web-{64ADE20B-C5AA-4A83-BDA9-63A1B48FB325}" dt="2023-01-04T13:33:16.160" v="174" actId="1076"/>
          <ac:picMkLst>
            <pc:docMk/>
            <pc:sldMk cId="1413993156" sldId="470"/>
            <ac:picMk id="12" creationId="{9388548F-7F00-5907-0918-15ED7A9DB898}"/>
          </ac:picMkLst>
        </pc:picChg>
      </pc:sldChg>
      <pc:sldChg chg="addSp delSp modSp">
        <pc:chgData name="An SungHo" userId="b90b4d98d72c4201" providerId="Windows Live" clId="Web-{64ADE20B-C5AA-4A83-BDA9-63A1B48FB325}" dt="2023-01-04T13:42:58.658" v="217" actId="1076"/>
        <pc:sldMkLst>
          <pc:docMk/>
          <pc:sldMk cId="1305480115" sldId="471"/>
        </pc:sldMkLst>
        <pc:spChg chg="add mod">
          <ac:chgData name="An SungHo" userId="b90b4d98d72c4201" providerId="Windows Live" clId="Web-{64ADE20B-C5AA-4A83-BDA9-63A1B48FB325}" dt="2023-01-04T13:42:58.642" v="215" actId="1076"/>
          <ac:spMkLst>
            <pc:docMk/>
            <pc:sldMk cId="1305480115" sldId="471"/>
            <ac:spMk id="13" creationId="{279129A7-3BAD-2031-3CCD-50EFD5CA71D0}"/>
          </ac:spMkLst>
        </pc:spChg>
        <pc:spChg chg="add mod">
          <ac:chgData name="An SungHo" userId="b90b4d98d72c4201" providerId="Windows Live" clId="Web-{64ADE20B-C5AA-4A83-BDA9-63A1B48FB325}" dt="2023-01-04T13:42:58.642" v="216" actId="1076"/>
          <ac:spMkLst>
            <pc:docMk/>
            <pc:sldMk cId="1305480115" sldId="471"/>
            <ac:spMk id="14" creationId="{083498BF-0896-48E1-47DE-BBFDECDCB378}"/>
          </ac:spMkLst>
        </pc:spChg>
        <pc:spChg chg="mod">
          <ac:chgData name="An SungHo" userId="b90b4d98d72c4201" providerId="Windows Live" clId="Web-{64ADE20B-C5AA-4A83-BDA9-63A1B48FB325}" dt="2023-01-04T13:28:46.076" v="124" actId="1076"/>
          <ac:spMkLst>
            <pc:docMk/>
            <pc:sldMk cId="1305480115" sldId="471"/>
            <ac:spMk id="23" creationId="{00000000-0000-0000-0000-000000000000}"/>
          </ac:spMkLst>
        </pc:spChg>
        <pc:picChg chg="add mod">
          <ac:chgData name="An SungHo" userId="b90b4d98d72c4201" providerId="Windows Live" clId="Web-{64ADE20B-C5AA-4A83-BDA9-63A1B48FB325}" dt="2023-01-04T13:42:58.626" v="213" actId="1076"/>
          <ac:picMkLst>
            <pc:docMk/>
            <pc:sldMk cId="1305480115" sldId="471"/>
            <ac:picMk id="3" creationId="{A9B39A5A-8C06-C800-35E3-58445566B03F}"/>
          </ac:picMkLst>
        </pc:picChg>
        <pc:picChg chg="add mod">
          <ac:chgData name="An SungHo" userId="b90b4d98d72c4201" providerId="Windows Live" clId="Web-{64ADE20B-C5AA-4A83-BDA9-63A1B48FB325}" dt="2023-01-04T13:42:58.642" v="214" actId="1076"/>
          <ac:picMkLst>
            <pc:docMk/>
            <pc:sldMk cId="1305480115" sldId="471"/>
            <ac:picMk id="5" creationId="{BA8028DC-8D52-723C-EF86-E171C9F7EF7B}"/>
          </ac:picMkLst>
        </pc:picChg>
        <pc:picChg chg="add mod">
          <ac:chgData name="An SungHo" userId="b90b4d98d72c4201" providerId="Windows Live" clId="Web-{64ADE20B-C5AA-4A83-BDA9-63A1B48FB325}" dt="2023-01-04T13:42:58.658" v="217" actId="1076"/>
          <ac:picMkLst>
            <pc:docMk/>
            <pc:sldMk cId="1305480115" sldId="471"/>
            <ac:picMk id="7" creationId="{78F5B5DD-ECF2-ABF2-D3FB-54A390D6AF9D}"/>
          </ac:picMkLst>
        </pc:picChg>
        <pc:picChg chg="add del">
          <ac:chgData name="An SungHo" userId="b90b4d98d72c4201" providerId="Windows Live" clId="Web-{64ADE20B-C5AA-4A83-BDA9-63A1B48FB325}" dt="2023-01-04T13:32:22.644" v="152"/>
          <ac:picMkLst>
            <pc:docMk/>
            <pc:sldMk cId="1305480115" sldId="471"/>
            <ac:picMk id="9" creationId="{99F10826-8FF0-E37B-6068-B4EBBF422390}"/>
          </ac:picMkLst>
        </pc:picChg>
        <pc:picChg chg="add del">
          <ac:chgData name="An SungHo" userId="b90b4d98d72c4201" providerId="Windows Live" clId="Web-{64ADE20B-C5AA-4A83-BDA9-63A1B48FB325}" dt="2023-01-04T13:32:22.628" v="151"/>
          <ac:picMkLst>
            <pc:docMk/>
            <pc:sldMk cId="1305480115" sldId="471"/>
            <ac:picMk id="11" creationId="{B0AA4452-4FD7-FCC2-1DF6-B565FEDF9124}"/>
          </ac:picMkLst>
        </pc:picChg>
      </pc:sldChg>
      <pc:sldChg chg="add del replId">
        <pc:chgData name="An SungHo" userId="b90b4d98d72c4201" providerId="Windows Live" clId="Web-{64ADE20B-C5AA-4A83-BDA9-63A1B48FB325}" dt="2023-01-04T13:32:54.363" v="166"/>
        <pc:sldMkLst>
          <pc:docMk/>
          <pc:sldMk cId="1119599537" sldId="472"/>
        </pc:sldMkLst>
      </pc:sldChg>
    </pc:docChg>
  </pc:docChgLst>
  <pc:docChgLst>
    <pc:chgData name="An SungHo" userId="b90b4d98d72c4201" providerId="Windows Live" clId="Web-{5A056A7F-9D36-4F86-ABAC-D69945A5D102}"/>
    <pc:docChg chg="mod addSld delSld modSld">
      <pc:chgData name="An SungHo" userId="b90b4d98d72c4201" providerId="Windows Live" clId="Web-{5A056A7F-9D36-4F86-ABAC-D69945A5D102}" dt="2022-12-31T19:40:07.195" v="2051" actId="1076"/>
      <pc:docMkLst>
        <pc:docMk/>
      </pc:docMkLst>
      <pc:sldChg chg="addSp delSp modSp add del delAnim">
        <pc:chgData name="An SungHo" userId="b90b4d98d72c4201" providerId="Windows Live" clId="Web-{5A056A7F-9D36-4F86-ABAC-D69945A5D102}" dt="2022-12-31T16:40:18.001" v="1746" actId="1076"/>
        <pc:sldMkLst>
          <pc:docMk/>
          <pc:sldMk cId="577199260" sldId="436"/>
        </pc:sldMkLst>
        <pc:spChg chg="mod">
          <ac:chgData name="An SungHo" userId="b90b4d98d72c4201" providerId="Windows Live" clId="Web-{5A056A7F-9D36-4F86-ABAC-D69945A5D102}" dt="2022-12-31T15:47:53.783" v="1330" actId="20577"/>
          <ac:spMkLst>
            <pc:docMk/>
            <pc:sldMk cId="577199260" sldId="436"/>
            <ac:spMk id="2" creationId="{00000000-0000-0000-0000-000000000000}"/>
          </ac:spMkLst>
        </pc:spChg>
        <pc:spChg chg="del">
          <ac:chgData name="An SungHo" userId="b90b4d98d72c4201" providerId="Windows Live" clId="Web-{5A056A7F-9D36-4F86-ABAC-D69945A5D102}" dt="2022-12-31T15:47:30.672" v="1279"/>
          <ac:spMkLst>
            <pc:docMk/>
            <pc:sldMk cId="577199260" sldId="436"/>
            <ac:spMk id="3" creationId="{00000000-0000-0000-0000-000000000000}"/>
          </ac:spMkLst>
        </pc:spChg>
        <pc:spChg chg="add del mod">
          <ac:chgData name="An SungHo" userId="b90b4d98d72c4201" providerId="Windows Live" clId="Web-{5A056A7F-9D36-4F86-ABAC-D69945A5D102}" dt="2022-12-31T16:36:24.039" v="1724"/>
          <ac:spMkLst>
            <pc:docMk/>
            <pc:sldMk cId="577199260" sldId="436"/>
            <ac:spMk id="4" creationId="{04C2F1D2-CE3F-422E-3EAA-BF017D307F88}"/>
          </ac:spMkLst>
        </pc:spChg>
        <pc:spChg chg="add del mod">
          <ac:chgData name="An SungHo" userId="b90b4d98d72c4201" providerId="Windows Live" clId="Web-{5A056A7F-9D36-4F86-ABAC-D69945A5D102}" dt="2022-12-31T16:04:36.434" v="1497"/>
          <ac:spMkLst>
            <pc:docMk/>
            <pc:sldMk cId="577199260" sldId="436"/>
            <ac:spMk id="5" creationId="{FBACDD1F-190C-AAF3-E9F0-C7B33DA85DB2}"/>
          </ac:spMkLst>
        </pc:spChg>
        <pc:spChg chg="add mod">
          <ac:chgData name="An SungHo" userId="b90b4d98d72c4201" providerId="Windows Live" clId="Web-{5A056A7F-9D36-4F86-ABAC-D69945A5D102}" dt="2022-12-31T16:37:52.120" v="1739"/>
          <ac:spMkLst>
            <pc:docMk/>
            <pc:sldMk cId="577199260" sldId="436"/>
            <ac:spMk id="10" creationId="{C051EF52-81EF-F558-D7F0-FEEEF8865494}"/>
          </ac:spMkLst>
        </pc:spChg>
        <pc:spChg chg="add del">
          <ac:chgData name="An SungHo" userId="b90b4d98d72c4201" providerId="Windows Live" clId="Web-{5A056A7F-9D36-4F86-ABAC-D69945A5D102}" dt="2022-12-31T15:51:53.448" v="1365"/>
          <ac:spMkLst>
            <pc:docMk/>
            <pc:sldMk cId="577199260" sldId="436"/>
            <ac:spMk id="11" creationId="{43C6E4F3-8BF9-3FCF-736E-0AFB2F100A5F}"/>
          </ac:spMkLst>
        </pc:spChg>
        <pc:spChg chg="add del mod ord">
          <ac:chgData name="An SungHo" userId="b90b4d98d72c4201" providerId="Windows Live" clId="Web-{5A056A7F-9D36-4F86-ABAC-D69945A5D102}" dt="2022-12-31T16:05:29.030" v="1499"/>
          <ac:spMkLst>
            <pc:docMk/>
            <pc:sldMk cId="577199260" sldId="436"/>
            <ac:spMk id="12" creationId="{4603063B-0D83-0782-75C6-1AAA7E432BC7}"/>
          </ac:spMkLst>
        </pc:spChg>
        <pc:spChg chg="add mod">
          <ac:chgData name="An SungHo" userId="b90b4d98d72c4201" providerId="Windows Live" clId="Web-{5A056A7F-9D36-4F86-ABAC-D69945A5D102}" dt="2022-12-31T16:37:52.198" v="1740"/>
          <ac:spMkLst>
            <pc:docMk/>
            <pc:sldMk cId="577199260" sldId="436"/>
            <ac:spMk id="13" creationId="{02EAD677-86C6-819C-651A-3C2871DD0C92}"/>
          </ac:spMkLst>
        </pc:spChg>
        <pc:spChg chg="add del mod">
          <ac:chgData name="An SungHo" userId="b90b4d98d72c4201" providerId="Windows Live" clId="Web-{5A056A7F-9D36-4F86-ABAC-D69945A5D102}" dt="2022-12-31T16:17:07.631" v="1568"/>
          <ac:spMkLst>
            <pc:docMk/>
            <pc:sldMk cId="577199260" sldId="436"/>
            <ac:spMk id="14" creationId="{C8BDF7B2-5371-4B34-FECF-6DE78B10042F}"/>
          </ac:spMkLst>
        </pc:spChg>
        <pc:spChg chg="add del mod">
          <ac:chgData name="An SungHo" userId="b90b4d98d72c4201" providerId="Windows Live" clId="Web-{5A056A7F-9D36-4F86-ABAC-D69945A5D102}" dt="2022-12-31T16:16:46.989" v="1565"/>
          <ac:spMkLst>
            <pc:docMk/>
            <pc:sldMk cId="577199260" sldId="436"/>
            <ac:spMk id="15" creationId="{AD2A944B-3471-4FC4-589C-8FC1FA6DD2C0}"/>
          </ac:spMkLst>
        </pc:spChg>
        <pc:spChg chg="add del mod">
          <ac:chgData name="An SungHo" userId="b90b4d98d72c4201" providerId="Windows Live" clId="Web-{5A056A7F-9D36-4F86-ABAC-D69945A5D102}" dt="2022-12-31T16:16:47.895" v="1566"/>
          <ac:spMkLst>
            <pc:docMk/>
            <pc:sldMk cId="577199260" sldId="436"/>
            <ac:spMk id="16" creationId="{9D08CCD9-3088-6726-5601-0FC62DC2BEFC}"/>
          </ac:spMkLst>
        </pc:spChg>
        <pc:spChg chg="add del mod">
          <ac:chgData name="An SungHo" userId="b90b4d98d72c4201" providerId="Windows Live" clId="Web-{5A056A7F-9D36-4F86-ABAC-D69945A5D102}" dt="2022-12-31T16:05:29.046" v="1502"/>
          <ac:spMkLst>
            <pc:docMk/>
            <pc:sldMk cId="577199260" sldId="436"/>
            <ac:spMk id="17" creationId="{BAFF3091-3F5B-AFED-66BD-1DDFB9734208}"/>
          </ac:spMkLst>
        </pc:spChg>
        <pc:spChg chg="add del mod">
          <ac:chgData name="An SungHo" userId="b90b4d98d72c4201" providerId="Windows Live" clId="Web-{5A056A7F-9D36-4F86-ABAC-D69945A5D102}" dt="2022-12-31T16:05:29.030" v="1501"/>
          <ac:spMkLst>
            <pc:docMk/>
            <pc:sldMk cId="577199260" sldId="436"/>
            <ac:spMk id="18" creationId="{E6CCA7C5-FC32-B559-ABF0-4DA176FFFE29}"/>
          </ac:spMkLst>
        </pc:spChg>
        <pc:spChg chg="add del mod">
          <ac:chgData name="An SungHo" userId="b90b4d98d72c4201" providerId="Windows Live" clId="Web-{5A056A7F-9D36-4F86-ABAC-D69945A5D102}" dt="2022-12-31T16:05:29.030" v="1500"/>
          <ac:spMkLst>
            <pc:docMk/>
            <pc:sldMk cId="577199260" sldId="436"/>
            <ac:spMk id="19" creationId="{B8719735-75DD-3245-E4F5-5D9692F64C77}"/>
          </ac:spMkLst>
        </pc:spChg>
        <pc:spChg chg="add mod">
          <ac:chgData name="An SungHo" userId="b90b4d98d72c4201" providerId="Windows Live" clId="Web-{5A056A7F-9D36-4F86-ABAC-D69945A5D102}" dt="2022-12-31T16:02:38.117" v="1465" actId="20577"/>
          <ac:spMkLst>
            <pc:docMk/>
            <pc:sldMk cId="577199260" sldId="436"/>
            <ac:spMk id="20" creationId="{D94041A4-21B0-B3C9-7241-0A2297590E99}"/>
          </ac:spMkLst>
        </pc:spChg>
        <pc:spChg chg="add mod">
          <ac:chgData name="An SungHo" userId="b90b4d98d72c4201" providerId="Windows Live" clId="Web-{5A056A7F-9D36-4F86-ABAC-D69945A5D102}" dt="2022-12-31T16:02:38.930" v="1466" actId="20577"/>
          <ac:spMkLst>
            <pc:docMk/>
            <pc:sldMk cId="577199260" sldId="436"/>
            <ac:spMk id="21" creationId="{662EE091-E37B-3CF7-EE7D-E4A6DA855EB4}"/>
          </ac:spMkLst>
        </pc:spChg>
        <pc:spChg chg="add mod">
          <ac:chgData name="An SungHo" userId="b90b4d98d72c4201" providerId="Windows Live" clId="Web-{5A056A7F-9D36-4F86-ABAC-D69945A5D102}" dt="2022-12-31T16:02:39.570" v="1467" actId="20577"/>
          <ac:spMkLst>
            <pc:docMk/>
            <pc:sldMk cId="577199260" sldId="436"/>
            <ac:spMk id="22" creationId="{5343AC0A-6197-809E-A3D3-3EF635897F2F}"/>
          </ac:spMkLst>
        </pc:spChg>
        <pc:spChg chg="add mod">
          <ac:chgData name="An SungHo" userId="b90b4d98d72c4201" providerId="Windows Live" clId="Web-{5A056A7F-9D36-4F86-ABAC-D69945A5D102}" dt="2022-12-31T16:04:02.370" v="1489" actId="1076"/>
          <ac:spMkLst>
            <pc:docMk/>
            <pc:sldMk cId="577199260" sldId="436"/>
            <ac:spMk id="23" creationId="{038A9EF1-AC4F-671D-1618-16D1816357CC}"/>
          </ac:spMkLst>
        </pc:spChg>
        <pc:spChg chg="add mod">
          <ac:chgData name="An SungHo" userId="b90b4d98d72c4201" providerId="Windows Live" clId="Web-{5A056A7F-9D36-4F86-ABAC-D69945A5D102}" dt="2022-12-31T16:04:02.402" v="1490" actId="1076"/>
          <ac:spMkLst>
            <pc:docMk/>
            <pc:sldMk cId="577199260" sldId="436"/>
            <ac:spMk id="24" creationId="{07A53652-7E39-5C1C-F358-45B4C8F5EFC7}"/>
          </ac:spMkLst>
        </pc:spChg>
        <pc:spChg chg="add mod">
          <ac:chgData name="An SungHo" userId="b90b4d98d72c4201" providerId="Windows Live" clId="Web-{5A056A7F-9D36-4F86-ABAC-D69945A5D102}" dt="2022-12-31T16:04:02.417" v="1491" actId="1076"/>
          <ac:spMkLst>
            <pc:docMk/>
            <pc:sldMk cId="577199260" sldId="436"/>
            <ac:spMk id="25" creationId="{F5FA0D48-3F60-0BEF-64B0-BB0D4F0A10F0}"/>
          </ac:spMkLst>
        </pc:spChg>
        <pc:spChg chg="mod">
          <ac:chgData name="An SungHo" userId="b90b4d98d72c4201" providerId="Windows Live" clId="Web-{5A056A7F-9D36-4F86-ABAC-D69945A5D102}" dt="2022-12-31T16:37:52.277" v="1741"/>
          <ac:spMkLst>
            <pc:docMk/>
            <pc:sldMk cId="577199260" sldId="436"/>
            <ac:spMk id="28" creationId="{BA6ADA84-1EA8-8001-B53D-47360872F6B3}"/>
          </ac:spMkLst>
        </pc:spChg>
        <pc:spChg chg="mod">
          <ac:chgData name="An SungHo" userId="b90b4d98d72c4201" providerId="Windows Live" clId="Web-{5A056A7F-9D36-4F86-ABAC-D69945A5D102}" dt="2022-12-31T16:05:50.802" v="1527" actId="20577"/>
          <ac:spMkLst>
            <pc:docMk/>
            <pc:sldMk cId="577199260" sldId="436"/>
            <ac:spMk id="29" creationId="{EB2C4521-0C4C-98F3-C3BE-4E29017825AC}"/>
          </ac:spMkLst>
        </pc:spChg>
        <pc:spChg chg="mod">
          <ac:chgData name="An SungHo" userId="b90b4d98d72c4201" providerId="Windows Live" clId="Web-{5A056A7F-9D36-4F86-ABAC-D69945A5D102}" dt="2022-12-31T16:05:51.645" v="1528" actId="20577"/>
          <ac:spMkLst>
            <pc:docMk/>
            <pc:sldMk cId="577199260" sldId="436"/>
            <ac:spMk id="30" creationId="{1502085D-1F47-1809-CF34-7A739818F7A7}"/>
          </ac:spMkLst>
        </pc:spChg>
        <pc:spChg chg="mod">
          <ac:chgData name="An SungHo" userId="b90b4d98d72c4201" providerId="Windows Live" clId="Web-{5A056A7F-9D36-4F86-ABAC-D69945A5D102}" dt="2022-12-31T16:05:52.489" v="1529" actId="20577"/>
          <ac:spMkLst>
            <pc:docMk/>
            <pc:sldMk cId="577199260" sldId="436"/>
            <ac:spMk id="31" creationId="{D8BE6679-5E63-B1E7-50A5-F1DA2E4763BC}"/>
          </ac:spMkLst>
        </pc:spChg>
        <pc:spChg chg="add del mod">
          <ac:chgData name="An SungHo" userId="b90b4d98d72c4201" providerId="Windows Live" clId="Web-{5A056A7F-9D36-4F86-ABAC-D69945A5D102}" dt="2022-12-31T16:17:35.960" v="1573" actId="1076"/>
          <ac:spMkLst>
            <pc:docMk/>
            <pc:sldMk cId="577199260" sldId="436"/>
            <ac:spMk id="35" creationId="{D71B507D-795A-48A7-A18E-AFD3BA07159C}"/>
          </ac:spMkLst>
        </pc:spChg>
        <pc:spChg chg="del mod">
          <ac:chgData name="An SungHo" userId="b90b4d98d72c4201" providerId="Windows Live" clId="Web-{5A056A7F-9D36-4F86-ABAC-D69945A5D102}" dt="2022-12-31T16:18:22.868" v="1581"/>
          <ac:spMkLst>
            <pc:docMk/>
            <pc:sldMk cId="577199260" sldId="436"/>
            <ac:spMk id="37" creationId="{28531DA5-C8E8-7DC3-E41A-B94E4FCA4BAD}"/>
          </ac:spMkLst>
        </pc:spChg>
        <pc:spChg chg="del">
          <ac:chgData name="An SungHo" userId="b90b4d98d72c4201" providerId="Windows Live" clId="Web-{5A056A7F-9D36-4F86-ABAC-D69945A5D102}" dt="2022-12-31T16:18:20.961" v="1579"/>
          <ac:spMkLst>
            <pc:docMk/>
            <pc:sldMk cId="577199260" sldId="436"/>
            <ac:spMk id="38" creationId="{B1CD3766-D6AE-B36A-B23F-B9D52C5A79F4}"/>
          </ac:spMkLst>
        </pc:spChg>
        <pc:spChg chg="add del mod">
          <ac:chgData name="An SungHo" userId="b90b4d98d72c4201" providerId="Windows Live" clId="Web-{5A056A7F-9D36-4F86-ABAC-D69945A5D102}" dt="2022-12-31T16:36:25.133" v="1725"/>
          <ac:spMkLst>
            <pc:docMk/>
            <pc:sldMk cId="577199260" sldId="436"/>
            <ac:spMk id="39" creationId="{5B16A669-1E76-80E4-EDCF-869FE88987F9}"/>
          </ac:spMkLst>
        </pc:spChg>
        <pc:spChg chg="add del">
          <ac:chgData name="An SungHo" userId="b90b4d98d72c4201" providerId="Windows Live" clId="Web-{5A056A7F-9D36-4F86-ABAC-D69945A5D102}" dt="2022-12-31T16:18:29.790" v="1584"/>
          <ac:spMkLst>
            <pc:docMk/>
            <pc:sldMk cId="577199260" sldId="436"/>
            <ac:spMk id="40" creationId="{11C02E18-B581-8799-DAB1-56AD31F0B8F6}"/>
          </ac:spMkLst>
        </pc:spChg>
        <pc:spChg chg="add mod">
          <ac:chgData name="An SungHo" userId="b90b4d98d72c4201" providerId="Windows Live" clId="Web-{5A056A7F-9D36-4F86-ABAC-D69945A5D102}" dt="2022-12-31T16:21:08.738" v="1614"/>
          <ac:spMkLst>
            <pc:docMk/>
            <pc:sldMk cId="577199260" sldId="436"/>
            <ac:spMk id="42" creationId="{576FFD48-E145-D0FA-629A-3544CEF35173}"/>
          </ac:spMkLst>
        </pc:spChg>
        <pc:spChg chg="add del mod">
          <ac:chgData name="An SungHo" userId="b90b4d98d72c4201" providerId="Windows Live" clId="Web-{5A056A7F-9D36-4F86-ABAC-D69945A5D102}" dt="2022-12-31T16:26:54.931" v="1628"/>
          <ac:spMkLst>
            <pc:docMk/>
            <pc:sldMk cId="577199260" sldId="436"/>
            <ac:spMk id="44" creationId="{4C668500-DB2D-8306-6C8D-D5A07A2BEF2A}"/>
          </ac:spMkLst>
        </pc:spChg>
        <pc:spChg chg="add del">
          <ac:chgData name="An SungHo" userId="b90b4d98d72c4201" providerId="Windows Live" clId="Web-{5A056A7F-9D36-4F86-ABAC-D69945A5D102}" dt="2022-12-31T16:19:37.156" v="1594"/>
          <ac:spMkLst>
            <pc:docMk/>
            <pc:sldMk cId="577199260" sldId="436"/>
            <ac:spMk id="46" creationId="{A72521BE-3CB1-E826-26E8-D610F588A93C}"/>
          </ac:spMkLst>
        </pc:spChg>
        <pc:spChg chg="add del">
          <ac:chgData name="An SungHo" userId="b90b4d98d72c4201" providerId="Windows Live" clId="Web-{5A056A7F-9D36-4F86-ABAC-D69945A5D102}" dt="2022-12-31T16:19:46.750" v="1596"/>
          <ac:spMkLst>
            <pc:docMk/>
            <pc:sldMk cId="577199260" sldId="436"/>
            <ac:spMk id="47" creationId="{DC918E26-B724-869E-9057-D916D0386AEF}"/>
          </ac:spMkLst>
        </pc:spChg>
        <pc:spChg chg="add del">
          <ac:chgData name="An SungHo" userId="b90b4d98d72c4201" providerId="Windows Live" clId="Web-{5A056A7F-9D36-4F86-ABAC-D69945A5D102}" dt="2022-12-31T16:19:52.485" v="1598"/>
          <ac:spMkLst>
            <pc:docMk/>
            <pc:sldMk cId="577199260" sldId="436"/>
            <ac:spMk id="48" creationId="{E8B26C32-0A96-27DB-1113-DB024ABAE59B}"/>
          </ac:spMkLst>
        </pc:spChg>
        <pc:spChg chg="add mod">
          <ac:chgData name="An SungHo" userId="b90b4d98d72c4201" providerId="Windows Live" clId="Web-{5A056A7F-9D36-4F86-ABAC-D69945A5D102}" dt="2022-12-31T16:21:11.332" v="1615" actId="1076"/>
          <ac:spMkLst>
            <pc:docMk/>
            <pc:sldMk cId="577199260" sldId="436"/>
            <ac:spMk id="50" creationId="{22F2F1F4-B630-DC4F-C030-6D546CE57A8F}"/>
          </ac:spMkLst>
        </pc:spChg>
        <pc:spChg chg="add mod">
          <ac:chgData name="An SungHo" userId="b90b4d98d72c4201" providerId="Windows Live" clId="Web-{5A056A7F-9D36-4F86-ABAC-D69945A5D102}" dt="2022-12-31T16:21:42.630" v="1618" actId="20577"/>
          <ac:spMkLst>
            <pc:docMk/>
            <pc:sldMk cId="577199260" sldId="436"/>
            <ac:spMk id="51" creationId="{A731A512-36C5-9188-4B24-3A38A47131C3}"/>
          </ac:spMkLst>
        </pc:spChg>
        <pc:spChg chg="add mod">
          <ac:chgData name="An SungHo" userId="b90b4d98d72c4201" providerId="Windows Live" clId="Web-{5A056A7F-9D36-4F86-ABAC-D69945A5D102}" dt="2022-12-31T16:22:01.369" v="1624" actId="20577"/>
          <ac:spMkLst>
            <pc:docMk/>
            <pc:sldMk cId="577199260" sldId="436"/>
            <ac:spMk id="52" creationId="{2FD340E6-F0B1-AA1F-7D5D-49DF468C4320}"/>
          </ac:spMkLst>
        </pc:spChg>
        <pc:spChg chg="add del mod">
          <ac:chgData name="An SungHo" userId="b90b4d98d72c4201" providerId="Windows Live" clId="Web-{5A056A7F-9D36-4F86-ABAC-D69945A5D102}" dt="2022-12-31T16:27:11.182" v="1632"/>
          <ac:spMkLst>
            <pc:docMk/>
            <pc:sldMk cId="577199260" sldId="436"/>
            <ac:spMk id="53" creationId="{C52DC306-703D-C0E6-76D5-BE42B5383E18}"/>
          </ac:spMkLst>
        </pc:spChg>
        <pc:spChg chg="add mod">
          <ac:chgData name="An SungHo" userId="b90b4d98d72c4201" providerId="Windows Live" clId="Web-{5A056A7F-9D36-4F86-ABAC-D69945A5D102}" dt="2022-12-31T16:36:48.102" v="1731" actId="14100"/>
          <ac:spMkLst>
            <pc:docMk/>
            <pc:sldMk cId="577199260" sldId="436"/>
            <ac:spMk id="55" creationId="{3857C556-06C9-B341-991E-8DC95C8D1EB0}"/>
          </ac:spMkLst>
        </pc:spChg>
        <pc:spChg chg="add mod">
          <ac:chgData name="An SungHo" userId="b90b4d98d72c4201" providerId="Windows Live" clId="Web-{5A056A7F-9D36-4F86-ABAC-D69945A5D102}" dt="2022-12-31T16:28:59.889" v="1652" actId="14100"/>
          <ac:spMkLst>
            <pc:docMk/>
            <pc:sldMk cId="577199260" sldId="436"/>
            <ac:spMk id="58" creationId="{27037EB4-449E-BB77-9ABB-3C868C922A34}"/>
          </ac:spMkLst>
        </pc:spChg>
        <pc:spChg chg="mod">
          <ac:chgData name="An SungHo" userId="b90b4d98d72c4201" providerId="Windows Live" clId="Web-{5A056A7F-9D36-4F86-ABAC-D69945A5D102}" dt="2022-12-31T16:33:52.127" v="1671" actId="20577"/>
          <ac:spMkLst>
            <pc:docMk/>
            <pc:sldMk cId="577199260" sldId="436"/>
            <ac:spMk id="65" creationId="{0DA14464-AD2F-53B4-4244-065BB19F04C0}"/>
          </ac:spMkLst>
        </pc:spChg>
        <pc:spChg chg="mod">
          <ac:chgData name="An SungHo" userId="b90b4d98d72c4201" providerId="Windows Live" clId="Web-{5A056A7F-9D36-4F86-ABAC-D69945A5D102}" dt="2022-12-31T16:33:49.939" v="1669" actId="20577"/>
          <ac:spMkLst>
            <pc:docMk/>
            <pc:sldMk cId="577199260" sldId="436"/>
            <ac:spMk id="67" creationId="{FD11F7D6-8123-AFA4-CFDC-EBF5527D628C}"/>
          </ac:spMkLst>
        </pc:spChg>
        <pc:spChg chg="mod">
          <ac:chgData name="An SungHo" userId="b90b4d98d72c4201" providerId="Windows Live" clId="Web-{5A056A7F-9D36-4F86-ABAC-D69945A5D102}" dt="2022-12-31T16:33:47.830" v="1667" actId="20577"/>
          <ac:spMkLst>
            <pc:docMk/>
            <pc:sldMk cId="577199260" sldId="436"/>
            <ac:spMk id="73" creationId="{3C82753F-3F99-8277-D4A1-AE3D449C6222}"/>
          </ac:spMkLst>
        </pc:spChg>
        <pc:spChg chg="mod">
          <ac:chgData name="An SungHo" userId="b90b4d98d72c4201" providerId="Windows Live" clId="Web-{5A056A7F-9D36-4F86-ABAC-D69945A5D102}" dt="2022-12-31T16:33:44.548" v="1666" actId="20577"/>
          <ac:spMkLst>
            <pc:docMk/>
            <pc:sldMk cId="577199260" sldId="436"/>
            <ac:spMk id="75" creationId="{0DDE1385-111B-DFB4-EFEB-40F5E1DFC30D}"/>
          </ac:spMkLst>
        </pc:spChg>
        <pc:spChg chg="add mod">
          <ac:chgData name="An SungHo" userId="b90b4d98d72c4201" providerId="Windows Live" clId="Web-{5A056A7F-9D36-4F86-ABAC-D69945A5D102}" dt="2022-12-31T16:38:17.496" v="1744" actId="1076"/>
          <ac:spMkLst>
            <pc:docMk/>
            <pc:sldMk cId="577199260" sldId="436"/>
            <ac:spMk id="77" creationId="{78251FFF-CD8D-61A6-91B1-3CB6683A7D2B}"/>
          </ac:spMkLst>
        </pc:spChg>
        <pc:spChg chg="add del mod">
          <ac:chgData name="An SungHo" userId="b90b4d98d72c4201" providerId="Windows Live" clId="Web-{5A056A7F-9D36-4F86-ABAC-D69945A5D102}" dt="2022-12-31T16:35:28.584" v="1689"/>
          <ac:spMkLst>
            <pc:docMk/>
            <pc:sldMk cId="577199260" sldId="436"/>
            <ac:spMk id="78" creationId="{C5956111-4A12-1F07-A72A-3405867F899F}"/>
          </ac:spMkLst>
        </pc:spChg>
        <pc:spChg chg="add mod">
          <ac:chgData name="An SungHo" userId="b90b4d98d72c4201" providerId="Windows Live" clId="Web-{5A056A7F-9D36-4F86-ABAC-D69945A5D102}" dt="2022-12-31T16:36:02.241" v="1722" actId="1076"/>
          <ac:spMkLst>
            <pc:docMk/>
            <pc:sldMk cId="577199260" sldId="436"/>
            <ac:spMk id="79" creationId="{48FFDD51-1089-4BC5-80B8-6FA59210789E}"/>
          </ac:spMkLst>
        </pc:spChg>
        <pc:grpChg chg="add mod">
          <ac:chgData name="An SungHo" userId="b90b4d98d72c4201" providerId="Windows Live" clId="Web-{5A056A7F-9D36-4F86-ABAC-D69945A5D102}" dt="2022-12-31T16:07:40.509" v="1547" actId="1076"/>
          <ac:grpSpMkLst>
            <pc:docMk/>
            <pc:sldMk cId="577199260" sldId="436"/>
            <ac:grpSpMk id="26" creationId="{24F2D857-70AD-4DEC-EA43-A12B98A6F50C}"/>
          </ac:grpSpMkLst>
        </pc:grpChg>
        <pc:grpChg chg="add mod">
          <ac:chgData name="An SungHo" userId="b90b4d98d72c4201" providerId="Windows Live" clId="Web-{5A056A7F-9D36-4F86-ABAC-D69945A5D102}" dt="2022-12-31T16:07:18.258" v="1544" actId="1076"/>
          <ac:grpSpMkLst>
            <pc:docMk/>
            <pc:sldMk cId="577199260" sldId="436"/>
            <ac:grpSpMk id="27" creationId="{588E7538-7EFF-C27B-D63D-3C2997DB1DF2}"/>
          </ac:grpSpMkLst>
        </pc:grpChg>
        <pc:grpChg chg="add mod">
          <ac:chgData name="An SungHo" userId="b90b4d98d72c4201" providerId="Windows Live" clId="Web-{5A056A7F-9D36-4F86-ABAC-D69945A5D102}" dt="2022-12-31T16:17:52.413" v="1575" actId="1076"/>
          <ac:grpSpMkLst>
            <pc:docMk/>
            <pc:sldMk cId="577199260" sldId="436"/>
            <ac:grpSpMk id="32" creationId="{3075363E-8171-B6AF-5611-D21AC0454C0D}"/>
          </ac:grpSpMkLst>
        </pc:grpChg>
        <pc:grpChg chg="add del mod">
          <ac:chgData name="An SungHo" userId="b90b4d98d72c4201" providerId="Windows Live" clId="Web-{5A056A7F-9D36-4F86-ABAC-D69945A5D102}" dt="2022-12-31T16:18:23.227" v="1582"/>
          <ac:grpSpMkLst>
            <pc:docMk/>
            <pc:sldMk cId="577199260" sldId="436"/>
            <ac:grpSpMk id="34" creationId="{9FA3D7FA-5408-D02D-488A-472596EB1FBD}"/>
          </ac:grpSpMkLst>
        </pc:grpChg>
        <pc:grpChg chg="add mod">
          <ac:chgData name="An SungHo" userId="b90b4d98d72c4201" providerId="Windows Live" clId="Web-{5A056A7F-9D36-4F86-ABAC-D69945A5D102}" dt="2022-12-31T16:28:21.060" v="1645" actId="1076"/>
          <ac:grpSpMkLst>
            <pc:docMk/>
            <pc:sldMk cId="577199260" sldId="436"/>
            <ac:grpSpMk id="56" creationId="{25C3E711-3378-0B7A-EA68-DA9942D29BA8}"/>
          </ac:grpSpMkLst>
        </pc:grpChg>
        <pc:grpChg chg="add mod">
          <ac:chgData name="An SungHo" userId="b90b4d98d72c4201" providerId="Windows Live" clId="Web-{5A056A7F-9D36-4F86-ABAC-D69945A5D102}" dt="2022-12-31T16:28:31.419" v="1646" actId="1076"/>
          <ac:grpSpMkLst>
            <pc:docMk/>
            <pc:sldMk cId="577199260" sldId="436"/>
            <ac:grpSpMk id="57" creationId="{6060A26E-AD58-8084-354A-6C594576DFAA}"/>
          </ac:grpSpMkLst>
        </pc:grpChg>
        <pc:grpChg chg="add">
          <ac:chgData name="An SungHo" userId="b90b4d98d72c4201" providerId="Windows Live" clId="Web-{5A056A7F-9D36-4F86-ABAC-D69945A5D102}" dt="2022-12-31T16:29:11.030" v="1653"/>
          <ac:grpSpMkLst>
            <pc:docMk/>
            <pc:sldMk cId="577199260" sldId="436"/>
            <ac:grpSpMk id="59" creationId="{6F2D800F-59E5-7963-5455-B3A6CCCB26DA}"/>
          </ac:grpSpMkLst>
        </pc:grpChg>
        <pc:grpChg chg="add mod">
          <ac:chgData name="An SungHo" userId="b90b4d98d72c4201" providerId="Windows Live" clId="Web-{5A056A7F-9D36-4F86-ABAC-D69945A5D102}" dt="2022-12-31T16:30:19.694" v="1660" actId="1076"/>
          <ac:grpSpMkLst>
            <pc:docMk/>
            <pc:sldMk cId="577199260" sldId="436"/>
            <ac:grpSpMk id="60" creationId="{80412B1A-49D3-4A02-CBD3-6AA026D21FC5}"/>
          </ac:grpSpMkLst>
        </pc:grpChg>
        <pc:grpChg chg="add mod">
          <ac:chgData name="An SungHo" userId="b90b4d98d72c4201" providerId="Windows Live" clId="Web-{5A056A7F-9D36-4F86-ABAC-D69945A5D102}" dt="2022-12-31T16:30:15.053" v="1659" actId="1076"/>
          <ac:grpSpMkLst>
            <pc:docMk/>
            <pc:sldMk cId="577199260" sldId="436"/>
            <ac:grpSpMk id="68" creationId="{67E2E3E6-29F8-1164-31B8-AB18BA31CFC9}"/>
          </ac:grpSpMkLst>
        </pc:grpChg>
        <pc:grpChg chg="add mod">
          <ac:chgData name="An SungHo" userId="b90b4d98d72c4201" providerId="Windows Live" clId="Web-{5A056A7F-9D36-4F86-ABAC-D69945A5D102}" dt="2022-12-31T16:40:18.001" v="1746" actId="1076"/>
          <ac:grpSpMkLst>
            <pc:docMk/>
            <pc:sldMk cId="577199260" sldId="436"/>
            <ac:grpSpMk id="80" creationId="{77C86476-9C53-B39D-E30C-C9E216A78F7E}"/>
          </ac:grpSpMkLst>
        </pc:grpChg>
        <pc:grpChg chg="add mod">
          <ac:chgData name="An SungHo" userId="b90b4d98d72c4201" providerId="Windows Live" clId="Web-{5A056A7F-9D36-4F86-ABAC-D69945A5D102}" dt="2022-12-31T16:38:14.355" v="1743" actId="1076"/>
          <ac:grpSpMkLst>
            <pc:docMk/>
            <pc:sldMk cId="577199260" sldId="436"/>
            <ac:grpSpMk id="81" creationId="{E25A9A10-FBF4-FA8D-3AB8-075829DAE16C}"/>
          </ac:grpSpMkLst>
        </pc:grpChg>
        <pc:picChg chg="del">
          <ac:chgData name="An SungHo" userId="b90b4d98d72c4201" providerId="Windows Live" clId="Web-{5A056A7F-9D36-4F86-ABAC-D69945A5D102}" dt="2022-12-31T15:47:32.126" v="1282"/>
          <ac:picMkLst>
            <pc:docMk/>
            <pc:sldMk cId="577199260" sldId="436"/>
            <ac:picMk id="6" creationId="{00000000-0000-0000-0000-000000000000}"/>
          </ac:picMkLst>
        </pc:picChg>
        <pc:picChg chg="del">
          <ac:chgData name="An SungHo" userId="b90b4d98d72c4201" providerId="Windows Live" clId="Web-{5A056A7F-9D36-4F86-ABAC-D69945A5D102}" dt="2022-12-31T15:47:32.344" v="1283"/>
          <ac:picMkLst>
            <pc:docMk/>
            <pc:sldMk cId="577199260" sldId="436"/>
            <ac:picMk id="7" creationId="{00000000-0000-0000-0000-000000000000}"/>
          </ac:picMkLst>
        </pc:picChg>
        <pc:picChg chg="del">
          <ac:chgData name="An SungHo" userId="b90b4d98d72c4201" providerId="Windows Live" clId="Web-{5A056A7F-9D36-4F86-ABAC-D69945A5D102}" dt="2022-12-31T15:47:31.907" v="1281"/>
          <ac:picMkLst>
            <pc:docMk/>
            <pc:sldMk cId="577199260" sldId="436"/>
            <ac:picMk id="8" creationId="{00000000-0000-0000-0000-000000000000}"/>
          </ac:picMkLst>
        </pc:picChg>
        <pc:picChg chg="del">
          <ac:chgData name="An SungHo" userId="b90b4d98d72c4201" providerId="Windows Live" clId="Web-{5A056A7F-9D36-4F86-ABAC-D69945A5D102}" dt="2022-12-31T15:47:31.422" v="1280"/>
          <ac:picMkLst>
            <pc:docMk/>
            <pc:sldMk cId="577199260" sldId="436"/>
            <ac:picMk id="9" creationId="{00000000-0000-0000-0000-000000000000}"/>
          </ac:picMkLst>
        </pc:picChg>
        <pc:picChg chg="add del mod">
          <ac:chgData name="An SungHo" userId="b90b4d98d72c4201" providerId="Windows Live" clId="Web-{5A056A7F-9D36-4F86-ABAC-D69945A5D102}" dt="2022-12-31T16:17:06.896" v="1567"/>
          <ac:picMkLst>
            <pc:docMk/>
            <pc:sldMk cId="577199260" sldId="436"/>
            <ac:picMk id="33" creationId="{3AE40284-E58B-D9C4-6368-1C08CCE0712F}"/>
          </ac:picMkLst>
        </pc:picChg>
        <pc:picChg chg="add del mod">
          <ac:chgData name="An SungHo" userId="b90b4d98d72c4201" providerId="Windows Live" clId="Web-{5A056A7F-9D36-4F86-ABAC-D69945A5D102}" dt="2022-12-31T16:34:40.597" v="1672"/>
          <ac:picMkLst>
            <pc:docMk/>
            <pc:sldMk cId="577199260" sldId="436"/>
            <ac:picMk id="76" creationId="{100CB514-9401-448D-49C9-04142966ED29}"/>
          </ac:picMkLst>
        </pc:picChg>
      </pc:sldChg>
      <pc:sldChg chg="addSp delSp modSp delAnim">
        <pc:chgData name="An SungHo" userId="b90b4d98d72c4201" providerId="Windows Live" clId="Web-{5A056A7F-9D36-4F86-ABAC-D69945A5D102}" dt="2022-12-31T17:19:43.942" v="1850" actId="1076"/>
        <pc:sldMkLst>
          <pc:docMk/>
          <pc:sldMk cId="1720791940" sldId="442"/>
        </pc:sldMkLst>
        <pc:spChg chg="del">
          <ac:chgData name="An SungHo" userId="b90b4d98d72c4201" providerId="Windows Live" clId="Web-{5A056A7F-9D36-4F86-ABAC-D69945A5D102}" dt="2022-12-31T15:45:20.917" v="1275"/>
          <ac:spMkLst>
            <pc:docMk/>
            <pc:sldMk cId="1720791940" sldId="442"/>
            <ac:spMk id="2" creationId="{00000000-0000-0000-0000-000000000000}"/>
          </ac:spMkLst>
        </pc:spChg>
        <pc:spChg chg="del">
          <ac:chgData name="An SungHo" userId="b90b4d98d72c4201" providerId="Windows Live" clId="Web-{5A056A7F-9D36-4F86-ABAC-D69945A5D102}" dt="2022-12-31T15:45:20.917" v="1274"/>
          <ac:spMkLst>
            <pc:docMk/>
            <pc:sldMk cId="1720791940" sldId="442"/>
            <ac:spMk id="3" creationId="{00000000-0000-0000-0000-000000000000}"/>
          </ac:spMkLst>
        </pc:spChg>
        <pc:spChg chg="del">
          <ac:chgData name="An SungHo" userId="b90b4d98d72c4201" providerId="Windows Live" clId="Web-{5A056A7F-9D36-4F86-ABAC-D69945A5D102}" dt="2022-12-31T15:45:20.886" v="1259"/>
          <ac:spMkLst>
            <pc:docMk/>
            <pc:sldMk cId="1720791940" sldId="442"/>
            <ac:spMk id="6" creationId="{00000000-0000-0000-0000-000000000000}"/>
          </ac:spMkLst>
        </pc:spChg>
        <pc:spChg chg="del">
          <ac:chgData name="An SungHo" userId="b90b4d98d72c4201" providerId="Windows Live" clId="Web-{5A056A7F-9D36-4F86-ABAC-D69945A5D102}" dt="2022-12-31T15:45:20.886" v="1262"/>
          <ac:spMkLst>
            <pc:docMk/>
            <pc:sldMk cId="1720791940" sldId="442"/>
            <ac:spMk id="7" creationId="{00000000-0000-0000-0000-000000000000}"/>
          </ac:spMkLst>
        </pc:spChg>
        <pc:spChg chg="del">
          <ac:chgData name="An SungHo" userId="b90b4d98d72c4201" providerId="Windows Live" clId="Web-{5A056A7F-9D36-4F86-ABAC-D69945A5D102}" dt="2022-12-31T15:45:20.886" v="1261"/>
          <ac:spMkLst>
            <pc:docMk/>
            <pc:sldMk cId="1720791940" sldId="442"/>
            <ac:spMk id="9" creationId="{00000000-0000-0000-0000-000000000000}"/>
          </ac:spMkLst>
        </pc:spChg>
        <pc:spChg chg="del">
          <ac:chgData name="An SungHo" userId="b90b4d98d72c4201" providerId="Windows Live" clId="Web-{5A056A7F-9D36-4F86-ABAC-D69945A5D102}" dt="2022-12-31T15:45:20.886" v="1260"/>
          <ac:spMkLst>
            <pc:docMk/>
            <pc:sldMk cId="1720791940" sldId="442"/>
            <ac:spMk id="10" creationId="{00000000-0000-0000-0000-000000000000}"/>
          </ac:spMkLst>
        </pc:spChg>
        <pc:spChg chg="del">
          <ac:chgData name="An SungHo" userId="b90b4d98d72c4201" providerId="Windows Live" clId="Web-{5A056A7F-9D36-4F86-ABAC-D69945A5D102}" dt="2022-12-31T15:45:20.902" v="1271"/>
          <ac:spMkLst>
            <pc:docMk/>
            <pc:sldMk cId="1720791940" sldId="442"/>
            <ac:spMk id="11" creationId="{00000000-0000-0000-0000-000000000000}"/>
          </ac:spMkLst>
        </pc:spChg>
        <pc:spChg chg="del">
          <ac:chgData name="An SungHo" userId="b90b4d98d72c4201" providerId="Windows Live" clId="Web-{5A056A7F-9D36-4F86-ABAC-D69945A5D102}" dt="2022-12-31T15:45:20.902" v="1270"/>
          <ac:spMkLst>
            <pc:docMk/>
            <pc:sldMk cId="1720791940" sldId="442"/>
            <ac:spMk id="12" creationId="{00000000-0000-0000-0000-000000000000}"/>
          </ac:spMkLst>
        </pc:spChg>
        <pc:spChg chg="del">
          <ac:chgData name="An SungHo" userId="b90b4d98d72c4201" providerId="Windows Live" clId="Web-{5A056A7F-9D36-4F86-ABAC-D69945A5D102}" dt="2022-12-31T15:45:20.902" v="1269"/>
          <ac:spMkLst>
            <pc:docMk/>
            <pc:sldMk cId="1720791940" sldId="442"/>
            <ac:spMk id="13" creationId="{00000000-0000-0000-0000-000000000000}"/>
          </ac:spMkLst>
        </pc:spChg>
        <pc:spChg chg="del">
          <ac:chgData name="An SungHo" userId="b90b4d98d72c4201" providerId="Windows Live" clId="Web-{5A056A7F-9D36-4F86-ABAC-D69945A5D102}" dt="2022-12-31T15:45:20.902" v="1268"/>
          <ac:spMkLst>
            <pc:docMk/>
            <pc:sldMk cId="1720791940" sldId="442"/>
            <ac:spMk id="14" creationId="{00000000-0000-0000-0000-000000000000}"/>
          </ac:spMkLst>
        </pc:spChg>
        <pc:spChg chg="del">
          <ac:chgData name="An SungHo" userId="b90b4d98d72c4201" providerId="Windows Live" clId="Web-{5A056A7F-9D36-4F86-ABAC-D69945A5D102}" dt="2022-12-31T15:45:20.902" v="1264"/>
          <ac:spMkLst>
            <pc:docMk/>
            <pc:sldMk cId="1720791940" sldId="442"/>
            <ac:spMk id="15" creationId="{00000000-0000-0000-0000-000000000000}"/>
          </ac:spMkLst>
        </pc:spChg>
        <pc:spChg chg="del">
          <ac:chgData name="An SungHo" userId="b90b4d98d72c4201" providerId="Windows Live" clId="Web-{5A056A7F-9D36-4F86-ABAC-D69945A5D102}" dt="2022-12-31T15:45:20.902" v="1263"/>
          <ac:spMkLst>
            <pc:docMk/>
            <pc:sldMk cId="1720791940" sldId="442"/>
            <ac:spMk id="16" creationId="{00000000-0000-0000-0000-000000000000}"/>
          </ac:spMkLst>
        </pc:spChg>
        <pc:spChg chg="del">
          <ac:chgData name="An SungHo" userId="b90b4d98d72c4201" providerId="Windows Live" clId="Web-{5A056A7F-9D36-4F86-ABAC-D69945A5D102}" dt="2022-12-31T15:45:20.902" v="1267"/>
          <ac:spMkLst>
            <pc:docMk/>
            <pc:sldMk cId="1720791940" sldId="442"/>
            <ac:spMk id="17" creationId="{00000000-0000-0000-0000-000000000000}"/>
          </ac:spMkLst>
        </pc:spChg>
        <pc:spChg chg="del">
          <ac:chgData name="An SungHo" userId="b90b4d98d72c4201" providerId="Windows Live" clId="Web-{5A056A7F-9D36-4F86-ABAC-D69945A5D102}" dt="2022-12-31T15:45:20.902" v="1266"/>
          <ac:spMkLst>
            <pc:docMk/>
            <pc:sldMk cId="1720791940" sldId="442"/>
            <ac:spMk id="18" creationId="{00000000-0000-0000-0000-000000000000}"/>
          </ac:spMkLst>
        </pc:spChg>
        <pc:spChg chg="del">
          <ac:chgData name="An SungHo" userId="b90b4d98d72c4201" providerId="Windows Live" clId="Web-{5A056A7F-9D36-4F86-ABAC-D69945A5D102}" dt="2022-12-31T15:45:20.902" v="1265"/>
          <ac:spMkLst>
            <pc:docMk/>
            <pc:sldMk cId="1720791940" sldId="442"/>
            <ac:spMk id="19" creationId="{00000000-0000-0000-0000-000000000000}"/>
          </ac:spMkLst>
        </pc:spChg>
        <pc:spChg chg="del">
          <ac:chgData name="An SungHo" userId="b90b4d98d72c4201" providerId="Windows Live" clId="Web-{5A056A7F-9D36-4F86-ABAC-D69945A5D102}" dt="2022-12-31T15:45:20.917" v="1278"/>
          <ac:spMkLst>
            <pc:docMk/>
            <pc:sldMk cId="1720791940" sldId="442"/>
            <ac:spMk id="20" creationId="{00000000-0000-0000-0000-000000000000}"/>
          </ac:spMkLst>
        </pc:spChg>
        <pc:spChg chg="del">
          <ac:chgData name="An SungHo" userId="b90b4d98d72c4201" providerId="Windows Live" clId="Web-{5A056A7F-9D36-4F86-ABAC-D69945A5D102}" dt="2022-12-31T15:45:20.917" v="1277"/>
          <ac:spMkLst>
            <pc:docMk/>
            <pc:sldMk cId="1720791940" sldId="442"/>
            <ac:spMk id="21" creationId="{00000000-0000-0000-0000-000000000000}"/>
          </ac:spMkLst>
        </pc:spChg>
        <pc:spChg chg="del">
          <ac:chgData name="An SungHo" userId="b90b4d98d72c4201" providerId="Windows Live" clId="Web-{5A056A7F-9D36-4F86-ABAC-D69945A5D102}" dt="2022-12-31T15:45:20.917" v="1276"/>
          <ac:spMkLst>
            <pc:docMk/>
            <pc:sldMk cId="1720791940" sldId="442"/>
            <ac:spMk id="22" creationId="{00000000-0000-0000-0000-000000000000}"/>
          </ac:spMkLst>
        </pc:spChg>
        <pc:picChg chg="del">
          <ac:chgData name="An SungHo" userId="b90b4d98d72c4201" providerId="Windows Live" clId="Web-{5A056A7F-9D36-4F86-ABAC-D69945A5D102}" dt="2022-12-31T15:45:20.917" v="1273"/>
          <ac:picMkLst>
            <pc:docMk/>
            <pc:sldMk cId="1720791940" sldId="442"/>
            <ac:picMk id="4" creationId="{00000000-0000-0000-0000-000000000000}"/>
          </ac:picMkLst>
        </pc:picChg>
        <pc:picChg chg="del">
          <ac:chgData name="An SungHo" userId="b90b4d98d72c4201" providerId="Windows Live" clId="Web-{5A056A7F-9D36-4F86-ABAC-D69945A5D102}" dt="2022-12-31T15:45:20.917" v="1272"/>
          <ac:picMkLst>
            <pc:docMk/>
            <pc:sldMk cId="1720791940" sldId="442"/>
            <ac:picMk id="5" creationId="{00000000-0000-0000-0000-000000000000}"/>
          </ac:picMkLst>
        </pc:picChg>
        <pc:picChg chg="add mod">
          <ac:chgData name="An SungHo" userId="b90b4d98d72c4201" providerId="Windows Live" clId="Web-{5A056A7F-9D36-4F86-ABAC-D69945A5D102}" dt="2022-12-31T17:19:43.942" v="1850" actId="1076"/>
          <ac:picMkLst>
            <pc:docMk/>
            <pc:sldMk cId="1720791940" sldId="442"/>
            <ac:picMk id="8" creationId="{3ECABB79-1CB4-C5D9-2FFA-5DBE15041A9E}"/>
          </ac:picMkLst>
        </pc:picChg>
        <pc:picChg chg="add mod">
          <ac:chgData name="An SungHo" userId="b90b4d98d72c4201" providerId="Windows Live" clId="Web-{5A056A7F-9D36-4F86-ABAC-D69945A5D102}" dt="2022-12-31T17:10:13.022" v="1805" actId="1076"/>
          <ac:picMkLst>
            <pc:docMk/>
            <pc:sldMk cId="1720791940" sldId="442"/>
            <ac:picMk id="24" creationId="{B1B2E8AA-2290-B787-AB7A-D2FEE33166D5}"/>
          </ac:picMkLst>
        </pc:picChg>
      </pc:sldChg>
      <pc:sldChg chg="addSp delSp modSp addAnim delAnim modAnim addCm delCm">
        <pc:chgData name="An SungHo" userId="b90b4d98d72c4201" providerId="Windows Live" clId="Web-{5A056A7F-9D36-4F86-ABAC-D69945A5D102}" dt="2022-12-31T17:28:31.369" v="1888"/>
        <pc:sldMkLst>
          <pc:docMk/>
          <pc:sldMk cId="1435974284" sldId="458"/>
        </pc:sldMkLst>
        <pc:spChg chg="del mod">
          <ac:chgData name="An SungHo" userId="b90b4d98d72c4201" providerId="Windows Live" clId="Web-{5A056A7F-9D36-4F86-ABAC-D69945A5D102}" dt="2022-12-31T12:02:55.065" v="122"/>
          <ac:spMkLst>
            <pc:docMk/>
            <pc:sldMk cId="1435974284" sldId="458"/>
            <ac:spMk id="2" creationId="{66900520-C4B1-F91A-E12B-5DA3505D2F3E}"/>
          </ac:spMkLst>
        </pc:spChg>
        <pc:spChg chg="add mod">
          <ac:chgData name="An SungHo" userId="b90b4d98d72c4201" providerId="Windows Live" clId="Web-{5A056A7F-9D36-4F86-ABAC-D69945A5D102}" dt="2022-12-31T12:49:24.318" v="394" actId="1076"/>
          <ac:spMkLst>
            <pc:docMk/>
            <pc:sldMk cId="1435974284" sldId="458"/>
            <ac:spMk id="14" creationId="{4F5ADE83-E23C-E8A9-F637-0475EEB5763F}"/>
          </ac:spMkLst>
        </pc:spChg>
        <pc:spChg chg="mod">
          <ac:chgData name="An SungHo" userId="b90b4d98d72c4201" providerId="Windows Live" clId="Web-{5A056A7F-9D36-4F86-ABAC-D69945A5D102}" dt="2022-12-31T12:53:53.189" v="439" actId="20577"/>
          <ac:spMkLst>
            <pc:docMk/>
            <pc:sldMk cId="1435974284" sldId="458"/>
            <ac:spMk id="15" creationId="{00000000-0000-0000-0000-000000000000}"/>
          </ac:spMkLst>
        </pc:spChg>
        <pc:spChg chg="add mod ord">
          <ac:chgData name="An SungHo" userId="b90b4d98d72c4201" providerId="Windows Live" clId="Web-{5A056A7F-9D36-4F86-ABAC-D69945A5D102}" dt="2022-12-31T12:52:27.967" v="408"/>
          <ac:spMkLst>
            <pc:docMk/>
            <pc:sldMk cId="1435974284" sldId="458"/>
            <ac:spMk id="16" creationId="{DAF14B04-D3BD-365B-1FD1-71F94F5FBF75}"/>
          </ac:spMkLst>
        </pc:spChg>
        <pc:spChg chg="add mod">
          <ac:chgData name="An SungHo" userId="b90b4d98d72c4201" providerId="Windows Live" clId="Web-{5A056A7F-9D36-4F86-ABAC-D69945A5D102}" dt="2022-12-31T13:08:42.365" v="444" actId="1076"/>
          <ac:spMkLst>
            <pc:docMk/>
            <pc:sldMk cId="1435974284" sldId="458"/>
            <ac:spMk id="18" creationId="{5B669AB6-D053-A514-B6B1-2CF0EA6720BA}"/>
          </ac:spMkLst>
        </pc:spChg>
        <pc:spChg chg="add mod">
          <ac:chgData name="An SungHo" userId="b90b4d98d72c4201" providerId="Windows Live" clId="Web-{5A056A7F-9D36-4F86-ABAC-D69945A5D102}" dt="2022-12-31T12:44:04.793" v="317" actId="1076"/>
          <ac:spMkLst>
            <pc:docMk/>
            <pc:sldMk cId="1435974284" sldId="458"/>
            <ac:spMk id="19" creationId="{F4B53EC8-06FD-083F-EAB0-5BF61E01F58A}"/>
          </ac:spMkLst>
        </pc:spChg>
        <pc:spChg chg="add mod">
          <ac:chgData name="An SungHo" userId="b90b4d98d72c4201" providerId="Windows Live" clId="Web-{5A056A7F-9D36-4F86-ABAC-D69945A5D102}" dt="2022-12-31T12:49:17.349" v="392" actId="1076"/>
          <ac:spMkLst>
            <pc:docMk/>
            <pc:sldMk cId="1435974284" sldId="458"/>
            <ac:spMk id="21" creationId="{37211417-F035-F828-AEC9-AD00FD4C7729}"/>
          </ac:spMkLst>
        </pc:spChg>
        <pc:spChg chg="add mod">
          <ac:chgData name="An SungHo" userId="b90b4d98d72c4201" providerId="Windows Live" clId="Web-{5A056A7F-9D36-4F86-ABAC-D69945A5D102}" dt="2022-12-31T12:45:06.664" v="340" actId="1076"/>
          <ac:spMkLst>
            <pc:docMk/>
            <pc:sldMk cId="1435974284" sldId="458"/>
            <ac:spMk id="22" creationId="{5DE7674C-6304-2C8F-32E2-652D74188571}"/>
          </ac:spMkLst>
        </pc:spChg>
        <pc:spChg chg="add mod ord">
          <ac:chgData name="An SungHo" userId="b90b4d98d72c4201" providerId="Windows Live" clId="Web-{5A056A7F-9D36-4F86-ABAC-D69945A5D102}" dt="2022-12-31T12:53:22.626" v="412"/>
          <ac:spMkLst>
            <pc:docMk/>
            <pc:sldMk cId="1435974284" sldId="458"/>
            <ac:spMk id="24" creationId="{BA4E2971-7D0F-3624-690E-4264AB8BAE75}"/>
          </ac:spMkLst>
        </pc:spChg>
        <pc:spChg chg="add mod">
          <ac:chgData name="An SungHo" userId="b90b4d98d72c4201" providerId="Windows Live" clId="Web-{5A056A7F-9D36-4F86-ABAC-D69945A5D102}" dt="2022-12-31T12:53:27.220" v="413" actId="1076"/>
          <ac:spMkLst>
            <pc:docMk/>
            <pc:sldMk cId="1435974284" sldId="458"/>
            <ac:spMk id="25" creationId="{E9B500A9-FC65-04E1-77CE-A9EC95ECC5A4}"/>
          </ac:spMkLst>
        </pc:spChg>
        <pc:spChg chg="add mod">
          <ac:chgData name="An SungHo" userId="b90b4d98d72c4201" providerId="Windows Live" clId="Web-{5A056A7F-9D36-4F86-ABAC-D69945A5D102}" dt="2022-12-31T13:40:48.807" v="513" actId="14100"/>
          <ac:spMkLst>
            <pc:docMk/>
            <pc:sldMk cId="1435974284" sldId="458"/>
            <ac:spMk id="27" creationId="{CD8F9798-C4BC-182A-2E20-D9390CD979B7}"/>
          </ac:spMkLst>
        </pc:spChg>
        <pc:spChg chg="add del mod">
          <ac:chgData name="An SungHo" userId="b90b4d98d72c4201" providerId="Windows Live" clId="Web-{5A056A7F-9D36-4F86-ABAC-D69945A5D102}" dt="2022-12-31T15:04:08.776" v="943"/>
          <ac:spMkLst>
            <pc:docMk/>
            <pc:sldMk cId="1435974284" sldId="458"/>
            <ac:spMk id="28" creationId="{B5FAC26F-071E-57D5-3F12-4AEE244A8944}"/>
          </ac:spMkLst>
        </pc:spChg>
        <pc:picChg chg="add del mod">
          <ac:chgData name="An SungHo" userId="b90b4d98d72c4201" providerId="Windows Live" clId="Web-{5A056A7F-9D36-4F86-ABAC-D69945A5D102}" dt="2022-12-31T12:20:35.849" v="173"/>
          <ac:picMkLst>
            <pc:docMk/>
            <pc:sldMk cId="1435974284" sldId="458"/>
            <ac:picMk id="3" creationId="{D42D99B2-876D-349E-B055-5A22855FD445}"/>
          </ac:picMkLst>
        </pc:picChg>
        <pc:picChg chg="add mod">
          <ac:chgData name="An SungHo" userId="b90b4d98d72c4201" providerId="Windows Live" clId="Web-{5A056A7F-9D36-4F86-ABAC-D69945A5D102}" dt="2022-12-31T12:41:27.928" v="288" actId="1076"/>
          <ac:picMkLst>
            <pc:docMk/>
            <pc:sldMk cId="1435974284" sldId="458"/>
            <ac:picMk id="4" creationId="{EB6D990C-E808-4B57-EB1B-B093FE391086}"/>
          </ac:picMkLst>
        </pc:picChg>
        <pc:picChg chg="add del mod">
          <ac:chgData name="An SungHo" userId="b90b4d98d72c4201" providerId="Windows Live" clId="Web-{5A056A7F-9D36-4F86-ABAC-D69945A5D102}" dt="2022-12-31T12:20:35.849" v="172"/>
          <ac:picMkLst>
            <pc:docMk/>
            <pc:sldMk cId="1435974284" sldId="458"/>
            <ac:picMk id="5" creationId="{3EB38154-3D90-2BA4-7F32-164DF979EE75}"/>
          </ac:picMkLst>
        </pc:picChg>
        <pc:picChg chg="add mod">
          <ac:chgData name="An SungHo" userId="b90b4d98d72c4201" providerId="Windows Live" clId="Web-{5A056A7F-9D36-4F86-ABAC-D69945A5D102}" dt="2022-12-31T12:49:10.645" v="389" actId="1076"/>
          <ac:picMkLst>
            <pc:docMk/>
            <pc:sldMk cId="1435974284" sldId="458"/>
            <ac:picMk id="6" creationId="{9F1939F7-B6CE-7B3C-B122-D28BB64B2F52}"/>
          </ac:picMkLst>
        </pc:picChg>
        <pc:picChg chg="add del mod">
          <ac:chgData name="An SungHo" userId="b90b4d98d72c4201" providerId="Windows Live" clId="Web-{5A056A7F-9D36-4F86-ABAC-D69945A5D102}" dt="2022-12-31T12:20:35.849" v="171"/>
          <ac:picMkLst>
            <pc:docMk/>
            <pc:sldMk cId="1435974284" sldId="458"/>
            <ac:picMk id="7" creationId="{D1C00906-0993-5469-2FE4-5197E11E0E03}"/>
          </ac:picMkLst>
        </pc:picChg>
        <pc:picChg chg="add del mod">
          <ac:chgData name="An SungHo" userId="b90b4d98d72c4201" providerId="Windows Live" clId="Web-{5A056A7F-9D36-4F86-ABAC-D69945A5D102}" dt="2022-12-31T12:20:35.849" v="170"/>
          <ac:picMkLst>
            <pc:docMk/>
            <pc:sldMk cId="1435974284" sldId="458"/>
            <ac:picMk id="8" creationId="{795E0718-1B19-4A92-FDB7-43C2C6F4081A}"/>
          </ac:picMkLst>
        </pc:picChg>
        <pc:picChg chg="add del mod">
          <ac:chgData name="An SungHo" userId="b90b4d98d72c4201" providerId="Windows Live" clId="Web-{5A056A7F-9D36-4F86-ABAC-D69945A5D102}" dt="2022-12-31T12:20:24.176" v="164"/>
          <ac:picMkLst>
            <pc:docMk/>
            <pc:sldMk cId="1435974284" sldId="458"/>
            <ac:picMk id="9" creationId="{D516B269-8608-7D3D-4ED5-4DFC94AB79C0}"/>
          </ac:picMkLst>
        </pc:picChg>
        <pc:picChg chg="add mod">
          <ac:chgData name="An SungHo" userId="b90b4d98d72c4201" providerId="Windows Live" clId="Web-{5A056A7F-9D36-4F86-ABAC-D69945A5D102}" dt="2022-12-31T14:16:38.689" v="624" actId="14100"/>
          <ac:picMkLst>
            <pc:docMk/>
            <pc:sldMk cId="1435974284" sldId="458"/>
            <ac:picMk id="10" creationId="{1F662872-A884-02FE-CDA5-3D5485266C78}"/>
          </ac:picMkLst>
        </pc:picChg>
        <pc:picChg chg="add del mod">
          <ac:chgData name="An SungHo" userId="b90b4d98d72c4201" providerId="Windows Live" clId="Web-{5A056A7F-9D36-4F86-ABAC-D69945A5D102}" dt="2022-12-31T12:31:16.462" v="219"/>
          <ac:picMkLst>
            <pc:docMk/>
            <pc:sldMk cId="1435974284" sldId="458"/>
            <ac:picMk id="11" creationId="{A4F9250F-2027-1127-8E03-40F97DD9CBDF}"/>
          </ac:picMkLst>
        </pc:picChg>
        <pc:picChg chg="add del mod">
          <ac:chgData name="An SungHo" userId="b90b4d98d72c4201" providerId="Windows Live" clId="Web-{5A056A7F-9D36-4F86-ABAC-D69945A5D102}" dt="2022-12-31T12:32:46.216" v="222"/>
          <ac:picMkLst>
            <pc:docMk/>
            <pc:sldMk cId="1435974284" sldId="458"/>
            <ac:picMk id="12" creationId="{EE5CB366-518B-D6FE-A3AF-2D8669C96EC8}"/>
          </ac:picMkLst>
        </pc:picChg>
        <pc:picChg chg="add mod">
          <ac:chgData name="An SungHo" userId="b90b4d98d72c4201" providerId="Windows Live" clId="Web-{5A056A7F-9D36-4F86-ABAC-D69945A5D102}" dt="2022-12-31T13:21:56.322" v="506" actId="1076"/>
          <ac:picMkLst>
            <pc:docMk/>
            <pc:sldMk cId="1435974284" sldId="458"/>
            <ac:picMk id="13" creationId="{909C7ABD-8DB1-E84D-4F3A-5707D555DAFD}"/>
          </ac:picMkLst>
        </pc:picChg>
        <pc:picChg chg="add mod">
          <ac:chgData name="An SungHo" userId="b90b4d98d72c4201" providerId="Windows Live" clId="Web-{5A056A7F-9D36-4F86-ABAC-D69945A5D102}" dt="2022-12-31T12:41:36.288" v="289" actId="1076"/>
          <ac:picMkLst>
            <pc:docMk/>
            <pc:sldMk cId="1435974284" sldId="458"/>
            <ac:picMk id="17" creationId="{7E67AEA3-B480-97CA-8B91-93A2A4F43F94}"/>
          </ac:picMkLst>
        </pc:picChg>
        <pc:picChg chg="add del mod">
          <ac:chgData name="An SungHo" userId="b90b4d98d72c4201" providerId="Windows Live" clId="Web-{5A056A7F-9D36-4F86-ABAC-D69945A5D102}" dt="2022-12-31T12:44:29.096" v="319"/>
          <ac:picMkLst>
            <pc:docMk/>
            <pc:sldMk cId="1435974284" sldId="458"/>
            <ac:picMk id="20" creationId="{567D7231-7355-9A8F-F61B-4B8C5B2F3CE7}"/>
          </ac:picMkLst>
        </pc:picChg>
        <pc:picChg chg="add mod">
          <ac:chgData name="An SungHo" userId="b90b4d98d72c4201" providerId="Windows Live" clId="Web-{5A056A7F-9D36-4F86-ABAC-D69945A5D102}" dt="2022-12-31T12:47:56.064" v="346" actId="1076"/>
          <ac:picMkLst>
            <pc:docMk/>
            <pc:sldMk cId="1435974284" sldId="458"/>
            <ac:picMk id="23" creationId="{721DB369-EFFA-E447-513D-33F12EE63BD3}"/>
          </ac:picMkLst>
        </pc:picChg>
        <pc:picChg chg="add mod ord">
          <ac:chgData name="An SungHo" userId="b90b4d98d72c4201" providerId="Windows Live" clId="Web-{5A056A7F-9D36-4F86-ABAC-D69945A5D102}" dt="2022-12-31T13:40:57.479" v="518" actId="1076"/>
          <ac:picMkLst>
            <pc:docMk/>
            <pc:sldMk cId="1435974284" sldId="458"/>
            <ac:picMk id="26" creationId="{21AA5321-E1C0-CD00-4983-AC4AB587A3AD}"/>
          </ac:picMkLst>
        </pc:picChg>
        <pc:picChg chg="add mod">
          <ac:chgData name="An SungHo" userId="b90b4d98d72c4201" providerId="Windows Live" clId="Web-{5A056A7F-9D36-4F86-ABAC-D69945A5D102}" dt="2022-12-31T15:04:13.464" v="946" actId="1076"/>
          <ac:picMkLst>
            <pc:docMk/>
            <pc:sldMk cId="1435974284" sldId="458"/>
            <ac:picMk id="30" creationId="{4C4C5607-8327-1FCA-6568-DA5CA0427F1D}"/>
          </ac:picMkLst>
        </pc:picChg>
      </pc:sldChg>
      <pc:sldChg chg="addSp delSp modSp add replId addCm">
        <pc:chgData name="An SungHo" userId="b90b4d98d72c4201" providerId="Windows Live" clId="Web-{5A056A7F-9D36-4F86-ABAC-D69945A5D102}" dt="2022-12-31T15:30:48.381" v="1157" actId="1076"/>
        <pc:sldMkLst>
          <pc:docMk/>
          <pc:sldMk cId="665695771" sldId="459"/>
        </pc:sldMkLst>
        <pc:spChg chg="add mod">
          <ac:chgData name="An SungHo" userId="b90b4d98d72c4201" providerId="Windows Live" clId="Web-{5A056A7F-9D36-4F86-ABAC-D69945A5D102}" dt="2022-12-31T14:06:54.885" v="540" actId="1076"/>
          <ac:spMkLst>
            <pc:docMk/>
            <pc:sldMk cId="665695771" sldId="459"/>
            <ac:spMk id="11" creationId="{B3242CB9-859A-1F0C-36D4-C960AA6E7143}"/>
          </ac:spMkLst>
        </pc:spChg>
        <pc:spChg chg="add mod">
          <ac:chgData name="An SungHo" userId="b90b4d98d72c4201" providerId="Windows Live" clId="Web-{5A056A7F-9D36-4F86-ABAC-D69945A5D102}" dt="2022-12-31T14:21:00.402" v="673" actId="1076"/>
          <ac:spMkLst>
            <pc:docMk/>
            <pc:sldMk cId="665695771" sldId="459"/>
            <ac:spMk id="13" creationId="{976C483D-9175-FAAE-B8ED-B9A8242F1DFB}"/>
          </ac:spMkLst>
        </pc:spChg>
        <pc:spChg chg="add mod">
          <ac:chgData name="An SungHo" userId="b90b4d98d72c4201" providerId="Windows Live" clId="Web-{5A056A7F-9D36-4F86-ABAC-D69945A5D102}" dt="2022-12-31T14:08:06.997" v="552" actId="1076"/>
          <ac:spMkLst>
            <pc:docMk/>
            <pc:sldMk cId="665695771" sldId="459"/>
            <ac:spMk id="14" creationId="{B8C62CBF-0A27-DBA3-D92C-33A64C9E5BAE}"/>
          </ac:spMkLst>
        </pc:spChg>
        <pc:spChg chg="add mod">
          <ac:chgData name="An SungHo" userId="b90b4d98d72c4201" providerId="Windows Live" clId="Web-{5A056A7F-9D36-4F86-ABAC-D69945A5D102}" dt="2022-12-31T14:08:12.200" v="554" actId="1076"/>
          <ac:spMkLst>
            <pc:docMk/>
            <pc:sldMk cId="665695771" sldId="459"/>
            <ac:spMk id="16" creationId="{3357D0F4-B982-1B63-56E9-8E86824E80B3}"/>
          </ac:spMkLst>
        </pc:spChg>
        <pc:spChg chg="add del mod">
          <ac:chgData name="An SungHo" userId="b90b4d98d72c4201" providerId="Windows Live" clId="Web-{5A056A7F-9D36-4F86-ABAC-D69945A5D102}" dt="2022-12-31T14:21:41.513" v="681"/>
          <ac:spMkLst>
            <pc:docMk/>
            <pc:sldMk cId="665695771" sldId="459"/>
            <ac:spMk id="21" creationId="{F6EA63D0-E481-864F-9BF6-10A37C0C93A4}"/>
          </ac:spMkLst>
        </pc:spChg>
        <pc:spChg chg="add mod">
          <ac:chgData name="An SungHo" userId="b90b4d98d72c4201" providerId="Windows Live" clId="Web-{5A056A7F-9D36-4F86-ABAC-D69945A5D102}" dt="2022-12-31T15:19:25.089" v="1098" actId="1076"/>
          <ac:spMkLst>
            <pc:docMk/>
            <pc:sldMk cId="665695771" sldId="459"/>
            <ac:spMk id="23" creationId="{85C33762-8703-A739-295D-5C2F23D0A45A}"/>
          </ac:spMkLst>
        </pc:spChg>
        <pc:spChg chg="add mod">
          <ac:chgData name="An SungHo" userId="b90b4d98d72c4201" providerId="Windows Live" clId="Web-{5A056A7F-9D36-4F86-ABAC-D69945A5D102}" dt="2022-12-31T14:23:24.470" v="693" actId="1076"/>
          <ac:spMkLst>
            <pc:docMk/>
            <pc:sldMk cId="665695771" sldId="459"/>
            <ac:spMk id="25" creationId="{6D88AB8D-DBB1-FDF3-9BC4-E5EA611DFD86}"/>
          </ac:spMkLst>
        </pc:spChg>
        <pc:spChg chg="add mod">
          <ac:chgData name="An SungHo" userId="b90b4d98d72c4201" providerId="Windows Live" clId="Web-{5A056A7F-9D36-4F86-ABAC-D69945A5D102}" dt="2022-12-31T14:23:24.486" v="694" actId="1076"/>
          <ac:spMkLst>
            <pc:docMk/>
            <pc:sldMk cId="665695771" sldId="459"/>
            <ac:spMk id="26" creationId="{19D8D3AA-FF94-061D-187F-520A5847920A}"/>
          </ac:spMkLst>
        </pc:spChg>
        <pc:spChg chg="add mod">
          <ac:chgData name="An SungHo" userId="b90b4d98d72c4201" providerId="Windows Live" clId="Web-{5A056A7F-9D36-4F86-ABAC-D69945A5D102}" dt="2022-12-31T14:27:31.214" v="728" actId="1076"/>
          <ac:spMkLst>
            <pc:docMk/>
            <pc:sldMk cId="665695771" sldId="459"/>
            <ac:spMk id="31" creationId="{F79AD8E1-D591-3AC9-035B-2D1BE7017618}"/>
          </ac:spMkLst>
        </pc:spChg>
        <pc:spChg chg="add mod">
          <ac:chgData name="An SungHo" userId="b90b4d98d72c4201" providerId="Windows Live" clId="Web-{5A056A7F-9D36-4F86-ABAC-D69945A5D102}" dt="2022-12-31T14:35:52.039" v="760" actId="14100"/>
          <ac:spMkLst>
            <pc:docMk/>
            <pc:sldMk cId="665695771" sldId="459"/>
            <ac:spMk id="33" creationId="{0DA38300-44FB-3B04-DFCF-FB4EA68947DF}"/>
          </ac:spMkLst>
        </pc:spChg>
        <pc:spChg chg="add del mod">
          <ac:chgData name="An SungHo" userId="b90b4d98d72c4201" providerId="Windows Live" clId="Web-{5A056A7F-9D36-4F86-ABAC-D69945A5D102}" dt="2022-12-31T14:51:06.762" v="838"/>
          <ac:spMkLst>
            <pc:docMk/>
            <pc:sldMk cId="665695771" sldId="459"/>
            <ac:spMk id="38" creationId="{F2D91586-A50A-2F21-2698-AD74E88DCC5E}"/>
          </ac:spMkLst>
        </pc:spChg>
        <pc:spChg chg="add mod">
          <ac:chgData name="An SungHo" userId="b90b4d98d72c4201" providerId="Windows Live" clId="Web-{5A056A7F-9D36-4F86-ABAC-D69945A5D102}" dt="2022-12-31T14:41:52.381" v="793" actId="14100"/>
          <ac:spMkLst>
            <pc:docMk/>
            <pc:sldMk cId="665695771" sldId="459"/>
            <ac:spMk id="40" creationId="{5F45DF64-FAF9-919E-7F6A-A94ECB3FFF49}"/>
          </ac:spMkLst>
        </pc:spChg>
        <pc:spChg chg="add mod">
          <ac:chgData name="An SungHo" userId="b90b4d98d72c4201" providerId="Windows Live" clId="Web-{5A056A7F-9D36-4F86-ABAC-D69945A5D102}" dt="2022-12-31T15:10:40.003" v="1000" actId="1076"/>
          <ac:spMkLst>
            <pc:docMk/>
            <pc:sldMk cId="665695771" sldId="459"/>
            <ac:spMk id="42" creationId="{8BFC838F-529C-5AA9-72E5-A1D9CED28466}"/>
          </ac:spMkLst>
        </pc:spChg>
        <pc:spChg chg="add del mod">
          <ac:chgData name="An SungHo" userId="b90b4d98d72c4201" providerId="Windows Live" clId="Web-{5A056A7F-9D36-4F86-ABAC-D69945A5D102}" dt="2022-12-31T14:51:05.605" v="836"/>
          <ac:spMkLst>
            <pc:docMk/>
            <pc:sldMk cId="665695771" sldId="459"/>
            <ac:spMk id="44" creationId="{26EAD9BE-7B3D-1F4A-190C-829327B1A0E1}"/>
          </ac:spMkLst>
        </pc:spChg>
        <pc:grpChg chg="add">
          <ac:chgData name="An SungHo" userId="b90b4d98d72c4201" providerId="Windows Live" clId="Web-{5A056A7F-9D36-4F86-ABAC-D69945A5D102}" dt="2022-12-31T14:08:18.200" v="555"/>
          <ac:grpSpMkLst>
            <pc:docMk/>
            <pc:sldMk cId="665695771" sldId="459"/>
            <ac:grpSpMk id="17" creationId="{3BD40EEA-5492-AA10-4FA5-C4318AFBC6DD}"/>
          </ac:grpSpMkLst>
        </pc:grpChg>
        <pc:grpChg chg="add mod">
          <ac:chgData name="An SungHo" userId="b90b4d98d72c4201" providerId="Windows Live" clId="Web-{5A056A7F-9D36-4F86-ABAC-D69945A5D102}" dt="2022-12-31T14:23:45.549" v="699" actId="1076"/>
          <ac:grpSpMkLst>
            <pc:docMk/>
            <pc:sldMk cId="665695771" sldId="459"/>
            <ac:grpSpMk id="24" creationId="{683A34BE-98D0-6C37-5FE4-FD05C76A344D}"/>
          </ac:grpSpMkLst>
        </pc:grpChg>
        <pc:grpChg chg="add mod">
          <ac:chgData name="An SungHo" userId="b90b4d98d72c4201" providerId="Windows Live" clId="Web-{5A056A7F-9D36-4F86-ABAC-D69945A5D102}" dt="2022-12-31T14:41:44.459" v="791" actId="1076"/>
          <ac:grpSpMkLst>
            <pc:docMk/>
            <pc:sldMk cId="665695771" sldId="459"/>
            <ac:grpSpMk id="36" creationId="{B400DABD-6B75-0F6F-671B-E62F7B30BFBA}"/>
          </ac:grpSpMkLst>
        </pc:grpChg>
        <pc:grpChg chg="add del mod">
          <ac:chgData name="An SungHo" userId="b90b4d98d72c4201" providerId="Windows Live" clId="Web-{5A056A7F-9D36-4F86-ABAC-D69945A5D102}" dt="2022-12-31T15:30:44.209" v="1156" actId="1076"/>
          <ac:grpSpMkLst>
            <pc:docMk/>
            <pc:sldMk cId="665695771" sldId="459"/>
            <ac:grpSpMk id="41" creationId="{162CB663-B4CB-B418-03FD-10B76C9C051C}"/>
          </ac:grpSpMkLst>
        </pc:grpChg>
        <pc:grpChg chg="add del">
          <ac:chgData name="An SungHo" userId="b90b4d98d72c4201" providerId="Windows Live" clId="Web-{5A056A7F-9D36-4F86-ABAC-D69945A5D102}" dt="2022-12-31T14:47:50.176" v="831"/>
          <ac:grpSpMkLst>
            <pc:docMk/>
            <pc:sldMk cId="665695771" sldId="459"/>
            <ac:grpSpMk id="45" creationId="{DE8B5EF0-A595-E32C-4D2D-F12287963B91}"/>
          </ac:grpSpMkLst>
        </pc:grpChg>
        <pc:grpChg chg="add del mod">
          <ac:chgData name="An SungHo" userId="b90b4d98d72c4201" providerId="Windows Live" clId="Web-{5A056A7F-9D36-4F86-ABAC-D69945A5D102}" dt="2022-12-31T15:23:15.363" v="1115"/>
          <ac:grpSpMkLst>
            <pc:docMk/>
            <pc:sldMk cId="665695771" sldId="459"/>
            <ac:grpSpMk id="85" creationId="{6C9CD67D-C0C6-74D6-E369-4716DB3BF346}"/>
          </ac:grpSpMkLst>
        </pc:grpChg>
        <pc:picChg chg="add del mod">
          <ac:chgData name="An SungHo" userId="b90b4d98d72c4201" providerId="Windows Live" clId="Web-{5A056A7F-9D36-4F86-ABAC-D69945A5D102}" dt="2022-12-31T14:00:03.289" v="521"/>
          <ac:picMkLst>
            <pc:docMk/>
            <pc:sldMk cId="665695771" sldId="459"/>
            <ac:picMk id="2" creationId="{B3972FCA-0DB9-3989-0F61-2EA698E37010}"/>
          </ac:picMkLst>
        </pc:picChg>
        <pc:picChg chg="add del mod">
          <ac:chgData name="An SungHo" userId="b90b4d98d72c4201" providerId="Windows Live" clId="Web-{5A056A7F-9D36-4F86-ABAC-D69945A5D102}" dt="2022-12-31T15:19:13.838" v="1096"/>
          <ac:picMkLst>
            <pc:docMk/>
            <pc:sldMk cId="665695771" sldId="459"/>
            <ac:picMk id="3" creationId="{ECB3EA07-AEF9-70B2-7EC8-7876A34CA998}"/>
          </ac:picMkLst>
        </pc:picChg>
        <pc:picChg chg="del">
          <ac:chgData name="An SungHo" userId="b90b4d98d72c4201" providerId="Windows Live" clId="Web-{5A056A7F-9D36-4F86-ABAC-D69945A5D102}" dt="2022-12-31T14:06:22.461" v="524"/>
          <ac:picMkLst>
            <pc:docMk/>
            <pc:sldMk cId="665695771" sldId="459"/>
            <ac:picMk id="4" creationId="{EB6D990C-E808-4B57-EB1B-B093FE391086}"/>
          </ac:picMkLst>
        </pc:picChg>
        <pc:picChg chg="add mod">
          <ac:chgData name="An SungHo" userId="b90b4d98d72c4201" providerId="Windows Live" clId="Web-{5A056A7F-9D36-4F86-ABAC-D69945A5D102}" dt="2022-12-31T14:27:20.370" v="724" actId="1076"/>
          <ac:picMkLst>
            <pc:docMk/>
            <pc:sldMk cId="665695771" sldId="459"/>
            <ac:picMk id="5" creationId="{671DEEBD-D31F-02CD-E273-CD0C1E708BA4}"/>
          </ac:picMkLst>
        </pc:picChg>
        <pc:picChg chg="del">
          <ac:chgData name="An SungHo" userId="b90b4d98d72c4201" providerId="Windows Live" clId="Web-{5A056A7F-9D36-4F86-ABAC-D69945A5D102}" dt="2022-12-31T14:06:21.899" v="523"/>
          <ac:picMkLst>
            <pc:docMk/>
            <pc:sldMk cId="665695771" sldId="459"/>
            <ac:picMk id="6" creationId="{9F1939F7-B6CE-7B3C-B122-D28BB64B2F52}"/>
          </ac:picMkLst>
        </pc:picChg>
        <pc:picChg chg="add mod ord">
          <ac:chgData name="An SungHo" userId="b90b4d98d72c4201" providerId="Windows Live" clId="Web-{5A056A7F-9D36-4F86-ABAC-D69945A5D102}" dt="2022-12-31T14:07:00.510" v="541"/>
          <ac:picMkLst>
            <pc:docMk/>
            <pc:sldMk cId="665695771" sldId="459"/>
            <ac:picMk id="7" creationId="{EAC0AF1C-F49F-ABFF-EDE5-2FFAF2260DEC}"/>
          </ac:picMkLst>
        </pc:picChg>
        <pc:picChg chg="add mod">
          <ac:chgData name="An SungHo" userId="b90b4d98d72c4201" providerId="Windows Live" clId="Web-{5A056A7F-9D36-4F86-ABAC-D69945A5D102}" dt="2022-12-31T14:07:09.401" v="545" actId="1076"/>
          <ac:picMkLst>
            <pc:docMk/>
            <pc:sldMk cId="665695771" sldId="459"/>
            <ac:picMk id="8" creationId="{C43A8F0B-FDE1-89D9-09AD-7F3F85D1FA9F}"/>
          </ac:picMkLst>
        </pc:picChg>
        <pc:picChg chg="mod">
          <ac:chgData name="An SungHo" userId="b90b4d98d72c4201" providerId="Windows Live" clId="Web-{5A056A7F-9D36-4F86-ABAC-D69945A5D102}" dt="2022-12-31T14:36:37.197" v="763" actId="1076"/>
          <ac:picMkLst>
            <pc:docMk/>
            <pc:sldMk cId="665695771" sldId="459"/>
            <ac:picMk id="10" creationId="{1F662872-A884-02FE-CDA5-3D5485266C78}"/>
          </ac:picMkLst>
        </pc:picChg>
        <pc:picChg chg="add mod">
          <ac:chgData name="An SungHo" userId="b90b4d98d72c4201" providerId="Windows Live" clId="Web-{5A056A7F-9D36-4F86-ABAC-D69945A5D102}" dt="2022-12-31T15:22:11.345" v="1108" actId="1076"/>
          <ac:picMkLst>
            <pc:docMk/>
            <pc:sldMk cId="665695771" sldId="459"/>
            <ac:picMk id="12" creationId="{D2FF10C5-22AA-82A8-A7F5-8B62433299D0}"/>
          </ac:picMkLst>
        </pc:picChg>
        <pc:picChg chg="add mod">
          <ac:chgData name="An SungHo" userId="b90b4d98d72c4201" providerId="Windows Live" clId="Web-{5A056A7F-9D36-4F86-ABAC-D69945A5D102}" dt="2022-12-31T15:22:57.472" v="1113" actId="1076"/>
          <ac:picMkLst>
            <pc:docMk/>
            <pc:sldMk cId="665695771" sldId="459"/>
            <ac:picMk id="19" creationId="{B63C2E66-C8A6-82D8-9D91-99A84A055388}"/>
          </ac:picMkLst>
        </pc:picChg>
        <pc:picChg chg="add del mod modCrop">
          <ac:chgData name="An SungHo" userId="b90b4d98d72c4201" providerId="Windows Live" clId="Web-{5A056A7F-9D36-4F86-ABAC-D69945A5D102}" dt="2022-12-31T15:21:20.187" v="1102"/>
          <ac:picMkLst>
            <pc:docMk/>
            <pc:sldMk cId="665695771" sldId="459"/>
            <ac:picMk id="28" creationId="{995A183D-E11B-4FCA-D1E5-D10DDE806608}"/>
          </ac:picMkLst>
        </pc:picChg>
        <pc:picChg chg="add del mod">
          <ac:chgData name="An SungHo" userId="b90b4d98d72c4201" providerId="Windows Live" clId="Web-{5A056A7F-9D36-4F86-ABAC-D69945A5D102}" dt="2022-12-31T15:20:57.717" v="1099"/>
          <ac:picMkLst>
            <pc:docMk/>
            <pc:sldMk cId="665695771" sldId="459"/>
            <ac:picMk id="29" creationId="{24231388-FD51-F46A-88AD-F370155EAA02}"/>
          </ac:picMkLst>
        </pc:picChg>
        <pc:picChg chg="add mod">
          <ac:chgData name="An SungHo" userId="b90b4d98d72c4201" providerId="Windows Live" clId="Web-{5A056A7F-9D36-4F86-ABAC-D69945A5D102}" dt="2022-12-31T15:30:48.381" v="1157" actId="1076"/>
          <ac:picMkLst>
            <pc:docMk/>
            <pc:sldMk cId="665695771" sldId="459"/>
            <ac:picMk id="32" creationId="{260A77EB-E90C-BA89-86CB-37C9FD20E009}"/>
          </ac:picMkLst>
        </pc:picChg>
        <pc:picChg chg="add del mod">
          <ac:chgData name="An SungHo" userId="b90b4d98d72c4201" providerId="Windows Live" clId="Web-{5A056A7F-9D36-4F86-ABAC-D69945A5D102}" dt="2022-12-31T14:51:04.730" v="835"/>
          <ac:picMkLst>
            <pc:docMk/>
            <pc:sldMk cId="665695771" sldId="459"/>
            <ac:picMk id="35" creationId="{05A7FF86-7EBC-79FD-862A-20E58B2A4FBE}"/>
          </ac:picMkLst>
        </pc:picChg>
        <pc:picChg chg="add del mod">
          <ac:chgData name="An SungHo" userId="b90b4d98d72c4201" providerId="Windows Live" clId="Web-{5A056A7F-9D36-4F86-ABAC-D69945A5D102}" dt="2022-12-31T14:51:06.105" v="837"/>
          <ac:picMkLst>
            <pc:docMk/>
            <pc:sldMk cId="665695771" sldId="459"/>
            <ac:picMk id="69" creationId="{11C7C368-CC6F-0A81-5DAE-508186CAF706}"/>
          </ac:picMkLst>
        </pc:picChg>
        <pc:picChg chg="add mod">
          <ac:chgData name="An SungHo" userId="b90b4d98d72c4201" providerId="Windows Live" clId="Web-{5A056A7F-9D36-4F86-ABAC-D69945A5D102}" dt="2022-12-31T15:21:53.126" v="1105" actId="1076"/>
          <ac:picMkLst>
            <pc:docMk/>
            <pc:sldMk cId="665695771" sldId="459"/>
            <ac:picMk id="70" creationId="{FCC6B337-76E7-5816-065D-8399C6C1EFA9}"/>
          </ac:picMkLst>
        </pc:picChg>
        <pc:picChg chg="add mod">
          <ac:chgData name="An SungHo" userId="b90b4d98d72c4201" providerId="Windows Live" clId="Web-{5A056A7F-9D36-4F86-ABAC-D69945A5D102}" dt="2022-12-31T15:21:56.251" v="1107" actId="1076"/>
          <ac:picMkLst>
            <pc:docMk/>
            <pc:sldMk cId="665695771" sldId="459"/>
            <ac:picMk id="71" creationId="{75B98F8C-95A6-FE8A-DEC1-81167B359793}"/>
          </ac:picMkLst>
        </pc:picChg>
        <pc:picChg chg="add del">
          <ac:chgData name="An SungHo" userId="b90b4d98d72c4201" providerId="Windows Live" clId="Web-{5A056A7F-9D36-4F86-ABAC-D69945A5D102}" dt="2022-12-31T15:22:41.628" v="1110"/>
          <ac:picMkLst>
            <pc:docMk/>
            <pc:sldMk cId="665695771" sldId="459"/>
            <ac:picMk id="72" creationId="{2A71815E-C41E-BFCC-2ED2-90A2FB80CA97}"/>
          </ac:picMkLst>
        </pc:picChg>
      </pc:sldChg>
      <pc:sldChg chg="addSp delSp modSp add replId">
        <pc:chgData name="An SungHo" userId="b90b4d98d72c4201" providerId="Windows Live" clId="Web-{5A056A7F-9D36-4F86-ABAC-D69945A5D102}" dt="2022-12-31T15:44:04.008" v="1258" actId="1076"/>
        <pc:sldMkLst>
          <pc:docMk/>
          <pc:sldMk cId="1486086648" sldId="460"/>
        </pc:sldMkLst>
        <pc:spChg chg="add mod topLvl">
          <ac:chgData name="An SungHo" userId="b90b4d98d72c4201" providerId="Windows Live" clId="Web-{5A056A7F-9D36-4F86-ABAC-D69945A5D102}" dt="2022-12-31T15:13:05.197" v="1041" actId="1076"/>
          <ac:spMkLst>
            <pc:docMk/>
            <pc:sldMk cId="1486086648" sldId="460"/>
            <ac:spMk id="6" creationId="{1E6FF7D6-376E-FD74-3B1B-6BC3B16FEF8D}"/>
          </ac:spMkLst>
        </pc:spChg>
        <pc:spChg chg="add mod topLvl">
          <ac:chgData name="An SungHo" userId="b90b4d98d72c4201" providerId="Windows Live" clId="Web-{5A056A7F-9D36-4F86-ABAC-D69945A5D102}" dt="2022-12-31T15:13:06.353" v="1042" actId="1076"/>
          <ac:spMkLst>
            <pc:docMk/>
            <pc:sldMk cId="1486086648" sldId="460"/>
            <ac:spMk id="9" creationId="{D7173592-5426-41E4-AC91-641B2577218F}"/>
          </ac:spMkLst>
        </pc:spChg>
        <pc:spChg chg="add mod topLvl">
          <ac:chgData name="An SungHo" userId="b90b4d98d72c4201" providerId="Windows Live" clId="Web-{5A056A7F-9D36-4F86-ABAC-D69945A5D102}" dt="2022-12-31T15:12:59.118" v="1036" actId="1076"/>
          <ac:spMkLst>
            <pc:docMk/>
            <pc:sldMk cId="1486086648" sldId="460"/>
            <ac:spMk id="20" creationId="{7A333E10-0A2A-8CCA-9CBE-1B9D749906D5}"/>
          </ac:spMkLst>
        </pc:spChg>
        <pc:spChg chg="add mod topLvl">
          <ac:chgData name="An SungHo" userId="b90b4d98d72c4201" providerId="Windows Live" clId="Web-{5A056A7F-9D36-4F86-ABAC-D69945A5D102}" dt="2022-12-31T15:13:10.572" v="1044" actId="1076"/>
          <ac:spMkLst>
            <pc:docMk/>
            <pc:sldMk cId="1486086648" sldId="460"/>
            <ac:spMk id="21" creationId="{02FF05FC-8AFD-CA0D-0D0F-9FAB1DBE44B8}"/>
          </ac:spMkLst>
        </pc:spChg>
        <pc:spChg chg="add mod topLvl">
          <ac:chgData name="An SungHo" userId="b90b4d98d72c4201" providerId="Windows Live" clId="Web-{5A056A7F-9D36-4F86-ABAC-D69945A5D102}" dt="2022-12-31T15:13:08.040" v="1043" actId="1076"/>
          <ac:spMkLst>
            <pc:docMk/>
            <pc:sldMk cId="1486086648" sldId="460"/>
            <ac:spMk id="22" creationId="{431AA63F-D338-F923-D293-7B5960850A29}"/>
          </ac:spMkLst>
        </pc:spChg>
        <pc:spChg chg="add del mod topLvl">
          <ac:chgData name="An SungHo" userId="b90b4d98d72c4201" providerId="Windows Live" clId="Web-{5A056A7F-9D36-4F86-ABAC-D69945A5D102}" dt="2022-12-31T15:11:42.568" v="1002" actId="1076"/>
          <ac:spMkLst>
            <pc:docMk/>
            <pc:sldMk cId="1486086648" sldId="460"/>
            <ac:spMk id="23" creationId="{85C33762-8703-A739-295D-5C2F23D0A45A}"/>
          </ac:spMkLst>
        </pc:spChg>
        <pc:spChg chg="add del topLvl">
          <ac:chgData name="An SungHo" userId="b90b4d98d72c4201" providerId="Windows Live" clId="Web-{5A056A7F-9D36-4F86-ABAC-D69945A5D102}" dt="2022-12-31T14:53:41.080" v="876"/>
          <ac:spMkLst>
            <pc:docMk/>
            <pc:sldMk cId="1486086648" sldId="460"/>
            <ac:spMk id="25" creationId="{6D88AB8D-DBB1-FDF3-9BC4-E5EA611DFD86}"/>
          </ac:spMkLst>
        </pc:spChg>
        <pc:spChg chg="add del topLvl">
          <ac:chgData name="An SungHo" userId="b90b4d98d72c4201" providerId="Windows Live" clId="Web-{5A056A7F-9D36-4F86-ABAC-D69945A5D102}" dt="2022-12-31T14:53:39.455" v="875"/>
          <ac:spMkLst>
            <pc:docMk/>
            <pc:sldMk cId="1486086648" sldId="460"/>
            <ac:spMk id="26" creationId="{19D8D3AA-FF94-061D-187F-520A5847920A}"/>
          </ac:spMkLst>
        </pc:spChg>
        <pc:spChg chg="add del">
          <ac:chgData name="An SungHo" userId="b90b4d98d72c4201" providerId="Windows Live" clId="Web-{5A056A7F-9D36-4F86-ABAC-D69945A5D102}" dt="2022-12-31T15:15:22.875" v="1093"/>
          <ac:spMkLst>
            <pc:docMk/>
            <pc:sldMk cId="1486086648" sldId="460"/>
            <ac:spMk id="30" creationId="{D1DEE003-624F-159D-0AFE-463A79C868E7}"/>
          </ac:spMkLst>
        </pc:spChg>
        <pc:spChg chg="add del mod ord topLvl">
          <ac:chgData name="An SungHo" userId="b90b4d98d72c4201" providerId="Windows Live" clId="Web-{5A056A7F-9D36-4F86-ABAC-D69945A5D102}" dt="2022-12-31T14:56:23.055" v="929"/>
          <ac:spMkLst>
            <pc:docMk/>
            <pc:sldMk cId="1486086648" sldId="460"/>
            <ac:spMk id="31" creationId="{F79AD8E1-D591-3AC9-035B-2D1BE7017618}"/>
          </ac:spMkLst>
        </pc:spChg>
        <pc:spChg chg="add del mod ord topLvl">
          <ac:chgData name="An SungHo" userId="b90b4d98d72c4201" providerId="Windows Live" clId="Web-{5A056A7F-9D36-4F86-ABAC-D69945A5D102}" dt="2022-12-31T15:15:18.625" v="1092" actId="1076"/>
          <ac:spMkLst>
            <pc:docMk/>
            <pc:sldMk cId="1486086648" sldId="460"/>
            <ac:spMk id="33" creationId="{0DA38300-44FB-3B04-DFCF-FB4EA68947DF}"/>
          </ac:spMkLst>
        </pc:spChg>
        <pc:spChg chg="add mod">
          <ac:chgData name="An SungHo" userId="b90b4d98d72c4201" providerId="Windows Live" clId="Web-{5A056A7F-9D36-4F86-ABAC-D69945A5D102}" dt="2022-12-31T15:43:24.522" v="1250" actId="14100"/>
          <ac:spMkLst>
            <pc:docMk/>
            <pc:sldMk cId="1486086648" sldId="460"/>
            <ac:spMk id="35" creationId="{EB759756-9DF0-5F2D-DC6B-D8F45CD17A39}"/>
          </ac:spMkLst>
        </pc:spChg>
        <pc:spChg chg="add mod">
          <ac:chgData name="An SungHo" userId="b90b4d98d72c4201" providerId="Windows Live" clId="Web-{5A056A7F-9D36-4F86-ABAC-D69945A5D102}" dt="2022-12-31T15:14:26.951" v="1078" actId="1076"/>
          <ac:spMkLst>
            <pc:docMk/>
            <pc:sldMk cId="1486086648" sldId="460"/>
            <ac:spMk id="37" creationId="{1B020636-73E2-3BBC-88B6-7F90E9AF9C54}"/>
          </ac:spMkLst>
        </pc:spChg>
        <pc:spChg chg="del topLvl">
          <ac:chgData name="An SungHo" userId="b90b4d98d72c4201" providerId="Windows Live" clId="Web-{5A056A7F-9D36-4F86-ABAC-D69945A5D102}" dt="2022-12-31T14:52:33.077" v="842"/>
          <ac:spMkLst>
            <pc:docMk/>
            <pc:sldMk cId="1486086648" sldId="460"/>
            <ac:spMk id="40" creationId="{5F45DF64-FAF9-919E-7F6A-A94ECB3FFF49}"/>
          </ac:spMkLst>
        </pc:spChg>
        <pc:spChg chg="del">
          <ac:chgData name="An SungHo" userId="b90b4d98d72c4201" providerId="Windows Live" clId="Web-{5A056A7F-9D36-4F86-ABAC-D69945A5D102}" dt="2022-12-31T14:52:32.234" v="841"/>
          <ac:spMkLst>
            <pc:docMk/>
            <pc:sldMk cId="1486086648" sldId="460"/>
            <ac:spMk id="42" creationId="{8BFC838F-529C-5AA9-72E5-A1D9CED28466}"/>
          </ac:spMkLst>
        </pc:spChg>
        <pc:spChg chg="add mod">
          <ac:chgData name="An SungHo" userId="b90b4d98d72c4201" providerId="Windows Live" clId="Web-{5A056A7F-9D36-4F86-ABAC-D69945A5D102}" dt="2022-12-31T15:40:55.345" v="1181" actId="1076"/>
          <ac:spMkLst>
            <pc:docMk/>
            <pc:sldMk cId="1486086648" sldId="460"/>
            <ac:spMk id="47" creationId="{81957039-E64B-E521-563D-89A835D1803F}"/>
          </ac:spMkLst>
        </pc:spChg>
        <pc:spChg chg="add mod">
          <ac:chgData name="An SungHo" userId="b90b4d98d72c4201" providerId="Windows Live" clId="Web-{5A056A7F-9D36-4F86-ABAC-D69945A5D102}" dt="2022-12-31T15:43:30.241" v="1252" actId="14100"/>
          <ac:spMkLst>
            <pc:docMk/>
            <pc:sldMk cId="1486086648" sldId="460"/>
            <ac:spMk id="54" creationId="{8B893FB1-A8CD-0422-0D6E-2A28ECCD23BF}"/>
          </ac:spMkLst>
        </pc:spChg>
        <pc:spChg chg="add mod">
          <ac:chgData name="An SungHo" userId="b90b4d98d72c4201" providerId="Windows Live" clId="Web-{5A056A7F-9D36-4F86-ABAC-D69945A5D102}" dt="2022-12-31T15:39:59.014" v="1164" actId="1076"/>
          <ac:spMkLst>
            <pc:docMk/>
            <pc:sldMk cId="1486086648" sldId="460"/>
            <ac:spMk id="67" creationId="{1C746132-9458-C592-B678-6652E4F42630}"/>
          </ac:spMkLst>
        </pc:spChg>
        <pc:spChg chg="add mod">
          <ac:chgData name="An SungHo" userId="b90b4d98d72c4201" providerId="Windows Live" clId="Web-{5A056A7F-9D36-4F86-ABAC-D69945A5D102}" dt="2022-12-31T15:43:38.757" v="1254" actId="1076"/>
          <ac:spMkLst>
            <pc:docMk/>
            <pc:sldMk cId="1486086648" sldId="460"/>
            <ac:spMk id="73" creationId="{0A39192F-EBCC-11C3-649D-C7C678DC2E82}"/>
          </ac:spMkLst>
        </pc:spChg>
        <pc:grpChg chg="del mod topLvl">
          <ac:chgData name="An SungHo" userId="b90b4d98d72c4201" providerId="Windows Live" clId="Web-{5A056A7F-9D36-4F86-ABAC-D69945A5D102}" dt="2022-12-31T14:53:41.955" v="877"/>
          <ac:grpSpMkLst>
            <pc:docMk/>
            <pc:sldMk cId="1486086648" sldId="460"/>
            <ac:grpSpMk id="24" creationId="{683A34BE-98D0-6C37-5FE4-FD05C76A344D}"/>
          </ac:grpSpMkLst>
        </pc:grpChg>
        <pc:grpChg chg="add del mod">
          <ac:chgData name="An SungHo" userId="b90b4d98d72c4201" providerId="Windows Live" clId="Web-{5A056A7F-9D36-4F86-ABAC-D69945A5D102}" dt="2022-12-31T15:12:01.819" v="1005"/>
          <ac:grpSpMkLst>
            <pc:docMk/>
            <pc:sldMk cId="1486086648" sldId="460"/>
            <ac:grpSpMk id="27" creationId="{772FFA38-A6E8-620D-7158-67EC25E1CEB7}"/>
          </ac:grpSpMkLst>
        </pc:grpChg>
        <pc:grpChg chg="add del topLvl">
          <ac:chgData name="An SungHo" userId="b90b4d98d72c4201" providerId="Windows Live" clId="Web-{5A056A7F-9D36-4F86-ABAC-D69945A5D102}" dt="2022-12-31T14:52:45.297" v="845"/>
          <ac:grpSpMkLst>
            <pc:docMk/>
            <pc:sldMk cId="1486086648" sldId="460"/>
            <ac:grpSpMk id="36" creationId="{B400DABD-6B75-0F6F-671B-E62F7B30BFBA}"/>
          </ac:grpSpMkLst>
        </pc:grpChg>
        <pc:grpChg chg="add mod">
          <ac:chgData name="An SungHo" userId="b90b4d98d72c4201" providerId="Windows Live" clId="Web-{5A056A7F-9D36-4F86-ABAC-D69945A5D102}" dt="2022-12-31T15:35:24.293" v="1158" actId="14100"/>
          <ac:grpSpMkLst>
            <pc:docMk/>
            <pc:sldMk cId="1486086648" sldId="460"/>
            <ac:grpSpMk id="38" creationId="{4A56C9E3-5E7F-A1A5-3D7E-033F7AB3213A}"/>
          </ac:grpSpMkLst>
        </pc:grpChg>
        <pc:grpChg chg="del">
          <ac:chgData name="An SungHo" userId="b90b4d98d72c4201" providerId="Windows Live" clId="Web-{5A056A7F-9D36-4F86-ABAC-D69945A5D102}" dt="2022-12-31T14:52:29.577" v="840"/>
          <ac:grpSpMkLst>
            <pc:docMk/>
            <pc:sldMk cId="1486086648" sldId="460"/>
            <ac:grpSpMk id="41" creationId="{162CB663-B4CB-B418-03FD-10B76C9C051C}"/>
          </ac:grpSpMkLst>
        </pc:grpChg>
        <pc:grpChg chg="add del">
          <ac:chgData name="An SungHo" userId="b90b4d98d72c4201" providerId="Windows Live" clId="Web-{5A056A7F-9D36-4F86-ABAC-D69945A5D102}" dt="2022-12-31T15:25:52.557" v="1141"/>
          <ac:grpSpMkLst>
            <pc:docMk/>
            <pc:sldMk cId="1486086648" sldId="460"/>
            <ac:grpSpMk id="55" creationId="{BCD6FA2B-5BF1-01E3-DBD8-03DA7AF042D7}"/>
          </ac:grpSpMkLst>
        </pc:grpChg>
        <pc:picChg chg="add del">
          <ac:chgData name="An SungHo" userId="b90b4d98d72c4201" providerId="Windows Live" clId="Web-{5A056A7F-9D36-4F86-ABAC-D69945A5D102}" dt="2022-12-31T14:53:43.002" v="878"/>
          <ac:picMkLst>
            <pc:docMk/>
            <pc:sldMk cId="1486086648" sldId="460"/>
            <ac:picMk id="3" creationId="{ECB3EA07-AEF9-70B2-7EC8-7876A34CA998}"/>
          </ac:picMkLst>
        </pc:picChg>
        <pc:picChg chg="add mod topLvl">
          <ac:chgData name="An SungHo" userId="b90b4d98d72c4201" providerId="Windows Live" clId="Web-{5A056A7F-9D36-4F86-ABAC-D69945A5D102}" dt="2022-12-31T15:13:03.618" v="1040" actId="1076"/>
          <ac:picMkLst>
            <pc:docMk/>
            <pc:sldMk cId="1486086648" sldId="460"/>
            <ac:picMk id="4" creationId="{65CBE828-BD71-238F-1693-372F2134ABC7}"/>
          </ac:picMkLst>
        </pc:picChg>
        <pc:picChg chg="add del mod topLvl">
          <ac:chgData name="An SungHo" userId="b90b4d98d72c4201" providerId="Windows Live" clId="Web-{5A056A7F-9D36-4F86-ABAC-D69945A5D102}" dt="2022-12-31T15:13:00.103" v="1037" actId="1076"/>
          <ac:picMkLst>
            <pc:docMk/>
            <pc:sldMk cId="1486086648" sldId="460"/>
            <ac:picMk id="5" creationId="{671DEEBD-D31F-02CD-E273-CD0C1E708BA4}"/>
          </ac:picMkLst>
        </pc:picChg>
        <pc:picChg chg="add del mod topLvl">
          <ac:chgData name="An SungHo" userId="b90b4d98d72c4201" providerId="Windows Live" clId="Web-{5A056A7F-9D36-4F86-ABAC-D69945A5D102}" dt="2022-12-31T15:11:50.022" v="1003" actId="1076"/>
          <ac:picMkLst>
            <pc:docMk/>
            <pc:sldMk cId="1486086648" sldId="460"/>
            <ac:picMk id="10" creationId="{1F662872-A884-02FE-CDA5-3D5485266C78}"/>
          </ac:picMkLst>
        </pc:picChg>
        <pc:picChg chg="add mod topLvl">
          <ac:chgData name="An SungHo" userId="b90b4d98d72c4201" providerId="Windows Live" clId="Web-{5A056A7F-9D36-4F86-ABAC-D69945A5D102}" dt="2022-12-31T15:30:31.287" v="1155" actId="1076"/>
          <ac:picMkLst>
            <pc:docMk/>
            <pc:sldMk cId="1486086648" sldId="460"/>
            <ac:picMk id="18" creationId="{D2A91BAC-5FF2-A23F-92AD-3D5F73A9E952}"/>
          </ac:picMkLst>
        </pc:picChg>
        <pc:picChg chg="add del mod topLvl">
          <ac:chgData name="An SungHo" userId="b90b4d98d72c4201" providerId="Windows Live" clId="Web-{5A056A7F-9D36-4F86-ABAC-D69945A5D102}" dt="2022-12-31T15:11:41.490" v="1001" actId="1076"/>
          <ac:picMkLst>
            <pc:docMk/>
            <pc:sldMk cId="1486086648" sldId="460"/>
            <ac:picMk id="19" creationId="{B63C2E66-C8A6-82D8-9D91-99A84A055388}"/>
          </ac:picMkLst>
        </pc:picChg>
        <pc:picChg chg="add del topLvl">
          <ac:chgData name="An SungHo" userId="b90b4d98d72c4201" providerId="Windows Live" clId="Web-{5A056A7F-9D36-4F86-ABAC-D69945A5D102}" dt="2022-12-31T14:53:38.314" v="873"/>
          <ac:picMkLst>
            <pc:docMk/>
            <pc:sldMk cId="1486086648" sldId="460"/>
            <ac:picMk id="28" creationId="{995A183D-E11B-4FCA-D1E5-D10DDE806608}"/>
          </ac:picMkLst>
        </pc:picChg>
        <pc:picChg chg="add del topLvl">
          <ac:chgData name="An SungHo" userId="b90b4d98d72c4201" providerId="Windows Live" clId="Web-{5A056A7F-9D36-4F86-ABAC-D69945A5D102}" dt="2022-12-31T14:53:38.783" v="874"/>
          <ac:picMkLst>
            <pc:docMk/>
            <pc:sldMk cId="1486086648" sldId="460"/>
            <ac:picMk id="29" creationId="{24231388-FD51-F46A-88AD-F370155EAA02}"/>
          </ac:picMkLst>
        </pc:picChg>
        <pc:picChg chg="add del mod topLvl">
          <ac:chgData name="An SungHo" userId="b90b4d98d72c4201" providerId="Windows Live" clId="Web-{5A056A7F-9D36-4F86-ABAC-D69945A5D102}" dt="2022-12-31T15:13:01.275" v="1038" actId="1076"/>
          <ac:picMkLst>
            <pc:docMk/>
            <pc:sldMk cId="1486086648" sldId="460"/>
            <ac:picMk id="32" creationId="{260A77EB-E90C-BA89-86CB-37C9FD20E009}"/>
          </ac:picMkLst>
        </pc:picChg>
        <pc:picChg chg="add mod">
          <ac:chgData name="An SungHo" userId="b90b4d98d72c4201" providerId="Windows Live" clId="Web-{5A056A7F-9D36-4F86-ABAC-D69945A5D102}" dt="2022-12-31T15:41:50.487" v="1197" actId="1076"/>
          <ac:picMkLst>
            <pc:docMk/>
            <pc:sldMk cId="1486086648" sldId="460"/>
            <ac:picMk id="43" creationId="{0EB017FE-CCEF-BBA1-06AA-FD2679F913C0}"/>
          </ac:picMkLst>
        </pc:picChg>
        <pc:picChg chg="add mod">
          <ac:chgData name="An SungHo" userId="b90b4d98d72c4201" providerId="Windows Live" clId="Web-{5A056A7F-9D36-4F86-ABAC-D69945A5D102}" dt="2022-12-31T15:42:10.410" v="1201" actId="1076"/>
          <ac:picMkLst>
            <pc:docMk/>
            <pc:sldMk cId="1486086648" sldId="460"/>
            <ac:picMk id="45" creationId="{1A48CB60-4FB1-FF87-C55A-F7A5B6CC0972}"/>
          </ac:picMkLst>
        </pc:picChg>
        <pc:picChg chg="add mod">
          <ac:chgData name="An SungHo" userId="b90b4d98d72c4201" providerId="Windows Live" clId="Web-{5A056A7F-9D36-4F86-ABAC-D69945A5D102}" dt="2022-12-31T15:44:04.008" v="1258" actId="1076"/>
          <ac:picMkLst>
            <pc:docMk/>
            <pc:sldMk cId="1486086648" sldId="460"/>
            <ac:picMk id="49" creationId="{2030C214-73FC-8162-8450-D3C04BEBFC67}"/>
          </ac:picMkLst>
        </pc:picChg>
        <pc:picChg chg="add mod">
          <ac:chgData name="An SungHo" userId="b90b4d98d72c4201" providerId="Windows Live" clId="Web-{5A056A7F-9D36-4F86-ABAC-D69945A5D102}" dt="2022-12-31T15:41:07.704" v="1187" actId="1076"/>
          <ac:picMkLst>
            <pc:docMk/>
            <pc:sldMk cId="1486086648" sldId="460"/>
            <ac:picMk id="51" creationId="{DAC4E170-FE04-8674-B963-CE8EEC4EB579}"/>
          </ac:picMkLst>
        </pc:picChg>
        <pc:picChg chg="add mod">
          <ac:chgData name="An SungHo" userId="b90b4d98d72c4201" providerId="Windows Live" clId="Web-{5A056A7F-9D36-4F86-ABAC-D69945A5D102}" dt="2022-12-31T15:43:43.023" v="1255" actId="1076"/>
          <ac:picMkLst>
            <pc:docMk/>
            <pc:sldMk cId="1486086648" sldId="460"/>
            <ac:picMk id="53" creationId="{A4C2B728-95BE-9544-128C-8044B76CB76B}"/>
          </ac:picMkLst>
        </pc:picChg>
        <pc:picChg chg="add del mod">
          <ac:chgData name="An SungHo" userId="b90b4d98d72c4201" providerId="Windows Live" clId="Web-{5A056A7F-9D36-4F86-ABAC-D69945A5D102}" dt="2022-12-31T15:42:12.301" v="1202"/>
          <ac:picMkLst>
            <pc:docMk/>
            <pc:sldMk cId="1486086648" sldId="460"/>
            <ac:picMk id="69" creationId="{566F7B16-8BFC-97E2-D812-B9596F9B640D}"/>
          </ac:picMkLst>
        </pc:picChg>
        <pc:picChg chg="add del">
          <ac:chgData name="An SungHo" userId="b90b4d98d72c4201" providerId="Windows Live" clId="Web-{5A056A7F-9D36-4F86-ABAC-D69945A5D102}" dt="2022-12-31T15:42:17.520" v="1204"/>
          <ac:picMkLst>
            <pc:docMk/>
            <pc:sldMk cId="1486086648" sldId="460"/>
            <ac:picMk id="71" creationId="{29D1E7C5-0CBC-E98E-6F08-5B0587249A74}"/>
          </ac:picMkLst>
        </pc:picChg>
      </pc:sldChg>
      <pc:sldChg chg="add del replId">
        <pc:chgData name="An SungHo" userId="b90b4d98d72c4201" providerId="Windows Live" clId="Web-{5A056A7F-9D36-4F86-ABAC-D69945A5D102}" dt="2022-12-31T15:26:27.449" v="1147"/>
        <pc:sldMkLst>
          <pc:docMk/>
          <pc:sldMk cId="1395784268" sldId="461"/>
        </pc:sldMkLst>
      </pc:sldChg>
      <pc:sldChg chg="add del replId">
        <pc:chgData name="An SungHo" userId="b90b4d98d72c4201" providerId="Windows Live" clId="Web-{5A056A7F-9D36-4F86-ABAC-D69945A5D102}" dt="2022-12-31T15:25:59.510" v="1143"/>
        <pc:sldMkLst>
          <pc:docMk/>
          <pc:sldMk cId="3518517805" sldId="461"/>
        </pc:sldMkLst>
      </pc:sldChg>
      <pc:sldChg chg="addSp delSp modSp add">
        <pc:chgData name="An SungHo" userId="b90b4d98d72c4201" providerId="Windows Live" clId="Web-{5A056A7F-9D36-4F86-ABAC-D69945A5D102}" dt="2022-12-31T17:19:56.099" v="1854" actId="1076"/>
        <pc:sldMkLst>
          <pc:docMk/>
          <pc:sldMk cId="3654278890" sldId="461"/>
        </pc:sldMkLst>
        <pc:spChg chg="del">
          <ac:chgData name="An SungHo" userId="b90b4d98d72c4201" providerId="Windows Live" clId="Web-{5A056A7F-9D36-4F86-ABAC-D69945A5D102}" dt="2022-12-31T16:41:49.332" v="1747"/>
          <ac:spMkLst>
            <pc:docMk/>
            <pc:sldMk cId="3654278890" sldId="461"/>
            <ac:spMk id="4" creationId="{04C2F1D2-CE3F-422E-3EAA-BF017D307F88}"/>
          </ac:spMkLst>
        </pc:spChg>
        <pc:spChg chg="del">
          <ac:chgData name="An SungHo" userId="b90b4d98d72c4201" providerId="Windows Live" clId="Web-{5A056A7F-9D36-4F86-ABAC-D69945A5D102}" dt="2022-12-31T16:41:50.364" v="1748"/>
          <ac:spMkLst>
            <pc:docMk/>
            <pc:sldMk cId="3654278890" sldId="461"/>
            <ac:spMk id="39" creationId="{5B16A669-1E76-80E4-EDCF-869FE88987F9}"/>
          </ac:spMkLst>
        </pc:spChg>
        <pc:spChg chg="del">
          <ac:chgData name="An SungHo" userId="b90b4d98d72c4201" providerId="Windows Live" clId="Web-{5A056A7F-9D36-4F86-ABAC-D69945A5D102}" dt="2022-12-31T16:41:54.208" v="1751"/>
          <ac:spMkLst>
            <pc:docMk/>
            <pc:sldMk cId="3654278890" sldId="461"/>
            <ac:spMk id="42" creationId="{576FFD48-E145-D0FA-629A-3544CEF35173}"/>
          </ac:spMkLst>
        </pc:spChg>
        <pc:spChg chg="del">
          <ac:chgData name="An SungHo" userId="b90b4d98d72c4201" providerId="Windows Live" clId="Web-{5A056A7F-9D36-4F86-ABAC-D69945A5D102}" dt="2022-12-31T16:41:54.645" v="1752"/>
          <ac:spMkLst>
            <pc:docMk/>
            <pc:sldMk cId="3654278890" sldId="461"/>
            <ac:spMk id="44" creationId="{4C668500-DB2D-8306-6C8D-D5A07A2BEF2A}"/>
          </ac:spMkLst>
        </pc:spChg>
        <pc:grpChg chg="del">
          <ac:chgData name="An SungHo" userId="b90b4d98d72c4201" providerId="Windows Live" clId="Web-{5A056A7F-9D36-4F86-ABAC-D69945A5D102}" dt="2022-12-31T16:41:53.598" v="1750"/>
          <ac:grpSpMkLst>
            <pc:docMk/>
            <pc:sldMk cId="3654278890" sldId="461"/>
            <ac:grpSpMk id="26" creationId="{24F2D857-70AD-4DEC-EA43-A12B98A6F50C}"/>
          </ac:grpSpMkLst>
        </pc:grpChg>
        <pc:grpChg chg="del">
          <ac:chgData name="An SungHo" userId="b90b4d98d72c4201" providerId="Windows Live" clId="Web-{5A056A7F-9D36-4F86-ABAC-D69945A5D102}" dt="2022-12-31T16:41:55.083" v="1753"/>
          <ac:grpSpMkLst>
            <pc:docMk/>
            <pc:sldMk cId="3654278890" sldId="461"/>
            <ac:grpSpMk id="27" creationId="{588E7538-7EFF-C27B-D63D-3C2997DB1DF2}"/>
          </ac:grpSpMkLst>
        </pc:grpChg>
        <pc:grpChg chg="del">
          <ac:chgData name="An SungHo" userId="b90b4d98d72c4201" providerId="Windows Live" clId="Web-{5A056A7F-9D36-4F86-ABAC-D69945A5D102}" dt="2022-12-31T16:41:53.598" v="1749"/>
          <ac:grpSpMkLst>
            <pc:docMk/>
            <pc:sldMk cId="3654278890" sldId="461"/>
            <ac:grpSpMk id="32" creationId="{3075363E-8171-B6AF-5611-D21AC0454C0D}"/>
          </ac:grpSpMkLst>
        </pc:grpChg>
        <pc:picChg chg="add mod modCrop">
          <ac:chgData name="An SungHo" userId="b90b4d98d72c4201" providerId="Windows Live" clId="Web-{5A056A7F-9D36-4F86-ABAC-D69945A5D102}" dt="2022-12-31T17:19:56.099" v="1854" actId="1076"/>
          <ac:picMkLst>
            <pc:docMk/>
            <pc:sldMk cId="3654278890" sldId="461"/>
            <ac:picMk id="3" creationId="{409BAB81-3347-3BDD-CD48-C502AD9A04A0}"/>
          </ac:picMkLst>
        </pc:picChg>
        <pc:picChg chg="add mod">
          <ac:chgData name="An SungHo" userId="b90b4d98d72c4201" providerId="Windows Live" clId="Web-{5A056A7F-9D36-4F86-ABAC-D69945A5D102}" dt="2022-12-31T17:19:51.193" v="1852" actId="1076"/>
          <ac:picMkLst>
            <pc:docMk/>
            <pc:sldMk cId="3654278890" sldId="461"/>
            <ac:picMk id="5" creationId="{F5006650-696B-E4F9-F75A-8B241F8EE374}"/>
          </ac:picMkLst>
        </pc:picChg>
        <pc:picChg chg="add del mod">
          <ac:chgData name="An SungHo" userId="b90b4d98d72c4201" providerId="Windows Live" clId="Web-{5A056A7F-9D36-4F86-ABAC-D69945A5D102}" dt="2022-12-31T17:02:16.472" v="1777"/>
          <ac:picMkLst>
            <pc:docMk/>
            <pc:sldMk cId="3654278890" sldId="461"/>
            <ac:picMk id="6" creationId="{9EE5F09E-30AD-F028-CF74-843B61BDC3D8}"/>
          </ac:picMkLst>
        </pc:picChg>
        <pc:picChg chg="add del mod">
          <ac:chgData name="An SungHo" userId="b90b4d98d72c4201" providerId="Windows Live" clId="Web-{5A056A7F-9D36-4F86-ABAC-D69945A5D102}" dt="2022-12-31T17:08:49.722" v="1794"/>
          <ac:picMkLst>
            <pc:docMk/>
            <pc:sldMk cId="3654278890" sldId="461"/>
            <ac:picMk id="7" creationId="{3322DD29-7C15-D140-EEB4-772C8D160CF6}"/>
          </ac:picMkLst>
        </pc:picChg>
        <pc:picChg chg="add del mod">
          <ac:chgData name="An SungHo" userId="b90b4d98d72c4201" providerId="Windows Live" clId="Web-{5A056A7F-9D36-4F86-ABAC-D69945A5D102}" dt="2022-12-31T17:19:48.146" v="1851"/>
          <ac:picMkLst>
            <pc:docMk/>
            <pc:sldMk cId="3654278890" sldId="461"/>
            <ac:picMk id="8" creationId="{5F62BA24-DBC5-C011-C50E-3AED48DF0846}"/>
          </ac:picMkLst>
        </pc:picChg>
      </pc:sldChg>
      <pc:sldChg chg="add del">
        <pc:chgData name="An SungHo" userId="b90b4d98d72c4201" providerId="Windows Live" clId="Web-{5A056A7F-9D36-4F86-ABAC-D69945A5D102}" dt="2022-12-31T16:20:04.673" v="1602"/>
        <pc:sldMkLst>
          <pc:docMk/>
          <pc:sldMk cId="3839080543" sldId="461"/>
        </pc:sldMkLst>
      </pc:sldChg>
      <pc:sldChg chg="add del replId">
        <pc:chgData name="An SungHo" userId="b90b4d98d72c4201" providerId="Windows Live" clId="Web-{5A056A7F-9D36-4F86-ABAC-D69945A5D102}" dt="2022-12-31T16:28:36.998" v="1648"/>
        <pc:sldMkLst>
          <pc:docMk/>
          <pc:sldMk cId="1551539727" sldId="462"/>
        </pc:sldMkLst>
      </pc:sldChg>
      <pc:sldChg chg="add del">
        <pc:chgData name="An SungHo" userId="b90b4d98d72c4201" providerId="Windows Live" clId="Web-{5A056A7F-9D36-4F86-ABAC-D69945A5D102}" dt="2022-12-31T16:20:19.564" v="1605"/>
        <pc:sldMkLst>
          <pc:docMk/>
          <pc:sldMk cId="2211107204" sldId="462"/>
        </pc:sldMkLst>
      </pc:sldChg>
      <pc:sldChg chg="modSp add replId">
        <pc:chgData name="An SungHo" userId="b90b4d98d72c4201" providerId="Windows Live" clId="Web-{5A056A7F-9D36-4F86-ABAC-D69945A5D102}" dt="2022-12-31T17:19:00.831" v="1825" actId="1076"/>
        <pc:sldMkLst>
          <pc:docMk/>
          <pc:sldMk cId="2575107500" sldId="462"/>
        </pc:sldMkLst>
        <pc:spChg chg="mod">
          <ac:chgData name="An SungHo" userId="b90b4d98d72c4201" providerId="Windows Live" clId="Web-{5A056A7F-9D36-4F86-ABAC-D69945A5D102}" dt="2022-12-31T17:10:33.788" v="1823" actId="20577"/>
          <ac:spMkLst>
            <pc:docMk/>
            <pc:sldMk cId="2575107500" sldId="462"/>
            <ac:spMk id="23" creationId="{00000000-0000-0000-0000-000000000000}"/>
          </ac:spMkLst>
        </pc:spChg>
        <pc:picChg chg="mod">
          <ac:chgData name="An SungHo" userId="b90b4d98d72c4201" providerId="Windows Live" clId="Web-{5A056A7F-9D36-4F86-ABAC-D69945A5D102}" dt="2022-12-31T17:19:00.831" v="1825" actId="1076"/>
          <ac:picMkLst>
            <pc:docMk/>
            <pc:sldMk cId="2575107500" sldId="462"/>
            <ac:picMk id="8" creationId="{3ECABB79-1CB4-C5D9-2FFA-5DBE15041A9E}"/>
          </ac:picMkLst>
        </pc:picChg>
      </pc:sldChg>
      <pc:sldChg chg="addSp delSp modSp add replId">
        <pc:chgData name="An SungHo" userId="b90b4d98d72c4201" providerId="Windows Live" clId="Web-{5A056A7F-9D36-4F86-ABAC-D69945A5D102}" dt="2022-12-31T17:26:38.114" v="1883" actId="1076"/>
        <pc:sldMkLst>
          <pc:docMk/>
          <pc:sldMk cId="2719522664" sldId="463"/>
        </pc:sldMkLst>
        <pc:spChg chg="mod">
          <ac:chgData name="An SungHo" userId="b90b4d98d72c4201" providerId="Windows Live" clId="Web-{5A056A7F-9D36-4F86-ABAC-D69945A5D102}" dt="2022-12-31T17:19:07.144" v="1840" actId="20577"/>
          <ac:spMkLst>
            <pc:docMk/>
            <pc:sldMk cId="2719522664" sldId="463"/>
            <ac:spMk id="23" creationId="{00000000-0000-0000-0000-000000000000}"/>
          </ac:spMkLst>
        </pc:spChg>
        <pc:picChg chg="add mod">
          <ac:chgData name="An SungHo" userId="b90b4d98d72c4201" providerId="Windows Live" clId="Web-{5A056A7F-9D36-4F86-ABAC-D69945A5D102}" dt="2022-12-31T17:26:38.114" v="1883" actId="1076"/>
          <ac:picMkLst>
            <pc:docMk/>
            <pc:sldMk cId="2719522664" sldId="463"/>
            <ac:picMk id="2" creationId="{B99D7DCB-A7A5-4C14-ADD7-F10DE107386E}"/>
          </ac:picMkLst>
        </pc:picChg>
        <pc:picChg chg="del">
          <ac:chgData name="An SungHo" userId="b90b4d98d72c4201" providerId="Windows Live" clId="Web-{5A056A7F-9D36-4F86-ABAC-D69945A5D102}" dt="2022-12-31T17:19:09.175" v="1841"/>
          <ac:picMkLst>
            <pc:docMk/>
            <pc:sldMk cId="2719522664" sldId="463"/>
            <ac:picMk id="8" creationId="{3ECABB79-1CB4-C5D9-2FFA-5DBE15041A9E}"/>
          </ac:picMkLst>
        </pc:picChg>
        <pc:picChg chg="del">
          <ac:chgData name="An SungHo" userId="b90b4d98d72c4201" providerId="Windows Live" clId="Web-{5A056A7F-9D36-4F86-ABAC-D69945A5D102}" dt="2022-12-31T17:19:14.488" v="1843"/>
          <ac:picMkLst>
            <pc:docMk/>
            <pc:sldMk cId="2719522664" sldId="463"/>
            <ac:picMk id="24" creationId="{B1B2E8AA-2290-B787-AB7A-D2FEE33166D5}"/>
          </ac:picMkLst>
        </pc:picChg>
      </pc:sldChg>
      <pc:sldChg chg="addSp delSp modSp add del replId addCm">
        <pc:chgData name="An SungHo" userId="b90b4d98d72c4201" providerId="Windows Live" clId="Web-{5A056A7F-9D36-4F86-ABAC-D69945A5D102}" dt="2022-12-31T19:37:43.701" v="2033"/>
        <pc:sldMkLst>
          <pc:docMk/>
          <pc:sldMk cId="2816593445" sldId="464"/>
        </pc:sldMkLst>
        <pc:spChg chg="mod">
          <ac:chgData name="An SungHo" userId="b90b4d98d72c4201" providerId="Windows Live" clId="Web-{5A056A7F-9D36-4F86-ABAC-D69945A5D102}" dt="2022-12-31T17:23:12.528" v="1874" actId="20577"/>
          <ac:spMkLst>
            <pc:docMk/>
            <pc:sldMk cId="2816593445" sldId="464"/>
            <ac:spMk id="23" creationId="{00000000-0000-0000-0000-000000000000}"/>
          </ac:spMkLst>
        </pc:spChg>
        <pc:picChg chg="del">
          <ac:chgData name="An SungHo" userId="b90b4d98d72c4201" providerId="Windows Live" clId="Web-{5A056A7F-9D36-4F86-ABAC-D69945A5D102}" dt="2022-12-31T17:22:53.262" v="1856"/>
          <ac:picMkLst>
            <pc:docMk/>
            <pc:sldMk cId="2816593445" sldId="464"/>
            <ac:picMk id="2" creationId="{B99D7DCB-A7A5-4C14-ADD7-F10DE107386E}"/>
          </ac:picMkLst>
        </pc:picChg>
        <pc:picChg chg="add mod">
          <ac:chgData name="An SungHo" userId="b90b4d98d72c4201" providerId="Windows Live" clId="Web-{5A056A7F-9D36-4F86-ABAC-D69945A5D102}" dt="2022-12-31T17:23:02.981" v="1860" actId="1076"/>
          <ac:picMkLst>
            <pc:docMk/>
            <pc:sldMk cId="2816593445" sldId="464"/>
            <ac:picMk id="3" creationId="{017F353B-6806-369A-DF38-BB4FBAACCEDB}"/>
          </ac:picMkLst>
        </pc:picChg>
        <pc:picChg chg="add mod">
          <ac:chgData name="An SungHo" userId="b90b4d98d72c4201" providerId="Windows Live" clId="Web-{5A056A7F-9D36-4F86-ABAC-D69945A5D102}" dt="2022-12-31T17:28:00.883" v="1886" actId="1076"/>
          <ac:picMkLst>
            <pc:docMk/>
            <pc:sldMk cId="2816593445" sldId="464"/>
            <ac:picMk id="4" creationId="{08D2AA57-B961-34EE-EB16-323B7D880C73}"/>
          </ac:picMkLst>
        </pc:picChg>
        <pc:picChg chg="add mod">
          <ac:chgData name="An SungHo" userId="b90b4d98d72c4201" providerId="Windows Live" clId="Web-{5A056A7F-9D36-4F86-ABAC-D69945A5D102}" dt="2022-12-31T17:28:04.087" v="1887" actId="1076"/>
          <ac:picMkLst>
            <pc:docMk/>
            <pc:sldMk cId="2816593445" sldId="464"/>
            <ac:picMk id="5" creationId="{C1C69A15-526C-EB59-62E3-96A269EECE14}"/>
          </ac:picMkLst>
        </pc:picChg>
        <pc:picChg chg="add del mod">
          <ac:chgData name="An SungHo" userId="b90b4d98d72c4201" providerId="Windows Live" clId="Web-{5A056A7F-9D36-4F86-ABAC-D69945A5D102}" dt="2022-12-31T19:37:43.701" v="2033"/>
          <ac:picMkLst>
            <pc:docMk/>
            <pc:sldMk cId="2816593445" sldId="464"/>
            <ac:picMk id="6" creationId="{DA4B7A0D-FA94-7814-FCBA-FA2794AED80E}"/>
          </ac:picMkLst>
        </pc:picChg>
        <pc:picChg chg="add del mod">
          <ac:chgData name="An SungHo" userId="b90b4d98d72c4201" providerId="Windows Live" clId="Web-{5A056A7F-9D36-4F86-ABAC-D69945A5D102}" dt="2022-12-31T19:37:43.264" v="2032"/>
          <ac:picMkLst>
            <pc:docMk/>
            <pc:sldMk cId="2816593445" sldId="464"/>
            <ac:picMk id="7" creationId="{232FAC06-160B-5839-9874-85F76C8DD368}"/>
          </ac:picMkLst>
        </pc:picChg>
      </pc:sldChg>
      <pc:sldChg chg="addSp delSp modSp add replId">
        <pc:chgData name="An SungHo" userId="b90b4d98d72c4201" providerId="Windows Live" clId="Web-{5A056A7F-9D36-4F86-ABAC-D69945A5D102}" dt="2022-12-31T17:46:52.911" v="1922" actId="1076"/>
        <pc:sldMkLst>
          <pc:docMk/>
          <pc:sldMk cId="717998402" sldId="465"/>
        </pc:sldMkLst>
        <pc:picChg chg="add mod">
          <ac:chgData name="An SungHo" userId="b90b4d98d72c4201" providerId="Windows Live" clId="Web-{5A056A7F-9D36-4F86-ABAC-D69945A5D102}" dt="2022-12-31T17:41:39.837" v="1916" actId="1076"/>
          <ac:picMkLst>
            <pc:docMk/>
            <pc:sldMk cId="717998402" sldId="465"/>
            <ac:picMk id="2" creationId="{6086E4B6-27E3-5C82-9D6D-86633240FA0B}"/>
          </ac:picMkLst>
        </pc:picChg>
        <pc:picChg chg="del">
          <ac:chgData name="An SungHo" userId="b90b4d98d72c4201" providerId="Windows Live" clId="Web-{5A056A7F-9D36-4F86-ABAC-D69945A5D102}" dt="2022-12-31T17:38:14.126" v="1901"/>
          <ac:picMkLst>
            <pc:docMk/>
            <pc:sldMk cId="717998402" sldId="465"/>
            <ac:picMk id="3" creationId="{017F353B-6806-369A-DF38-BB4FBAACCEDB}"/>
          </ac:picMkLst>
        </pc:picChg>
        <pc:picChg chg="del">
          <ac:chgData name="An SungHo" userId="b90b4d98d72c4201" providerId="Windows Live" clId="Web-{5A056A7F-9D36-4F86-ABAC-D69945A5D102}" dt="2022-12-31T17:38:13.579" v="1900"/>
          <ac:picMkLst>
            <pc:docMk/>
            <pc:sldMk cId="717998402" sldId="465"/>
            <ac:picMk id="4" creationId="{08D2AA57-B961-34EE-EB16-323B7D880C73}"/>
          </ac:picMkLst>
        </pc:picChg>
        <pc:picChg chg="del">
          <ac:chgData name="An SungHo" userId="b90b4d98d72c4201" providerId="Windows Live" clId="Web-{5A056A7F-9D36-4F86-ABAC-D69945A5D102}" dt="2022-12-31T17:38:14.782" v="1903"/>
          <ac:picMkLst>
            <pc:docMk/>
            <pc:sldMk cId="717998402" sldId="465"/>
            <ac:picMk id="5" creationId="{C1C69A15-526C-EB59-62E3-96A269EECE14}"/>
          </ac:picMkLst>
        </pc:picChg>
        <pc:picChg chg="del">
          <ac:chgData name="An SungHo" userId="b90b4d98d72c4201" providerId="Windows Live" clId="Web-{5A056A7F-9D36-4F86-ABAC-D69945A5D102}" dt="2022-12-31T17:38:14.563" v="1902"/>
          <ac:picMkLst>
            <pc:docMk/>
            <pc:sldMk cId="717998402" sldId="465"/>
            <ac:picMk id="6" creationId="{DA4B7A0D-FA94-7814-FCBA-FA2794AED80E}"/>
          </ac:picMkLst>
        </pc:picChg>
        <pc:picChg chg="del">
          <ac:chgData name="An SungHo" userId="b90b4d98d72c4201" providerId="Windows Live" clId="Web-{5A056A7F-9D36-4F86-ABAC-D69945A5D102}" dt="2022-12-31T17:38:13.141" v="1899"/>
          <ac:picMkLst>
            <pc:docMk/>
            <pc:sldMk cId="717998402" sldId="465"/>
            <ac:picMk id="7" creationId="{232FAC06-160B-5839-9874-85F76C8DD368}"/>
          </ac:picMkLst>
        </pc:picChg>
        <pc:picChg chg="add mod">
          <ac:chgData name="An SungHo" userId="b90b4d98d72c4201" providerId="Windows Live" clId="Web-{5A056A7F-9D36-4F86-ABAC-D69945A5D102}" dt="2022-12-31T17:41:38.868" v="1915" actId="1076"/>
          <ac:picMkLst>
            <pc:docMk/>
            <pc:sldMk cId="717998402" sldId="465"/>
            <ac:picMk id="8" creationId="{A7E87788-2F25-AFE3-0D8B-82FA3AE28315}"/>
          </ac:picMkLst>
        </pc:picChg>
        <pc:picChg chg="add mod">
          <ac:chgData name="An SungHo" userId="b90b4d98d72c4201" providerId="Windows Live" clId="Web-{5A056A7F-9D36-4F86-ABAC-D69945A5D102}" dt="2022-12-31T17:46:52.911" v="1922" actId="1076"/>
          <ac:picMkLst>
            <pc:docMk/>
            <pc:sldMk cId="717998402" sldId="465"/>
            <ac:picMk id="9" creationId="{65975CD0-62C5-5275-68EF-9C6A97E3461F}"/>
          </ac:picMkLst>
        </pc:picChg>
      </pc:sldChg>
      <pc:sldChg chg="addSp delSp modSp add replId">
        <pc:chgData name="An SungHo" userId="b90b4d98d72c4201" providerId="Windows Live" clId="Web-{5A056A7F-9D36-4F86-ABAC-D69945A5D102}" dt="2022-12-31T19:36:02.573" v="2025" actId="1076"/>
        <pc:sldMkLst>
          <pc:docMk/>
          <pc:sldMk cId="1838387079" sldId="466"/>
        </pc:sldMkLst>
        <pc:picChg chg="add del mod">
          <ac:chgData name="An SungHo" userId="b90b4d98d72c4201" providerId="Windows Live" clId="Web-{5A056A7F-9D36-4F86-ABAC-D69945A5D102}" dt="2022-12-31T17:57:32.176" v="1937"/>
          <ac:picMkLst>
            <pc:docMk/>
            <pc:sldMk cId="1838387079" sldId="466"/>
            <ac:picMk id="2" creationId="{303B3ED0-2B0E-BED3-C2AC-09F9FE4326C4}"/>
          </ac:picMkLst>
        </pc:picChg>
        <pc:picChg chg="add del mod">
          <ac:chgData name="An SungHo" userId="b90b4d98d72c4201" providerId="Windows Live" clId="Web-{5A056A7F-9D36-4F86-ABAC-D69945A5D102}" dt="2022-12-31T19:35:35.041" v="2021"/>
          <ac:picMkLst>
            <pc:docMk/>
            <pc:sldMk cId="1838387079" sldId="466"/>
            <ac:picMk id="2" creationId="{63BE3FCB-35A5-8451-35C5-3358D4E54690}"/>
          </ac:picMkLst>
        </pc:picChg>
        <pc:picChg chg="del">
          <ac:chgData name="An SungHo" userId="b90b4d98d72c4201" providerId="Windows Live" clId="Web-{5A056A7F-9D36-4F86-ABAC-D69945A5D102}" dt="2022-12-31T17:56:29.095" v="1926"/>
          <ac:picMkLst>
            <pc:docMk/>
            <pc:sldMk cId="1838387079" sldId="466"/>
            <ac:picMk id="3" creationId="{017F353B-6806-369A-DF38-BB4FBAACCEDB}"/>
          </ac:picMkLst>
        </pc:picChg>
        <pc:picChg chg="add del mod">
          <ac:chgData name="An SungHo" userId="b90b4d98d72c4201" providerId="Windows Live" clId="Web-{5A056A7F-9D36-4F86-ABAC-D69945A5D102}" dt="2022-12-31T19:35:52.901" v="2022"/>
          <ac:picMkLst>
            <pc:docMk/>
            <pc:sldMk cId="1838387079" sldId="466"/>
            <ac:picMk id="3" creationId="{1615F4C0-E77C-4312-B116-66FFF124CB0C}"/>
          </ac:picMkLst>
        </pc:picChg>
        <pc:picChg chg="del">
          <ac:chgData name="An SungHo" userId="b90b4d98d72c4201" providerId="Windows Live" clId="Web-{5A056A7F-9D36-4F86-ABAC-D69945A5D102}" dt="2022-12-31T17:56:29.814" v="1927"/>
          <ac:picMkLst>
            <pc:docMk/>
            <pc:sldMk cId="1838387079" sldId="466"/>
            <ac:picMk id="4" creationId="{08D2AA57-B961-34EE-EB16-323B7D880C73}"/>
          </ac:picMkLst>
        </pc:picChg>
        <pc:picChg chg="add del mod">
          <ac:chgData name="An SungHo" userId="b90b4d98d72c4201" providerId="Windows Live" clId="Web-{5A056A7F-9D36-4F86-ABAC-D69945A5D102}" dt="2022-12-31T19:35:31.650" v="2020"/>
          <ac:picMkLst>
            <pc:docMk/>
            <pc:sldMk cId="1838387079" sldId="466"/>
            <ac:picMk id="4" creationId="{9375166D-B927-0884-EDD3-7030294A1F46}"/>
          </ac:picMkLst>
        </pc:picChg>
        <pc:picChg chg="add del">
          <ac:chgData name="An SungHo" userId="b90b4d98d72c4201" providerId="Windows Live" clId="Web-{5A056A7F-9D36-4F86-ABAC-D69945A5D102}" dt="2022-12-31T19:24:44.300" v="1993"/>
          <ac:picMkLst>
            <pc:docMk/>
            <pc:sldMk cId="1838387079" sldId="466"/>
            <ac:picMk id="5" creationId="{044CA91F-615C-F3BC-A547-A26471EA207B}"/>
          </ac:picMkLst>
        </pc:picChg>
        <pc:picChg chg="del">
          <ac:chgData name="An SungHo" userId="b90b4d98d72c4201" providerId="Windows Live" clId="Web-{5A056A7F-9D36-4F86-ABAC-D69945A5D102}" dt="2022-12-31T17:56:30.877" v="1929"/>
          <ac:picMkLst>
            <pc:docMk/>
            <pc:sldMk cId="1838387079" sldId="466"/>
            <ac:picMk id="5" creationId="{C1C69A15-526C-EB59-62E3-96A269EECE14}"/>
          </ac:picMkLst>
        </pc:picChg>
        <pc:picChg chg="del">
          <ac:chgData name="An SungHo" userId="b90b4d98d72c4201" providerId="Windows Live" clId="Web-{5A056A7F-9D36-4F86-ABAC-D69945A5D102}" dt="2022-12-31T17:56:30.252" v="1928"/>
          <ac:picMkLst>
            <pc:docMk/>
            <pc:sldMk cId="1838387079" sldId="466"/>
            <ac:picMk id="6" creationId="{DA4B7A0D-FA94-7814-FCBA-FA2794AED80E}"/>
          </ac:picMkLst>
        </pc:picChg>
        <pc:picChg chg="del">
          <ac:chgData name="An SungHo" userId="b90b4d98d72c4201" providerId="Windows Live" clId="Web-{5A056A7F-9D36-4F86-ABAC-D69945A5D102}" dt="2022-12-31T17:56:28.658" v="1925"/>
          <ac:picMkLst>
            <pc:docMk/>
            <pc:sldMk cId="1838387079" sldId="466"/>
            <ac:picMk id="7" creationId="{232FAC06-160B-5839-9874-85F76C8DD368}"/>
          </ac:picMkLst>
        </pc:picChg>
        <pc:picChg chg="add mod">
          <ac:chgData name="An SungHo" userId="b90b4d98d72c4201" providerId="Windows Live" clId="Web-{5A056A7F-9D36-4F86-ABAC-D69945A5D102}" dt="2022-12-31T18:16:14.748" v="1964" actId="1076"/>
          <ac:picMkLst>
            <pc:docMk/>
            <pc:sldMk cId="1838387079" sldId="466"/>
            <ac:picMk id="8" creationId="{099BCA87-5732-E319-CC31-BC6CE8F32A73}"/>
          </ac:picMkLst>
        </pc:picChg>
        <pc:picChg chg="add mod">
          <ac:chgData name="An SungHo" userId="b90b4d98d72c4201" providerId="Windows Live" clId="Web-{5A056A7F-9D36-4F86-ABAC-D69945A5D102}" dt="2022-12-31T19:36:00.495" v="2023" actId="1076"/>
          <ac:picMkLst>
            <pc:docMk/>
            <pc:sldMk cId="1838387079" sldId="466"/>
            <ac:picMk id="9" creationId="{9FBAFDA3-8B42-D94A-A065-E726FD568248}"/>
          </ac:picMkLst>
        </pc:picChg>
        <pc:picChg chg="add mod">
          <ac:chgData name="An SungHo" userId="b90b4d98d72c4201" providerId="Windows Live" clId="Web-{5A056A7F-9D36-4F86-ABAC-D69945A5D102}" dt="2022-12-31T19:36:02.573" v="2025" actId="1076"/>
          <ac:picMkLst>
            <pc:docMk/>
            <pc:sldMk cId="1838387079" sldId="466"/>
            <ac:picMk id="10" creationId="{5634D83D-7524-27A7-BDF3-F7B011300EEF}"/>
          </ac:picMkLst>
        </pc:picChg>
        <pc:inkChg chg="add del">
          <ac:chgData name="An SungHo" userId="b90b4d98d72c4201" providerId="Windows Live" clId="Web-{5A056A7F-9D36-4F86-ABAC-D69945A5D102}" dt="2022-12-31T18:16:43.733" v="1972"/>
          <ac:inkMkLst>
            <pc:docMk/>
            <pc:sldMk cId="1838387079" sldId="466"/>
            <ac:inkMk id="11" creationId="{ABB294AA-92CE-90B0-400F-E9AD3843F93E}"/>
          </ac:inkMkLst>
        </pc:inkChg>
        <pc:inkChg chg="add del">
          <ac:chgData name="An SungHo" userId="b90b4d98d72c4201" providerId="Windows Live" clId="Web-{5A056A7F-9D36-4F86-ABAC-D69945A5D102}" dt="2022-12-31T18:16:27.358" v="1968"/>
          <ac:inkMkLst>
            <pc:docMk/>
            <pc:sldMk cId="1838387079" sldId="466"/>
            <ac:inkMk id="12" creationId="{03121F2F-0132-D187-1B47-829B6201973F}"/>
          </ac:inkMkLst>
        </pc:inkChg>
        <pc:inkChg chg="add">
          <ac:chgData name="An SungHo" userId="b90b4d98d72c4201" providerId="Windows Live" clId="Web-{5A056A7F-9D36-4F86-ABAC-D69945A5D102}" dt="2022-12-31T18:16:29.780" v="1969"/>
          <ac:inkMkLst>
            <pc:docMk/>
            <pc:sldMk cId="1838387079" sldId="466"/>
            <ac:inkMk id="13" creationId="{71CCC67B-DC45-02FC-361D-9470456BEC9E}"/>
          </ac:inkMkLst>
        </pc:inkChg>
        <pc:inkChg chg="add del">
          <ac:chgData name="An SungHo" userId="b90b4d98d72c4201" providerId="Windows Live" clId="Web-{5A056A7F-9D36-4F86-ABAC-D69945A5D102}" dt="2022-12-31T18:16:41.858" v="1971"/>
          <ac:inkMkLst>
            <pc:docMk/>
            <pc:sldMk cId="1838387079" sldId="466"/>
            <ac:inkMk id="14" creationId="{0E119DEB-E81D-DA74-BFA0-1562831BCFCC}"/>
          </ac:inkMkLst>
        </pc:inkChg>
        <pc:inkChg chg="add del">
          <ac:chgData name="An SungHo" userId="b90b4d98d72c4201" providerId="Windows Live" clId="Web-{5A056A7F-9D36-4F86-ABAC-D69945A5D102}" dt="2022-12-31T18:17:25.516" v="1977"/>
          <ac:inkMkLst>
            <pc:docMk/>
            <pc:sldMk cId="1838387079" sldId="466"/>
            <ac:inkMk id="15" creationId="{6EAD778A-9EAE-250C-7DCE-B711B7A0F4A3}"/>
          </ac:inkMkLst>
        </pc:inkChg>
        <pc:inkChg chg="add del">
          <ac:chgData name="An SungHo" userId="b90b4d98d72c4201" providerId="Windows Live" clId="Web-{5A056A7F-9D36-4F86-ABAC-D69945A5D102}" dt="2022-12-31T18:17:27.610" v="1978"/>
          <ac:inkMkLst>
            <pc:docMk/>
            <pc:sldMk cId="1838387079" sldId="466"/>
            <ac:inkMk id="16" creationId="{3F271FB4-97C9-473D-1A92-85F0340AE7D8}"/>
          </ac:inkMkLst>
        </pc:inkChg>
        <pc:inkChg chg="add del">
          <ac:chgData name="An SungHo" userId="b90b4d98d72c4201" providerId="Windows Live" clId="Web-{5A056A7F-9D36-4F86-ABAC-D69945A5D102}" dt="2022-12-31T18:17:28.860" v="1979"/>
          <ac:inkMkLst>
            <pc:docMk/>
            <pc:sldMk cId="1838387079" sldId="466"/>
            <ac:inkMk id="17" creationId="{F4EEC99A-8388-57BB-0B1A-0943D9CFAFD6}"/>
          </ac:inkMkLst>
        </pc:inkChg>
        <pc:inkChg chg="add del">
          <ac:chgData name="An SungHo" userId="b90b4d98d72c4201" providerId="Windows Live" clId="Web-{5A056A7F-9D36-4F86-ABAC-D69945A5D102}" dt="2022-12-31T18:17:30.032" v="1980"/>
          <ac:inkMkLst>
            <pc:docMk/>
            <pc:sldMk cId="1838387079" sldId="466"/>
            <ac:inkMk id="18" creationId="{481F31FF-1586-CECE-CB8C-654CF179FF12}"/>
          </ac:inkMkLst>
        </pc:inkChg>
      </pc:sldChg>
      <pc:sldChg chg="delSp modSp add replId">
        <pc:chgData name="An SungHo" userId="b90b4d98d72c4201" providerId="Windows Live" clId="Web-{5A056A7F-9D36-4F86-ABAC-D69945A5D102}" dt="2022-12-31T19:35:08.884" v="2018" actId="1076"/>
        <pc:sldMkLst>
          <pc:docMk/>
          <pc:sldMk cId="1543253819" sldId="467"/>
        </pc:sldMkLst>
        <pc:picChg chg="mod">
          <ac:chgData name="An SungHo" userId="b90b4d98d72c4201" providerId="Windows Live" clId="Web-{5A056A7F-9D36-4F86-ABAC-D69945A5D102}" dt="2022-12-31T19:35:04.087" v="2015" actId="1076"/>
          <ac:picMkLst>
            <pc:docMk/>
            <pc:sldMk cId="1543253819" sldId="467"/>
            <ac:picMk id="2" creationId="{63BE3FCB-35A5-8451-35C5-3358D4E54690}"/>
          </ac:picMkLst>
        </pc:picChg>
        <pc:picChg chg="mod">
          <ac:chgData name="An SungHo" userId="b90b4d98d72c4201" providerId="Windows Live" clId="Web-{5A056A7F-9D36-4F86-ABAC-D69945A5D102}" dt="2022-12-31T19:35:06.915" v="2017" actId="1076"/>
          <ac:picMkLst>
            <pc:docMk/>
            <pc:sldMk cId="1543253819" sldId="467"/>
            <ac:picMk id="3" creationId="{1615F4C0-E77C-4312-B116-66FFF124CB0C}"/>
          </ac:picMkLst>
        </pc:picChg>
        <pc:picChg chg="mod">
          <ac:chgData name="An SungHo" userId="b90b4d98d72c4201" providerId="Windows Live" clId="Web-{5A056A7F-9D36-4F86-ABAC-D69945A5D102}" dt="2022-12-31T19:35:08.884" v="2018" actId="1076"/>
          <ac:picMkLst>
            <pc:docMk/>
            <pc:sldMk cId="1543253819" sldId="467"/>
            <ac:picMk id="4" creationId="{9375166D-B927-0884-EDD3-7030294A1F46}"/>
          </ac:picMkLst>
        </pc:picChg>
        <pc:picChg chg="del mod">
          <ac:chgData name="An SungHo" userId="b90b4d98d72c4201" providerId="Windows Live" clId="Web-{5A056A7F-9D36-4F86-ABAC-D69945A5D102}" dt="2022-12-31T19:25:14.067" v="2000"/>
          <ac:picMkLst>
            <pc:docMk/>
            <pc:sldMk cId="1543253819" sldId="467"/>
            <ac:picMk id="8" creationId="{099BCA87-5732-E319-CC31-BC6CE8F32A73}"/>
          </ac:picMkLst>
        </pc:picChg>
        <pc:picChg chg="mod">
          <ac:chgData name="An SungHo" userId="b90b4d98d72c4201" providerId="Windows Live" clId="Web-{5A056A7F-9D36-4F86-ABAC-D69945A5D102}" dt="2022-12-31T19:25:29.599" v="2009" actId="1076"/>
          <ac:picMkLst>
            <pc:docMk/>
            <pc:sldMk cId="1543253819" sldId="467"/>
            <ac:picMk id="9" creationId="{9FBAFDA3-8B42-D94A-A065-E726FD568248}"/>
          </ac:picMkLst>
        </pc:picChg>
        <pc:picChg chg="del">
          <ac:chgData name="An SungHo" userId="b90b4d98d72c4201" providerId="Windows Live" clId="Web-{5A056A7F-9D36-4F86-ABAC-D69945A5D102}" dt="2022-12-31T19:25:00.395" v="1997"/>
          <ac:picMkLst>
            <pc:docMk/>
            <pc:sldMk cId="1543253819" sldId="467"/>
            <ac:picMk id="10" creationId="{5634D83D-7524-27A7-BDF3-F7B011300EEF}"/>
          </ac:picMkLst>
        </pc:picChg>
        <pc:inkChg chg="del">
          <ac:chgData name="An SungHo" userId="b90b4d98d72c4201" providerId="Windows Live" clId="Web-{5A056A7F-9D36-4F86-ABAC-D69945A5D102}" dt="2022-12-31T19:25:25.364" v="2006"/>
          <ac:inkMkLst>
            <pc:docMk/>
            <pc:sldMk cId="1543253819" sldId="467"/>
            <ac:inkMk id="13" creationId="{71CCC67B-DC45-02FC-361D-9470456BEC9E}"/>
          </ac:inkMkLst>
        </pc:inkChg>
      </pc:sldChg>
      <pc:sldChg chg="addSp delSp modSp add replId">
        <pc:chgData name="An SungHo" userId="b90b4d98d72c4201" providerId="Windows Live" clId="Web-{5A056A7F-9D36-4F86-ABAC-D69945A5D102}" dt="2022-12-31T19:40:07.195" v="2051" actId="1076"/>
        <pc:sldMkLst>
          <pc:docMk/>
          <pc:sldMk cId="4061188419" sldId="468"/>
        </pc:sldMkLst>
        <pc:picChg chg="add mod">
          <ac:chgData name="An SungHo" userId="b90b4d98d72c4201" providerId="Windows Live" clId="Web-{5A056A7F-9D36-4F86-ABAC-D69945A5D102}" dt="2022-12-31T19:40:05.304" v="2050" actId="14100"/>
          <ac:picMkLst>
            <pc:docMk/>
            <pc:sldMk cId="4061188419" sldId="468"/>
            <ac:picMk id="2" creationId="{C01B0E06-A0D7-1B0B-F5CF-9326D6650981}"/>
          </ac:picMkLst>
        </pc:picChg>
        <pc:picChg chg="del">
          <ac:chgData name="An SungHo" userId="b90b4d98d72c4201" providerId="Windows Live" clId="Web-{5A056A7F-9D36-4F86-ABAC-D69945A5D102}" dt="2022-12-31T19:37:46.717" v="2035"/>
          <ac:picMkLst>
            <pc:docMk/>
            <pc:sldMk cId="4061188419" sldId="468"/>
            <ac:picMk id="3" creationId="{017F353B-6806-369A-DF38-BB4FBAACCEDB}"/>
          </ac:picMkLst>
        </pc:picChg>
        <pc:picChg chg="del">
          <ac:chgData name="An SungHo" userId="b90b4d98d72c4201" providerId="Windows Live" clId="Web-{5A056A7F-9D36-4F86-ABAC-D69945A5D102}" dt="2022-12-31T19:37:46.217" v="2034"/>
          <ac:picMkLst>
            <pc:docMk/>
            <pc:sldMk cId="4061188419" sldId="468"/>
            <ac:picMk id="4" creationId="{08D2AA57-B961-34EE-EB16-323B7D880C73}"/>
          </ac:picMkLst>
        </pc:picChg>
        <pc:picChg chg="del">
          <ac:chgData name="An SungHo" userId="b90b4d98d72c4201" providerId="Windows Live" clId="Web-{5A056A7F-9D36-4F86-ABAC-D69945A5D102}" dt="2022-12-31T19:37:47.389" v="2036"/>
          <ac:picMkLst>
            <pc:docMk/>
            <pc:sldMk cId="4061188419" sldId="468"/>
            <ac:picMk id="5" creationId="{C1C69A15-526C-EB59-62E3-96A269EECE14}"/>
          </ac:picMkLst>
        </pc:picChg>
        <pc:picChg chg="mod">
          <ac:chgData name="An SungHo" userId="b90b4d98d72c4201" providerId="Windows Live" clId="Web-{5A056A7F-9D36-4F86-ABAC-D69945A5D102}" dt="2022-12-31T19:40:07.195" v="2051" actId="1076"/>
          <ac:picMkLst>
            <pc:docMk/>
            <pc:sldMk cId="4061188419" sldId="468"/>
            <ac:picMk id="6" creationId="{DA4B7A0D-FA94-7814-FCBA-FA2794AED80E}"/>
          </ac:picMkLst>
        </pc:picChg>
        <pc:picChg chg="del mod">
          <ac:chgData name="An SungHo" userId="b90b4d98d72c4201" providerId="Windows Live" clId="Web-{5A056A7F-9D36-4F86-ABAC-D69945A5D102}" dt="2022-12-31T19:39:58.195" v="2047"/>
          <ac:picMkLst>
            <pc:docMk/>
            <pc:sldMk cId="4061188419" sldId="468"/>
            <ac:picMk id="7" creationId="{232FAC06-160B-5839-9874-85F76C8DD368}"/>
          </ac:picMkLst>
        </pc:picChg>
      </pc:sldChg>
    </pc:docChg>
  </pc:docChgLst>
  <pc:docChgLst>
    <pc:chgData name="An SungHo" userId="b90b4d98d72c4201" providerId="Windows Live" clId="Web-{4DF16909-D950-4AA6-8B63-E555DB08BCBC}"/>
    <pc:docChg chg="delSld modSld">
      <pc:chgData name="An SungHo" userId="b90b4d98d72c4201" providerId="Windows Live" clId="Web-{4DF16909-D950-4AA6-8B63-E555DB08BCBC}" dt="2023-01-03T11:16:51.658" v="275" actId="14100"/>
      <pc:docMkLst>
        <pc:docMk/>
      </pc:docMkLst>
      <pc:sldChg chg="modSp">
        <pc:chgData name="An SungHo" userId="b90b4d98d72c4201" providerId="Windows Live" clId="Web-{4DF16909-D950-4AA6-8B63-E555DB08BCBC}" dt="2023-01-03T11:01:03.364" v="1" actId="1076"/>
        <pc:sldMkLst>
          <pc:docMk/>
          <pc:sldMk cId="577199260" sldId="436"/>
        </pc:sldMkLst>
        <pc:spChg chg="mod">
          <ac:chgData name="An SungHo" userId="b90b4d98d72c4201" providerId="Windows Live" clId="Web-{4DF16909-D950-4AA6-8B63-E555DB08BCBC}" dt="2023-01-03T11:01:03.364" v="1" actId="1076"/>
          <ac:spMkLst>
            <pc:docMk/>
            <pc:sldMk cId="577199260" sldId="436"/>
            <ac:spMk id="79" creationId="{48FFDD51-1089-4BC5-80B8-6FA59210789E}"/>
          </ac:spMkLst>
        </pc:spChg>
      </pc:sldChg>
      <pc:sldChg chg="addSp modSp">
        <pc:chgData name="An SungHo" userId="b90b4d98d72c4201" providerId="Windows Live" clId="Web-{4DF16909-D950-4AA6-8B63-E555DB08BCBC}" dt="2023-01-03T11:05:06.034" v="55" actId="20577"/>
        <pc:sldMkLst>
          <pc:docMk/>
          <pc:sldMk cId="1720791940" sldId="442"/>
        </pc:sldMkLst>
        <pc:spChg chg="add mod">
          <ac:chgData name="An SungHo" userId="b90b4d98d72c4201" providerId="Windows Live" clId="Web-{4DF16909-D950-4AA6-8B63-E555DB08BCBC}" dt="2023-01-03T11:05:06.034" v="55" actId="20577"/>
          <ac:spMkLst>
            <pc:docMk/>
            <pc:sldMk cId="1720791940" sldId="442"/>
            <ac:spMk id="2" creationId="{24E5B389-AEEC-A06B-D206-F1C1C78BE8A1}"/>
          </ac:spMkLst>
        </pc:spChg>
        <pc:picChg chg="mod">
          <ac:chgData name="An SungHo" userId="b90b4d98d72c4201" providerId="Windows Live" clId="Web-{4DF16909-D950-4AA6-8B63-E555DB08BCBC}" dt="2023-01-03T11:03:03.249" v="18" actId="1076"/>
          <ac:picMkLst>
            <pc:docMk/>
            <pc:sldMk cId="1720791940" sldId="442"/>
            <ac:picMk id="8" creationId="{3ECABB79-1CB4-C5D9-2FFA-5DBE15041A9E}"/>
          </ac:picMkLst>
        </pc:picChg>
        <pc:picChg chg="mod">
          <ac:chgData name="An SungHo" userId="b90b4d98d72c4201" providerId="Windows Live" clId="Web-{4DF16909-D950-4AA6-8B63-E555DB08BCBC}" dt="2023-01-03T11:03:06.140" v="19" actId="1076"/>
          <ac:picMkLst>
            <pc:docMk/>
            <pc:sldMk cId="1720791940" sldId="442"/>
            <ac:picMk id="24" creationId="{B1B2E8AA-2290-B787-AB7A-D2FEE33166D5}"/>
          </ac:picMkLst>
        </pc:picChg>
      </pc:sldChg>
      <pc:sldChg chg="addSp modSp">
        <pc:chgData name="An SungHo" userId="b90b4d98d72c4201" providerId="Windows Live" clId="Web-{4DF16909-D950-4AA6-8B63-E555DB08BCBC}" dt="2023-01-03T11:02:55.718" v="17" actId="14100"/>
        <pc:sldMkLst>
          <pc:docMk/>
          <pc:sldMk cId="3654278890" sldId="461"/>
        </pc:sldMkLst>
        <pc:spChg chg="add mod">
          <ac:chgData name="An SungHo" userId="b90b4d98d72c4201" providerId="Windows Live" clId="Web-{4DF16909-D950-4AA6-8B63-E555DB08BCBC}" dt="2023-01-03T11:02:39.296" v="13" actId="1076"/>
          <ac:spMkLst>
            <pc:docMk/>
            <pc:sldMk cId="3654278890" sldId="461"/>
            <ac:spMk id="4" creationId="{CFD1DE77-D5C1-FC0A-6798-2E75B6F85BF2}"/>
          </ac:spMkLst>
        </pc:spChg>
        <pc:spChg chg="add mod">
          <ac:chgData name="An SungHo" userId="b90b4d98d72c4201" providerId="Windows Live" clId="Web-{4DF16909-D950-4AA6-8B63-E555DB08BCBC}" dt="2023-01-03T11:02:55.718" v="17" actId="14100"/>
          <ac:spMkLst>
            <pc:docMk/>
            <pc:sldMk cId="3654278890" sldId="461"/>
            <ac:spMk id="6" creationId="{A7F7000C-E119-4012-E70D-60B1473B5916}"/>
          </ac:spMkLst>
        </pc:spChg>
      </pc:sldChg>
      <pc:sldChg chg="del">
        <pc:chgData name="An SungHo" userId="b90b4d98d72c4201" providerId="Windows Live" clId="Web-{4DF16909-D950-4AA6-8B63-E555DB08BCBC}" dt="2023-01-03T11:05:12.882" v="56"/>
        <pc:sldMkLst>
          <pc:docMk/>
          <pc:sldMk cId="2575107500" sldId="462"/>
        </pc:sldMkLst>
      </pc:sldChg>
      <pc:sldChg chg="addSp modSp">
        <pc:chgData name="An SungHo" userId="b90b4d98d72c4201" providerId="Windows Live" clId="Web-{4DF16909-D950-4AA6-8B63-E555DB08BCBC}" dt="2023-01-03T11:15:50.234" v="273" actId="20577"/>
        <pc:sldMkLst>
          <pc:docMk/>
          <pc:sldMk cId="2719522664" sldId="463"/>
        </pc:sldMkLst>
        <pc:spChg chg="add mod">
          <ac:chgData name="An SungHo" userId="b90b4d98d72c4201" providerId="Windows Live" clId="Web-{4DF16909-D950-4AA6-8B63-E555DB08BCBC}" dt="2023-01-03T11:09:31.233" v="102" actId="1076"/>
          <ac:spMkLst>
            <pc:docMk/>
            <pc:sldMk cId="2719522664" sldId="463"/>
            <ac:spMk id="4" creationId="{17E07414-BE0D-67AD-38D9-BF5640138BF9}"/>
          </ac:spMkLst>
        </pc:spChg>
        <pc:spChg chg="add mod">
          <ac:chgData name="An SungHo" userId="b90b4d98d72c4201" providerId="Windows Live" clId="Web-{4DF16909-D950-4AA6-8B63-E555DB08BCBC}" dt="2023-01-03T11:15:50.234" v="273" actId="20577"/>
          <ac:spMkLst>
            <pc:docMk/>
            <pc:sldMk cId="2719522664" sldId="463"/>
            <ac:spMk id="5" creationId="{C53EA71A-7536-B630-A377-2C84BE973317}"/>
          </ac:spMkLst>
        </pc:spChg>
      </pc:sldChg>
      <pc:sldChg chg="modSp">
        <pc:chgData name="An SungHo" userId="b90b4d98d72c4201" providerId="Windows Live" clId="Web-{4DF16909-D950-4AA6-8B63-E555DB08BCBC}" dt="2023-01-03T11:16:51.658" v="275" actId="14100"/>
        <pc:sldMkLst>
          <pc:docMk/>
          <pc:sldMk cId="2816593445" sldId="464"/>
        </pc:sldMkLst>
        <pc:picChg chg="mod">
          <ac:chgData name="An SungHo" userId="b90b4d98d72c4201" providerId="Windows Live" clId="Web-{4DF16909-D950-4AA6-8B63-E555DB08BCBC}" dt="2023-01-03T11:16:51.658" v="275" actId="14100"/>
          <ac:picMkLst>
            <pc:docMk/>
            <pc:sldMk cId="2816593445" sldId="464"/>
            <ac:picMk id="3" creationId="{017F353B-6806-369A-DF38-BB4FBAACCEDB}"/>
          </ac:picMkLst>
        </pc:picChg>
        <pc:picChg chg="mod">
          <ac:chgData name="An SungHo" userId="b90b4d98d72c4201" providerId="Windows Live" clId="Web-{4DF16909-D950-4AA6-8B63-E555DB08BCBC}" dt="2023-01-03T11:16:43.564" v="274" actId="14100"/>
          <ac:picMkLst>
            <pc:docMk/>
            <pc:sldMk cId="2816593445" sldId="464"/>
            <ac:picMk id="6" creationId="{BC276B69-6EFB-E18C-8604-3765F1F9BEC2}"/>
          </ac:picMkLst>
        </pc:picChg>
      </pc:sldChg>
    </pc:docChg>
  </pc:docChgLst>
  <pc:docChgLst>
    <pc:chgData name="An SungHo" userId="b90b4d98d72c4201" providerId="Windows Live" clId="Web-{078E4853-B6FF-444D-AD57-56B38EF1D978}"/>
    <pc:docChg chg="addSld modSld sldOrd">
      <pc:chgData name="An SungHo" userId="b90b4d98d72c4201" providerId="Windows Live" clId="Web-{078E4853-B6FF-444D-AD57-56B38EF1D978}" dt="2023-01-09T13:43:33.941" v="133"/>
      <pc:docMkLst>
        <pc:docMk/>
      </pc:docMkLst>
      <pc:sldChg chg="modSp">
        <pc:chgData name="An SungHo" userId="b90b4d98d72c4201" providerId="Windows Live" clId="Web-{078E4853-B6FF-444D-AD57-56B38EF1D978}" dt="2023-01-09T13:27:12.369" v="1" actId="20577"/>
        <pc:sldMkLst>
          <pc:docMk/>
          <pc:sldMk cId="3862761716" sldId="256"/>
        </pc:sldMkLst>
        <pc:spChg chg="mod">
          <ac:chgData name="An SungHo" userId="b90b4d98d72c4201" providerId="Windows Live" clId="Web-{078E4853-B6FF-444D-AD57-56B38EF1D978}" dt="2023-01-09T13:27:12.369" v="1" actId="20577"/>
          <ac:spMkLst>
            <pc:docMk/>
            <pc:sldMk cId="3862761716" sldId="256"/>
            <ac:spMk id="5" creationId="{00000000-0000-0000-0000-000000000000}"/>
          </ac:spMkLst>
        </pc:spChg>
      </pc:sldChg>
      <pc:sldChg chg="modSp">
        <pc:chgData name="An SungHo" userId="b90b4d98d72c4201" providerId="Windows Live" clId="Web-{078E4853-B6FF-444D-AD57-56B38EF1D978}" dt="2023-01-09T13:43:33.941" v="133"/>
        <pc:sldMkLst>
          <pc:docMk/>
          <pc:sldMk cId="3393425041" sldId="431"/>
        </pc:sldMkLst>
        <pc:graphicFrameChg chg="mod modGraphic">
          <ac:chgData name="An SungHo" userId="b90b4d98d72c4201" providerId="Windows Live" clId="Web-{078E4853-B6FF-444D-AD57-56B38EF1D978}" dt="2023-01-09T13:43:33.941" v="133"/>
          <ac:graphicFrameMkLst>
            <pc:docMk/>
            <pc:sldMk cId="3393425041" sldId="431"/>
            <ac:graphicFrameMk id="4" creationId="{C7BD2699-F407-B463-67DF-F1D19E2BD76E}"/>
          </ac:graphicFrameMkLst>
        </pc:graphicFrameChg>
      </pc:sldChg>
      <pc:sldChg chg="addSp delSp modSp ord">
        <pc:chgData name="An SungHo" userId="b90b4d98d72c4201" providerId="Windows Live" clId="Web-{078E4853-B6FF-444D-AD57-56B38EF1D978}" dt="2023-01-09T13:38:18.876" v="103" actId="1076"/>
        <pc:sldMkLst>
          <pc:docMk/>
          <pc:sldMk cId="577199260" sldId="436"/>
        </pc:sldMkLst>
        <pc:spChg chg="add mod">
          <ac:chgData name="An SungHo" userId="b90b4d98d72c4201" providerId="Windows Live" clId="Web-{078E4853-B6FF-444D-AD57-56B38EF1D978}" dt="2023-01-09T13:38:09.859" v="100" actId="1076"/>
          <ac:spMkLst>
            <pc:docMk/>
            <pc:sldMk cId="577199260" sldId="436"/>
            <ac:spMk id="6" creationId="{81CB4984-C2D8-6D2F-C42C-FBDC4E30AE74}"/>
          </ac:spMkLst>
        </pc:spChg>
        <pc:spChg chg="add mod">
          <ac:chgData name="An SungHo" userId="b90b4d98d72c4201" providerId="Windows Live" clId="Web-{078E4853-B6FF-444D-AD57-56B38EF1D978}" dt="2023-01-09T13:38:18.876" v="103" actId="1076"/>
          <ac:spMkLst>
            <pc:docMk/>
            <pc:sldMk cId="577199260" sldId="436"/>
            <ac:spMk id="8" creationId="{0BE2C1BD-25A6-414A-92C5-970DBBE7F209}"/>
          </ac:spMkLst>
        </pc:spChg>
        <pc:spChg chg="del">
          <ac:chgData name="An SungHo" userId="b90b4d98d72c4201" providerId="Windows Live" clId="Web-{078E4853-B6FF-444D-AD57-56B38EF1D978}" dt="2023-01-09T13:35:06.536" v="51"/>
          <ac:spMkLst>
            <pc:docMk/>
            <pc:sldMk cId="577199260" sldId="436"/>
            <ac:spMk id="77" creationId="{78251FFF-CD8D-61A6-91B1-3CB6683A7D2B}"/>
          </ac:spMkLst>
        </pc:spChg>
        <pc:grpChg chg="mod">
          <ac:chgData name="An SungHo" userId="b90b4d98d72c4201" providerId="Windows Live" clId="Web-{078E4853-B6FF-444D-AD57-56B38EF1D978}" dt="2023-01-09T13:37:06.387" v="70" actId="1076"/>
          <ac:grpSpMkLst>
            <pc:docMk/>
            <pc:sldMk cId="577199260" sldId="436"/>
            <ac:grpSpMk id="80" creationId="{77C86476-9C53-B39D-E30C-C9E216A78F7E}"/>
          </ac:grpSpMkLst>
        </pc:grpChg>
        <pc:grpChg chg="del">
          <ac:chgData name="An SungHo" userId="b90b4d98d72c4201" providerId="Windows Live" clId="Web-{078E4853-B6FF-444D-AD57-56B38EF1D978}" dt="2023-01-09T13:35:06.536" v="52"/>
          <ac:grpSpMkLst>
            <pc:docMk/>
            <pc:sldMk cId="577199260" sldId="436"/>
            <ac:grpSpMk id="81" creationId="{E25A9A10-FBF4-FA8D-3AB8-075829DAE16C}"/>
          </ac:grpSpMkLst>
        </pc:grpChg>
        <pc:picChg chg="add del mod">
          <ac:chgData name="An SungHo" userId="b90b4d98d72c4201" providerId="Windows Live" clId="Web-{078E4853-B6FF-444D-AD57-56B38EF1D978}" dt="2023-01-09T13:35:11.552" v="54"/>
          <ac:picMkLst>
            <pc:docMk/>
            <pc:sldMk cId="577199260" sldId="436"/>
            <ac:picMk id="3" creationId="{1DAA274A-8702-273D-D00E-CB4C2204DE42}"/>
          </ac:picMkLst>
        </pc:picChg>
        <pc:picChg chg="add mod">
          <ac:chgData name="An SungHo" userId="b90b4d98d72c4201" providerId="Windows Live" clId="Web-{078E4853-B6FF-444D-AD57-56B38EF1D978}" dt="2023-01-09T13:36:59.434" v="68" actId="1076"/>
          <ac:picMkLst>
            <pc:docMk/>
            <pc:sldMk cId="577199260" sldId="436"/>
            <ac:picMk id="4" creationId="{4204353F-CF67-F8B4-55FE-78B785E93C73}"/>
          </ac:picMkLst>
        </pc:picChg>
      </pc:sldChg>
      <pc:sldChg chg="modSp">
        <pc:chgData name="An SungHo" userId="b90b4d98d72c4201" providerId="Windows Live" clId="Web-{078E4853-B6FF-444D-AD57-56B38EF1D978}" dt="2023-01-09T13:39:12.926" v="107" actId="1076"/>
        <pc:sldMkLst>
          <pc:docMk/>
          <pc:sldMk cId="1720791940" sldId="442"/>
        </pc:sldMkLst>
        <pc:picChg chg="mod">
          <ac:chgData name="An SungHo" userId="b90b4d98d72c4201" providerId="Windows Live" clId="Web-{078E4853-B6FF-444D-AD57-56B38EF1D978}" dt="2023-01-09T13:39:12.926" v="107" actId="1076"/>
          <ac:picMkLst>
            <pc:docMk/>
            <pc:sldMk cId="1720791940" sldId="442"/>
            <ac:picMk id="8" creationId="{3ECABB79-1CB4-C5D9-2FFA-5DBE15041A9E}"/>
          </ac:picMkLst>
        </pc:picChg>
      </pc:sldChg>
      <pc:sldChg chg="addSp modSp">
        <pc:chgData name="An SungHo" userId="b90b4d98d72c4201" providerId="Windows Live" clId="Web-{078E4853-B6FF-444D-AD57-56B38EF1D978}" dt="2023-01-09T13:27:58.309" v="13" actId="1076"/>
        <pc:sldMkLst>
          <pc:docMk/>
          <pc:sldMk cId="665695771" sldId="459"/>
        </pc:sldMkLst>
        <pc:spChg chg="add mod">
          <ac:chgData name="An SungHo" userId="b90b4d98d72c4201" providerId="Windows Live" clId="Web-{078E4853-B6FF-444D-AD57-56B38EF1D978}" dt="2023-01-09T13:27:58.309" v="13" actId="1076"/>
          <ac:spMkLst>
            <pc:docMk/>
            <pc:sldMk cId="665695771" sldId="459"/>
            <ac:spMk id="3" creationId="{D8AFC83E-8DB0-D6BA-2334-365636B1518F}"/>
          </ac:spMkLst>
        </pc:spChg>
      </pc:sldChg>
      <pc:sldChg chg="modSp">
        <pc:chgData name="An SungHo" userId="b90b4d98d72c4201" providerId="Windows Live" clId="Web-{078E4853-B6FF-444D-AD57-56B38EF1D978}" dt="2023-01-09T13:39:01.737" v="106" actId="1076"/>
        <pc:sldMkLst>
          <pc:docMk/>
          <pc:sldMk cId="3654278890" sldId="461"/>
        </pc:sldMkLst>
        <pc:picChg chg="mod">
          <ac:chgData name="An SungHo" userId="b90b4d98d72c4201" providerId="Windows Live" clId="Web-{078E4853-B6FF-444D-AD57-56B38EF1D978}" dt="2023-01-09T13:39:00.691" v="105" actId="1076"/>
          <ac:picMkLst>
            <pc:docMk/>
            <pc:sldMk cId="3654278890" sldId="461"/>
            <ac:picMk id="3" creationId="{409BAB81-3347-3BDD-CD48-C502AD9A04A0}"/>
          </ac:picMkLst>
        </pc:picChg>
        <pc:picChg chg="mod">
          <ac:chgData name="An SungHo" userId="b90b4d98d72c4201" providerId="Windows Live" clId="Web-{078E4853-B6FF-444D-AD57-56B38EF1D978}" dt="2023-01-09T13:39:01.737" v="106" actId="1076"/>
          <ac:picMkLst>
            <pc:docMk/>
            <pc:sldMk cId="3654278890" sldId="461"/>
            <ac:picMk id="5" creationId="{F5006650-696B-E4F9-F75A-8B241F8EE374}"/>
          </ac:picMkLst>
        </pc:picChg>
      </pc:sldChg>
      <pc:sldChg chg="modSp">
        <pc:chgData name="An SungHo" userId="b90b4d98d72c4201" providerId="Windows Live" clId="Web-{078E4853-B6FF-444D-AD57-56B38EF1D978}" dt="2023-01-09T13:40:43.196" v="125" actId="1076"/>
        <pc:sldMkLst>
          <pc:docMk/>
          <pc:sldMk cId="2719522664" sldId="463"/>
        </pc:sldMkLst>
        <pc:spChg chg="mod">
          <ac:chgData name="An SungHo" userId="b90b4d98d72c4201" providerId="Windows Live" clId="Web-{078E4853-B6FF-444D-AD57-56B38EF1D978}" dt="2023-01-09T13:40:38.071" v="124" actId="20577"/>
          <ac:spMkLst>
            <pc:docMk/>
            <pc:sldMk cId="2719522664" sldId="463"/>
            <ac:spMk id="4" creationId="{17E07414-BE0D-67AD-38D9-BF5640138BF9}"/>
          </ac:spMkLst>
        </pc:spChg>
        <pc:spChg chg="mod">
          <ac:chgData name="An SungHo" userId="b90b4d98d72c4201" providerId="Windows Live" clId="Web-{078E4853-B6FF-444D-AD57-56B38EF1D978}" dt="2023-01-09T13:40:43.196" v="125" actId="1076"/>
          <ac:spMkLst>
            <pc:docMk/>
            <pc:sldMk cId="2719522664" sldId="463"/>
            <ac:spMk id="5" creationId="{C53EA71A-7536-B630-A377-2C84BE973317}"/>
          </ac:spMkLst>
        </pc:spChg>
      </pc:sldChg>
      <pc:sldChg chg="delCm">
        <pc:chgData name="An SungHo" userId="b90b4d98d72c4201" providerId="Windows Live" clId="Web-{078E4853-B6FF-444D-AD57-56B38EF1D978}" dt="2023-01-09T13:40:56.353" v="126"/>
        <pc:sldMkLst>
          <pc:docMk/>
          <pc:sldMk cId="2816593445" sldId="464"/>
        </pc:sldMkLst>
        <pc:extLst>
          <p:ext xmlns:p="http://schemas.openxmlformats.org/presentationml/2006/main" uri="{D6D511B9-2390-475A-947B-AFAB55BFBCF1}">
            <pc226:cmChg xmlns="" xmlns:pc226="http://schemas.microsoft.com/office/powerpoint/2022/06/main/command" chg="del">
              <pc226:chgData name="An SungHo" userId="b90b4d98d72c4201" providerId="Windows Live" clId="Web-{078E4853-B6FF-444D-AD57-56B38EF1D978}" dt="2023-01-09T13:40:56.353" v="126"/>
              <pc2:cmMkLst xmlns:pc2="http://schemas.microsoft.com/office/powerpoint/2019/9/main/command">
                <pc:docMk/>
                <pc:sldMk cId="2816593445" sldId="464"/>
                <pc2:cmMk id="{5C4AADDB-48C2-4363-8BF4-5D077EFFD08D}"/>
              </pc2:cmMkLst>
            </pc226:cmChg>
          </p:ext>
        </pc:extLst>
      </pc:sldChg>
      <pc:sldChg chg="delSp modSp">
        <pc:chgData name="An SungHo" userId="b90b4d98d72c4201" providerId="Windows Live" clId="Web-{078E4853-B6FF-444D-AD57-56B38EF1D978}" dt="2023-01-09T13:41:43.778" v="131" actId="1076"/>
        <pc:sldMkLst>
          <pc:docMk/>
          <pc:sldMk cId="1838387079" sldId="466"/>
        </pc:sldMkLst>
        <pc:picChg chg="mod">
          <ac:chgData name="An SungHo" userId="b90b4d98d72c4201" providerId="Windows Live" clId="Web-{078E4853-B6FF-444D-AD57-56B38EF1D978}" dt="2023-01-09T13:41:43.778" v="131" actId="1076"/>
          <ac:picMkLst>
            <pc:docMk/>
            <pc:sldMk cId="1838387079" sldId="466"/>
            <ac:picMk id="3" creationId="{AB34032F-6AAA-F54A-D2F9-458BCAEF4FC3}"/>
          </ac:picMkLst>
        </pc:picChg>
        <pc:inkChg chg="del">
          <ac:chgData name="An SungHo" userId="b90b4d98d72c4201" providerId="Windows Live" clId="Web-{078E4853-B6FF-444D-AD57-56B38EF1D978}" dt="2023-01-09T13:41:36.699" v="130"/>
          <ac:inkMkLst>
            <pc:docMk/>
            <pc:sldMk cId="1838387079" sldId="466"/>
            <ac:inkMk id="13" creationId="{71CCC67B-DC45-02FC-361D-9470456BEC9E}"/>
          </ac:inkMkLst>
        </pc:inkChg>
      </pc:sldChg>
      <pc:sldChg chg="delCm">
        <pc:chgData name="An SungHo" userId="b90b4d98d72c4201" providerId="Windows Live" clId="Web-{078E4853-B6FF-444D-AD57-56B38EF1D978}" dt="2023-01-09T13:41:12.651" v="129"/>
        <pc:sldMkLst>
          <pc:docMk/>
          <pc:sldMk cId="4061188419" sldId="468"/>
        </pc:sldMkLst>
        <pc:extLst>
          <p:ext xmlns:p="http://schemas.openxmlformats.org/presentationml/2006/main" uri="{D6D511B9-2390-475A-947B-AFAB55BFBCF1}">
            <pc226:cmChg xmlns="" xmlns:pc226="http://schemas.microsoft.com/office/powerpoint/2022/06/main/command" chg="del">
              <pc226:chgData name="An SungHo" userId="b90b4d98d72c4201" providerId="Windows Live" clId="Web-{078E4853-B6FF-444D-AD57-56B38EF1D978}" dt="2023-01-09T13:41:12.651" v="129"/>
              <pc2:cmMkLst xmlns:pc2="http://schemas.microsoft.com/office/powerpoint/2019/9/main/command">
                <pc:docMk/>
                <pc:sldMk cId="4061188419" sldId="468"/>
                <pc2:cmMk id="{8F01FE06-D1D5-4A83-8605-69818C4A2160}"/>
              </pc2:cmMkLst>
            </pc226:cmChg>
          </p:ext>
        </pc:extLst>
      </pc:sldChg>
      <pc:sldChg chg="modSp delCm">
        <pc:chgData name="An SungHo" userId="b90b4d98d72c4201" providerId="Windows Live" clId="Web-{078E4853-B6FF-444D-AD57-56B38EF1D978}" dt="2023-01-09T13:41:08.042" v="128" actId="1076"/>
        <pc:sldMkLst>
          <pc:docMk/>
          <pc:sldMk cId="123326323" sldId="469"/>
        </pc:sldMkLst>
        <pc:picChg chg="mod">
          <ac:chgData name="An SungHo" userId="b90b4d98d72c4201" providerId="Windows Live" clId="Web-{078E4853-B6FF-444D-AD57-56B38EF1D978}" dt="2023-01-09T13:41:08.042" v="128" actId="1076"/>
          <ac:picMkLst>
            <pc:docMk/>
            <pc:sldMk cId="123326323" sldId="469"/>
            <ac:picMk id="7" creationId="{2A7F2DB6-68D5-10AE-F8C7-AE9DA8EEE320}"/>
          </ac:picMkLst>
        </pc:picChg>
        <pc:extLst>
          <p:ext xmlns:p="http://schemas.openxmlformats.org/presentationml/2006/main" uri="{D6D511B9-2390-475A-947B-AFAB55BFBCF1}">
            <pc226:cmChg xmlns="" xmlns:pc226="http://schemas.microsoft.com/office/powerpoint/2022/06/main/command" chg="del">
              <pc226:chgData name="An SungHo" userId="b90b4d98d72c4201" providerId="Windows Live" clId="Web-{078E4853-B6FF-444D-AD57-56B38EF1D978}" dt="2023-01-09T13:41:02.494" v="127"/>
              <pc2:cmMkLst xmlns:pc2="http://schemas.microsoft.com/office/powerpoint/2019/9/main/command">
                <pc:docMk/>
                <pc:sldMk cId="123326323" sldId="469"/>
                <pc2:cmMk id="{9C6637AC-8E4B-456E-9894-056613BA895D}"/>
              </pc2:cmMkLst>
            </pc226:cmChg>
          </p:ext>
        </pc:extLst>
      </pc:sldChg>
      <pc:sldChg chg="addSp delSp modSp add replId">
        <pc:chgData name="An SungHo" userId="b90b4d98d72c4201" providerId="Windows Live" clId="Web-{078E4853-B6FF-444D-AD57-56B38EF1D978}" dt="2023-01-09T13:36:18.181" v="62" actId="1076"/>
        <pc:sldMkLst>
          <pc:docMk/>
          <pc:sldMk cId="3794763437" sldId="472"/>
        </pc:sldMkLst>
        <pc:spChg chg="add del mod">
          <ac:chgData name="An SungHo" userId="b90b4d98d72c4201" providerId="Windows Live" clId="Web-{078E4853-B6FF-444D-AD57-56B38EF1D978}" dt="2023-01-09T13:36:09.103" v="56"/>
          <ac:spMkLst>
            <pc:docMk/>
            <pc:sldMk cId="3794763437" sldId="472"/>
            <ac:spMk id="5" creationId="{336BE276-6089-082E-2785-FFF13F5E1888}"/>
          </ac:spMkLst>
        </pc:spChg>
        <pc:spChg chg="add del mod">
          <ac:chgData name="An SungHo" userId="b90b4d98d72c4201" providerId="Windows Live" clId="Web-{078E4853-B6FF-444D-AD57-56B38EF1D978}" dt="2023-01-09T13:36:09.103" v="55"/>
          <ac:spMkLst>
            <pc:docMk/>
            <pc:sldMk cId="3794763437" sldId="472"/>
            <ac:spMk id="6" creationId="{A756810B-C42A-14E4-1651-7EE198A6A78C}"/>
          </ac:spMkLst>
        </pc:spChg>
        <pc:spChg chg="add del mod">
          <ac:chgData name="An SungHo" userId="b90b4d98d72c4201" providerId="Windows Live" clId="Web-{078E4853-B6FF-444D-AD57-56B38EF1D978}" dt="2023-01-09T13:32:40.731" v="47"/>
          <ac:spMkLst>
            <pc:docMk/>
            <pc:sldMk cId="3794763437" sldId="472"/>
            <ac:spMk id="7" creationId="{ACD9FD3F-3B9B-7016-2A77-60D1A4BAB5AA}"/>
          </ac:spMkLst>
        </pc:spChg>
        <pc:spChg chg="mod">
          <ac:chgData name="An SungHo" userId="b90b4d98d72c4201" providerId="Windows Live" clId="Web-{078E4853-B6FF-444D-AD57-56B38EF1D978}" dt="2023-01-09T13:31:46.462" v="43"/>
          <ac:spMkLst>
            <pc:docMk/>
            <pc:sldMk cId="3794763437" sldId="472"/>
            <ac:spMk id="55" creationId="{3857C556-06C9-B341-991E-8DC95C8D1EB0}"/>
          </ac:spMkLst>
        </pc:spChg>
        <pc:grpChg chg="del">
          <ac:chgData name="An SungHo" userId="b90b4d98d72c4201" providerId="Windows Live" clId="Web-{078E4853-B6FF-444D-AD57-56B38EF1D978}" dt="2023-01-09T13:30:38.146" v="18"/>
          <ac:grpSpMkLst>
            <pc:docMk/>
            <pc:sldMk cId="3794763437" sldId="472"/>
            <ac:grpSpMk id="80" creationId="{77C86476-9C53-B39D-E30C-C9E216A78F7E}"/>
          </ac:grpSpMkLst>
        </pc:grpChg>
        <pc:picChg chg="del mod">
          <ac:chgData name="An SungHo" userId="b90b4d98d72c4201" providerId="Windows Live" clId="Web-{078E4853-B6FF-444D-AD57-56B38EF1D978}" dt="2023-01-09T13:36:09.103" v="58"/>
          <ac:picMkLst>
            <pc:docMk/>
            <pc:sldMk cId="3794763437" sldId="472"/>
            <ac:picMk id="3" creationId="{1DAA274A-8702-273D-D00E-CB4C2204DE42}"/>
          </ac:picMkLst>
        </pc:picChg>
        <pc:picChg chg="add del mod">
          <ac:chgData name="An SungHo" userId="b90b4d98d72c4201" providerId="Windows Live" clId="Web-{078E4853-B6FF-444D-AD57-56B38EF1D978}" dt="2023-01-09T13:36:09.103" v="57"/>
          <ac:picMkLst>
            <pc:docMk/>
            <pc:sldMk cId="3794763437" sldId="472"/>
            <ac:picMk id="4" creationId="{CC448369-ADA4-766A-BD42-32DB52E0E9C8}"/>
          </ac:picMkLst>
        </pc:picChg>
        <pc:picChg chg="add mod">
          <ac:chgData name="An SungHo" userId="b90b4d98d72c4201" providerId="Windows Live" clId="Web-{078E4853-B6FF-444D-AD57-56B38EF1D978}" dt="2023-01-09T13:36:18.181" v="62" actId="1076"/>
          <ac:picMkLst>
            <pc:docMk/>
            <pc:sldMk cId="3794763437" sldId="472"/>
            <ac:picMk id="8" creationId="{25ACFB94-F1E5-74AE-67AF-F86029D33C14}"/>
          </ac:picMkLst>
        </pc:picChg>
      </pc:sldChg>
    </pc:docChg>
  </pc:docChgLst>
  <pc:docChgLst>
    <pc:chgData name="An SungHo" userId="b90b4d98d72c4201" providerId="Windows Live" clId="Web-{597F4911-DF41-4DC6-93A7-0772C22209B3}"/>
    <pc:docChg chg="addSld modSld">
      <pc:chgData name="An SungHo" userId="b90b4d98d72c4201" providerId="Windows Live" clId="Web-{597F4911-DF41-4DC6-93A7-0772C22209B3}" dt="2023-01-10T04:52:09.193" v="39"/>
      <pc:docMkLst>
        <pc:docMk/>
      </pc:docMkLst>
      <pc:sldChg chg="delSp modSp">
        <pc:chgData name="An SungHo" userId="b90b4d98d72c4201" providerId="Windows Live" clId="Web-{597F4911-DF41-4DC6-93A7-0772C22209B3}" dt="2023-01-10T04:52:09.193" v="39"/>
        <pc:sldMkLst>
          <pc:docMk/>
          <pc:sldMk cId="577199260" sldId="436"/>
        </pc:sldMkLst>
        <pc:spChg chg="del mod">
          <ac:chgData name="An SungHo" userId="b90b4d98d72c4201" providerId="Windows Live" clId="Web-{597F4911-DF41-4DC6-93A7-0772C22209B3}" dt="2023-01-10T04:52:09.193" v="39"/>
          <ac:spMkLst>
            <pc:docMk/>
            <pc:sldMk cId="577199260" sldId="436"/>
            <ac:spMk id="79" creationId="{48FFDD51-1089-4BC5-80B8-6FA59210789E}"/>
          </ac:spMkLst>
        </pc:spChg>
      </pc:sldChg>
      <pc:sldChg chg="addSp delSp modSp">
        <pc:chgData name="An SungHo" userId="b90b4d98d72c4201" providerId="Windows Live" clId="Web-{597F4911-DF41-4DC6-93A7-0772C22209B3}" dt="2023-01-10T03:50:32.505" v="14" actId="1076"/>
        <pc:sldMkLst>
          <pc:docMk/>
          <pc:sldMk cId="581206990" sldId="454"/>
        </pc:sldMkLst>
        <pc:spChg chg="del">
          <ac:chgData name="An SungHo" userId="b90b4d98d72c4201" providerId="Windows Live" clId="Web-{597F4911-DF41-4DC6-93A7-0772C22209B3}" dt="2023-01-10T03:49:41.534" v="1"/>
          <ac:spMkLst>
            <pc:docMk/>
            <pc:sldMk cId="581206990" sldId="454"/>
            <ac:spMk id="4" creationId="{37DDCA6C-C10A-C3EB-687F-D8493C1881F4}"/>
          </ac:spMkLst>
        </pc:spChg>
        <pc:picChg chg="add mod">
          <ac:chgData name="An SungHo" userId="b90b4d98d72c4201" providerId="Windows Live" clId="Web-{597F4911-DF41-4DC6-93A7-0772C22209B3}" dt="2023-01-10T03:50:30.926" v="13" actId="14100"/>
          <ac:picMkLst>
            <pc:docMk/>
            <pc:sldMk cId="581206990" sldId="454"/>
            <ac:picMk id="2" creationId="{F7513808-D14E-B8ED-BB90-28E51DCB5282}"/>
          </ac:picMkLst>
        </pc:picChg>
        <pc:picChg chg="add mod">
          <ac:chgData name="An SungHo" userId="b90b4d98d72c4201" providerId="Windows Live" clId="Web-{597F4911-DF41-4DC6-93A7-0772C22209B3}" dt="2023-01-10T03:50:32.505" v="14" actId="1076"/>
          <ac:picMkLst>
            <pc:docMk/>
            <pc:sldMk cId="581206990" sldId="454"/>
            <ac:picMk id="3" creationId="{4CDA0261-A054-9FC2-B761-003C1F190328}"/>
          </ac:picMkLst>
        </pc:picChg>
      </pc:sldChg>
      <pc:sldChg chg="delSp">
        <pc:chgData name="An SungHo" userId="b90b4d98d72c4201" providerId="Windows Live" clId="Web-{597F4911-DF41-4DC6-93A7-0772C22209B3}" dt="2023-01-10T04:52:00.693" v="34"/>
        <pc:sldMkLst>
          <pc:docMk/>
          <pc:sldMk cId="3794763437" sldId="472"/>
        </pc:sldMkLst>
        <pc:spChg chg="del">
          <ac:chgData name="An SungHo" userId="b90b4d98d72c4201" providerId="Windows Live" clId="Web-{597F4911-DF41-4DC6-93A7-0772C22209B3}" dt="2023-01-10T04:52:00.693" v="34"/>
          <ac:spMkLst>
            <pc:docMk/>
            <pc:sldMk cId="3794763437" sldId="472"/>
            <ac:spMk id="77" creationId="{78251FFF-CD8D-61A6-91B1-3CB6683A7D2B}"/>
          </ac:spMkLst>
        </pc:spChg>
      </pc:sldChg>
      <pc:sldChg chg="add replId">
        <pc:chgData name="An SungHo" userId="b90b4d98d72c4201" providerId="Windows Live" clId="Web-{597F4911-DF41-4DC6-93A7-0772C22209B3}" dt="2023-01-10T03:49:35.112" v="0"/>
        <pc:sldMkLst>
          <pc:docMk/>
          <pc:sldMk cId="3128325626" sldId="473"/>
        </pc:sldMkLst>
      </pc:sldChg>
      <pc:sldChg chg="addSp delSp modSp add replId">
        <pc:chgData name="An SungHo" userId="b90b4d98d72c4201" providerId="Windows Live" clId="Web-{597F4911-DF41-4DC6-93A7-0772C22209B3}" dt="2023-01-10T03:52:54.337" v="33" actId="1076"/>
        <pc:sldMkLst>
          <pc:docMk/>
          <pc:sldMk cId="3549854708" sldId="474"/>
        </pc:sldMkLst>
        <pc:picChg chg="del">
          <ac:chgData name="An SungHo" userId="b90b4d98d72c4201" providerId="Windows Live" clId="Web-{597F4911-DF41-4DC6-93A7-0772C22209B3}" dt="2023-01-10T03:50:36.973" v="16"/>
          <ac:picMkLst>
            <pc:docMk/>
            <pc:sldMk cId="3549854708" sldId="474"/>
            <ac:picMk id="2" creationId="{F7513808-D14E-B8ED-BB90-28E51DCB5282}"/>
          </ac:picMkLst>
        </pc:picChg>
        <pc:picChg chg="del">
          <ac:chgData name="An SungHo" userId="b90b4d98d72c4201" providerId="Windows Live" clId="Web-{597F4911-DF41-4DC6-93A7-0772C22209B3}" dt="2023-01-10T03:50:37.505" v="17"/>
          <ac:picMkLst>
            <pc:docMk/>
            <pc:sldMk cId="3549854708" sldId="474"/>
            <ac:picMk id="3" creationId="{4CDA0261-A054-9FC2-B761-003C1F190328}"/>
          </ac:picMkLst>
        </pc:picChg>
        <pc:picChg chg="add mod">
          <ac:chgData name="An SungHo" userId="b90b4d98d72c4201" providerId="Windows Live" clId="Web-{597F4911-DF41-4DC6-93A7-0772C22209B3}" dt="2023-01-10T03:52:54.337" v="33" actId="1076"/>
          <ac:picMkLst>
            <pc:docMk/>
            <pc:sldMk cId="3549854708" sldId="474"/>
            <ac:picMk id="4" creationId="{D57763BB-B9CB-4E2F-BA79-19E7AA9B55B6}"/>
          </ac:picMkLst>
        </pc:picChg>
        <pc:picChg chg="add del">
          <ac:chgData name="An SungHo" userId="b90b4d98d72c4201" providerId="Windows Live" clId="Web-{597F4911-DF41-4DC6-93A7-0772C22209B3}" dt="2023-01-10T03:52:15.226" v="26"/>
          <ac:picMkLst>
            <pc:docMk/>
            <pc:sldMk cId="3549854708" sldId="474"/>
            <ac:picMk id="5" creationId="{E887A4DF-384D-E1F4-45FC-7C948E067A58}"/>
          </ac:picMkLst>
        </pc:picChg>
      </pc:sldChg>
      <pc:sldChg chg="addSp delSp modSp add replId">
        <pc:chgData name="An SungHo" userId="b90b4d98d72c4201" providerId="Windows Live" clId="Web-{597F4911-DF41-4DC6-93A7-0772C22209B3}" dt="2023-01-10T03:52:40.727" v="32" actId="1076"/>
        <pc:sldMkLst>
          <pc:docMk/>
          <pc:sldMk cId="2818501163" sldId="475"/>
        </pc:sldMkLst>
        <pc:picChg chg="add mod">
          <ac:chgData name="An SungHo" userId="b90b4d98d72c4201" providerId="Windows Live" clId="Web-{597F4911-DF41-4DC6-93A7-0772C22209B3}" dt="2023-01-10T03:52:40.727" v="32" actId="1076"/>
          <ac:picMkLst>
            <pc:docMk/>
            <pc:sldMk cId="2818501163" sldId="475"/>
            <ac:picMk id="2" creationId="{4187364D-DFA8-A654-65A3-8151B82B3D68}"/>
          </ac:picMkLst>
        </pc:picChg>
        <pc:picChg chg="del">
          <ac:chgData name="An SungHo" userId="b90b4d98d72c4201" providerId="Windows Live" clId="Web-{597F4911-DF41-4DC6-93A7-0772C22209B3}" dt="2023-01-10T03:52:21.570" v="28"/>
          <ac:picMkLst>
            <pc:docMk/>
            <pc:sldMk cId="2818501163" sldId="475"/>
            <ac:picMk id="4" creationId="{D57763BB-B9CB-4E2F-BA79-19E7AA9B55B6}"/>
          </ac:picMkLst>
        </pc:picChg>
      </pc:sldChg>
    </pc:docChg>
  </pc:docChgLst>
  <pc:docChgLst>
    <pc:chgData name="An SungHo" userId="b90b4d98d72c4201" providerId="Windows Live" clId="Web-{81966ED2-F884-45BF-843C-8750CE31F6AB}"/>
    <pc:docChg chg="addSld modSld">
      <pc:chgData name="An SungHo" userId="b90b4d98d72c4201" providerId="Windows Live" clId="Web-{81966ED2-F884-45BF-843C-8750CE31F6AB}" dt="2022-12-31T10:09:29.929" v="1637" actId="20577"/>
      <pc:docMkLst>
        <pc:docMk/>
      </pc:docMkLst>
      <pc:sldChg chg="addSp delSp modSp">
        <pc:chgData name="An SungHo" userId="b90b4d98d72c4201" providerId="Windows Live" clId="Web-{81966ED2-F884-45BF-843C-8750CE31F6AB}" dt="2022-12-31T09:05:52.870" v="85" actId="1076"/>
        <pc:sldMkLst>
          <pc:docMk/>
          <pc:sldMk cId="3862761716" sldId="256"/>
        </pc:sldMkLst>
        <pc:spChg chg="add del mod">
          <ac:chgData name="An SungHo" userId="b90b4d98d72c4201" providerId="Windows Live" clId="Web-{81966ED2-F884-45BF-843C-8750CE31F6AB}" dt="2022-12-31T08:59:10.016" v="26"/>
          <ac:spMkLst>
            <pc:docMk/>
            <pc:sldMk cId="3862761716" sldId="256"/>
            <ac:spMk id="3" creationId="{A20B3D9B-8653-1EEA-0156-1404CF141EF6}"/>
          </ac:spMkLst>
        </pc:spChg>
        <pc:spChg chg="add del mod">
          <ac:chgData name="An SungHo" userId="b90b4d98d72c4201" providerId="Windows Live" clId="Web-{81966ED2-F884-45BF-843C-8750CE31F6AB}" dt="2022-12-31T03:03:13.597" v="1"/>
          <ac:spMkLst>
            <pc:docMk/>
            <pc:sldMk cId="3862761716" sldId="256"/>
            <ac:spMk id="3" creationId="{BBCD2D7A-42DC-F4B1-3518-486424CA33A0}"/>
          </ac:spMkLst>
        </pc:spChg>
        <pc:spChg chg="mod">
          <ac:chgData name="An SungHo" userId="b90b4d98d72c4201" providerId="Windows Live" clId="Web-{81966ED2-F884-45BF-843C-8750CE31F6AB}" dt="2022-12-31T09:05:28.118" v="81" actId="1076"/>
          <ac:spMkLst>
            <pc:docMk/>
            <pc:sldMk cId="3862761716" sldId="256"/>
            <ac:spMk id="5" creationId="{00000000-0000-0000-0000-000000000000}"/>
          </ac:spMkLst>
        </pc:spChg>
        <pc:spChg chg="mod">
          <ac:chgData name="An SungHo" userId="b90b4d98d72c4201" providerId="Windows Live" clId="Web-{81966ED2-F884-45BF-843C-8750CE31F6AB}" dt="2022-12-31T09:05:32.541" v="82" actId="14100"/>
          <ac:spMkLst>
            <pc:docMk/>
            <pc:sldMk cId="3862761716" sldId="256"/>
            <ac:spMk id="6" creationId="{00000000-0000-0000-0000-000000000000}"/>
          </ac:spMkLst>
        </pc:spChg>
        <pc:spChg chg="mod">
          <ac:chgData name="An SungHo" userId="b90b4d98d72c4201" providerId="Windows Live" clId="Web-{81966ED2-F884-45BF-843C-8750CE31F6AB}" dt="2022-12-31T09:05:52.870" v="85" actId="1076"/>
          <ac:spMkLst>
            <pc:docMk/>
            <pc:sldMk cId="3862761716" sldId="256"/>
            <ac:spMk id="9218" creationId="{00000000-0000-0000-0000-000000000000}"/>
          </ac:spMkLst>
        </pc:spChg>
        <pc:spChg chg="add del mod">
          <ac:chgData name="An SungHo" userId="b90b4d98d72c4201" providerId="Windows Live" clId="Web-{81966ED2-F884-45BF-843C-8750CE31F6AB}" dt="2022-12-31T08:59:06.750" v="25"/>
          <ac:spMkLst>
            <pc:docMk/>
            <pc:sldMk cId="3862761716" sldId="256"/>
            <ac:spMk id="9219" creationId="{00000000-0000-0000-0000-000000000000}"/>
          </ac:spMkLst>
        </pc:spChg>
        <pc:spChg chg="mod">
          <ac:chgData name="An SungHo" userId="b90b4d98d72c4201" providerId="Windows Live" clId="Web-{81966ED2-F884-45BF-843C-8750CE31F6AB}" dt="2022-12-31T08:59:27.158" v="30" actId="20577"/>
          <ac:spMkLst>
            <pc:docMk/>
            <pc:sldMk cId="3862761716" sldId="256"/>
            <ac:spMk id="9220" creationId="{00000000-0000-0000-0000-000000000000}"/>
          </ac:spMkLst>
        </pc:spChg>
      </pc:sldChg>
      <pc:sldChg chg="addSp delSp modSp addAnim delAnim">
        <pc:chgData name="An SungHo" userId="b90b4d98d72c4201" providerId="Windows Live" clId="Web-{81966ED2-F884-45BF-843C-8750CE31F6AB}" dt="2022-12-31T09:50:31.497" v="993"/>
        <pc:sldMkLst>
          <pc:docMk/>
          <pc:sldMk cId="3393425041" sldId="431"/>
        </pc:sldMkLst>
        <pc:spChg chg="add del">
          <ac:chgData name="An SungHo" userId="b90b4d98d72c4201" providerId="Windows Live" clId="Web-{81966ED2-F884-45BF-843C-8750CE31F6AB}" dt="2022-12-31T09:06:37.701" v="139"/>
          <ac:spMkLst>
            <pc:docMk/>
            <pc:sldMk cId="3393425041" sldId="431"/>
            <ac:spMk id="2" creationId="{00000000-0000-0000-0000-000000000000}"/>
          </ac:spMkLst>
        </pc:spChg>
        <pc:spChg chg="add del mod">
          <ac:chgData name="An SungHo" userId="b90b4d98d72c4201" providerId="Windows Live" clId="Web-{81966ED2-F884-45BF-843C-8750CE31F6AB}" dt="2022-12-31T09:06:37.701" v="138"/>
          <ac:spMkLst>
            <pc:docMk/>
            <pc:sldMk cId="3393425041" sldId="431"/>
            <ac:spMk id="3" creationId="{00000000-0000-0000-0000-000000000000}"/>
          </ac:spMkLst>
        </pc:spChg>
        <pc:spChg chg="add del">
          <ac:chgData name="An SungHo" userId="b90b4d98d72c4201" providerId="Windows Live" clId="Web-{81966ED2-F884-45BF-843C-8750CE31F6AB}" dt="2022-12-31T09:06:37.701" v="137"/>
          <ac:spMkLst>
            <pc:docMk/>
            <pc:sldMk cId="3393425041" sldId="431"/>
            <ac:spMk id="7" creationId="{00000000-0000-0000-0000-000000000000}"/>
          </ac:spMkLst>
        </pc:spChg>
        <pc:spChg chg="add del">
          <ac:chgData name="An SungHo" userId="b90b4d98d72c4201" providerId="Windows Live" clId="Web-{81966ED2-F884-45BF-843C-8750CE31F6AB}" dt="2022-12-31T09:06:37.701" v="136"/>
          <ac:spMkLst>
            <pc:docMk/>
            <pc:sldMk cId="3393425041" sldId="431"/>
            <ac:spMk id="13" creationId="{00000000-0000-0000-0000-000000000000}"/>
          </ac:spMkLst>
        </pc:spChg>
        <pc:spChg chg="add del">
          <ac:chgData name="An SungHo" userId="b90b4d98d72c4201" providerId="Windows Live" clId="Web-{81966ED2-F884-45BF-843C-8750CE31F6AB}" dt="2022-12-31T09:06:37.701" v="135"/>
          <ac:spMkLst>
            <pc:docMk/>
            <pc:sldMk cId="3393425041" sldId="431"/>
            <ac:spMk id="14" creationId="{00000000-0000-0000-0000-000000000000}"/>
          </ac:spMkLst>
        </pc:spChg>
        <pc:spChg chg="mod">
          <ac:chgData name="An SungHo" userId="b90b4d98d72c4201" providerId="Windows Live" clId="Web-{81966ED2-F884-45BF-843C-8750CE31F6AB}" dt="2022-12-31T09:06:22.091" v="104" actId="20577"/>
          <ac:spMkLst>
            <pc:docMk/>
            <pc:sldMk cId="3393425041" sldId="431"/>
            <ac:spMk id="15" creationId="{00000000-0000-0000-0000-000000000000}"/>
          </ac:spMkLst>
        </pc:spChg>
        <pc:spChg chg="add del">
          <ac:chgData name="An SungHo" userId="b90b4d98d72c4201" providerId="Windows Live" clId="Web-{81966ED2-F884-45BF-843C-8750CE31F6AB}" dt="2022-12-31T09:06:37.685" v="134"/>
          <ac:spMkLst>
            <pc:docMk/>
            <pc:sldMk cId="3393425041" sldId="431"/>
            <ac:spMk id="21" creationId="{00000000-0000-0000-0000-000000000000}"/>
          </ac:spMkLst>
        </pc:spChg>
        <pc:spChg chg="add del">
          <ac:chgData name="An SungHo" userId="b90b4d98d72c4201" providerId="Windows Live" clId="Web-{81966ED2-F884-45BF-843C-8750CE31F6AB}" dt="2022-12-31T09:06:37.685" v="133"/>
          <ac:spMkLst>
            <pc:docMk/>
            <pc:sldMk cId="3393425041" sldId="431"/>
            <ac:spMk id="22" creationId="{00000000-0000-0000-0000-000000000000}"/>
          </ac:spMkLst>
        </pc:spChg>
        <pc:spChg chg="add del">
          <ac:chgData name="An SungHo" userId="b90b4d98d72c4201" providerId="Windows Live" clId="Web-{81966ED2-F884-45BF-843C-8750CE31F6AB}" dt="2022-12-31T09:06:37.670" v="132"/>
          <ac:spMkLst>
            <pc:docMk/>
            <pc:sldMk cId="3393425041" sldId="431"/>
            <ac:spMk id="23" creationId="{00000000-0000-0000-0000-000000000000}"/>
          </ac:spMkLst>
        </pc:spChg>
        <pc:spChg chg="add del">
          <ac:chgData name="An SungHo" userId="b90b4d98d72c4201" providerId="Windows Live" clId="Web-{81966ED2-F884-45BF-843C-8750CE31F6AB}" dt="2022-12-31T09:06:37.670" v="131"/>
          <ac:spMkLst>
            <pc:docMk/>
            <pc:sldMk cId="3393425041" sldId="431"/>
            <ac:spMk id="24" creationId="{00000000-0000-0000-0000-000000000000}"/>
          </ac:spMkLst>
        </pc:spChg>
        <pc:spChg chg="del">
          <ac:chgData name="An SungHo" userId="b90b4d98d72c4201" providerId="Windows Live" clId="Web-{81966ED2-F884-45BF-843C-8750CE31F6AB}" dt="2022-12-31T09:06:23.856" v="107"/>
          <ac:spMkLst>
            <pc:docMk/>
            <pc:sldMk cId="3393425041" sldId="431"/>
            <ac:spMk id="25" creationId="{00000000-0000-0000-0000-000000000000}"/>
          </ac:spMkLst>
        </pc:spChg>
        <pc:graphicFrameChg chg="add mod modGraphic">
          <ac:chgData name="An SungHo" userId="b90b4d98d72c4201" providerId="Windows Live" clId="Web-{81966ED2-F884-45BF-843C-8750CE31F6AB}" dt="2022-12-31T09:50:31.497" v="993"/>
          <ac:graphicFrameMkLst>
            <pc:docMk/>
            <pc:sldMk cId="3393425041" sldId="431"/>
            <ac:graphicFrameMk id="4" creationId="{C7BD2699-F407-B463-67DF-F1D19E2BD76E}"/>
          </ac:graphicFrameMkLst>
        </pc:graphicFrameChg>
        <pc:picChg chg="add del">
          <ac:chgData name="An SungHo" userId="b90b4d98d72c4201" providerId="Windows Live" clId="Web-{81966ED2-F884-45BF-843C-8750CE31F6AB}" dt="2022-12-31T09:06:37.701" v="140"/>
          <ac:picMkLst>
            <pc:docMk/>
            <pc:sldMk cId="3393425041" sldId="431"/>
            <ac:picMk id="5" creationId="{00000000-0000-0000-0000-000000000000}"/>
          </ac:picMkLst>
        </pc:picChg>
        <pc:picChg chg="add del">
          <ac:chgData name="An SungHo" userId="b90b4d98d72c4201" providerId="Windows Live" clId="Web-{81966ED2-F884-45BF-843C-8750CE31F6AB}" dt="2022-12-31T09:06:37.670" v="130"/>
          <ac:picMkLst>
            <pc:docMk/>
            <pc:sldMk cId="3393425041" sldId="431"/>
            <ac:picMk id="6" creationId="{00000000-0000-0000-0000-000000000000}"/>
          </ac:picMkLst>
        </pc:picChg>
      </pc:sldChg>
      <pc:sldChg chg="addSp delSp modSp add replId">
        <pc:chgData name="An SungHo" userId="b90b4d98d72c4201" providerId="Windows Live" clId="Web-{81966ED2-F884-45BF-843C-8750CE31F6AB}" dt="2022-12-31T10:09:29.929" v="1637" actId="20577"/>
        <pc:sldMkLst>
          <pc:docMk/>
          <pc:sldMk cId="1435974284" sldId="458"/>
        </pc:sldMkLst>
        <pc:spChg chg="add mod">
          <ac:chgData name="An SungHo" userId="b90b4d98d72c4201" providerId="Windows Live" clId="Web-{81966ED2-F884-45BF-843C-8750CE31F6AB}" dt="2022-12-31T10:09:29.929" v="1637" actId="20577"/>
          <ac:spMkLst>
            <pc:docMk/>
            <pc:sldMk cId="1435974284" sldId="458"/>
            <ac:spMk id="2" creationId="{66900520-C4B1-F91A-E12B-5DA3505D2F3E}"/>
          </ac:spMkLst>
        </pc:spChg>
        <pc:spChg chg="mod">
          <ac:chgData name="An SungHo" userId="b90b4d98d72c4201" providerId="Windows Live" clId="Web-{81966ED2-F884-45BF-843C-8750CE31F6AB}" dt="2022-12-31T09:51:06.875" v="1006" actId="20577"/>
          <ac:spMkLst>
            <pc:docMk/>
            <pc:sldMk cId="1435974284" sldId="458"/>
            <ac:spMk id="15" creationId="{00000000-0000-0000-0000-000000000000}"/>
          </ac:spMkLst>
        </pc:spChg>
        <pc:graphicFrameChg chg="del">
          <ac:chgData name="An SungHo" userId="b90b4d98d72c4201" providerId="Windows Live" clId="Web-{81966ED2-F884-45BF-843C-8750CE31F6AB}" dt="2022-12-31T09:50:59.280" v="995"/>
          <ac:graphicFrameMkLst>
            <pc:docMk/>
            <pc:sldMk cId="1435974284" sldId="458"/>
            <ac:graphicFrameMk id="4" creationId="{C7BD2699-F407-B463-67DF-F1D19E2BD76E}"/>
          </ac:graphicFrameMkLst>
        </pc:graphicFrameChg>
      </pc:sldChg>
    </pc:docChg>
  </pc:docChgLst>
  <pc:docChgLst>
    <pc:chgData name="An SungHo" userId="b90b4d98d72c4201" providerId="Windows Live" clId="Web-{D8C7512A-DD04-439B-BDA7-D98E01C33788}"/>
    <pc:docChg chg="modSld">
      <pc:chgData name="An SungHo" userId="b90b4d98d72c4201" providerId="Windows Live" clId="Web-{D8C7512A-DD04-439B-BDA7-D98E01C33788}" dt="2023-01-05T05:42:21.571" v="15" actId="1076"/>
      <pc:docMkLst>
        <pc:docMk/>
      </pc:docMkLst>
      <pc:sldChg chg="modSp">
        <pc:chgData name="An SungHo" userId="b90b4d98d72c4201" providerId="Windows Live" clId="Web-{D8C7512A-DD04-439B-BDA7-D98E01C33788}" dt="2023-01-05T05:41:10.928" v="9" actId="1076"/>
        <pc:sldMkLst>
          <pc:docMk/>
          <pc:sldMk cId="1720791940" sldId="442"/>
        </pc:sldMkLst>
        <pc:spChg chg="mod">
          <ac:chgData name="An SungHo" userId="b90b4d98d72c4201" providerId="Windows Live" clId="Web-{D8C7512A-DD04-439B-BDA7-D98E01C33788}" dt="2023-01-05T05:41:10.928" v="9" actId="1076"/>
          <ac:spMkLst>
            <pc:docMk/>
            <pc:sldMk cId="1720791940" sldId="442"/>
            <ac:spMk id="2" creationId="{24E5B389-AEEC-A06B-D206-F1C1C78BE8A1}"/>
          </ac:spMkLst>
        </pc:spChg>
      </pc:sldChg>
      <pc:sldChg chg="modSp">
        <pc:chgData name="An SungHo" userId="b90b4d98d72c4201" providerId="Windows Live" clId="Web-{D8C7512A-DD04-439B-BDA7-D98E01C33788}" dt="2023-01-05T05:40:45.662" v="3" actId="20577"/>
        <pc:sldMkLst>
          <pc:docMk/>
          <pc:sldMk cId="3654278890" sldId="461"/>
        </pc:sldMkLst>
        <pc:spChg chg="mod">
          <ac:chgData name="An SungHo" userId="b90b4d98d72c4201" providerId="Windows Live" clId="Web-{D8C7512A-DD04-439B-BDA7-D98E01C33788}" dt="2023-01-05T05:40:45.662" v="3" actId="20577"/>
          <ac:spMkLst>
            <pc:docMk/>
            <pc:sldMk cId="3654278890" sldId="461"/>
            <ac:spMk id="2" creationId="{00000000-0000-0000-0000-000000000000}"/>
          </ac:spMkLst>
        </pc:spChg>
        <pc:picChg chg="mod">
          <ac:chgData name="An SungHo" userId="b90b4d98d72c4201" providerId="Windows Live" clId="Web-{D8C7512A-DD04-439B-BDA7-D98E01C33788}" dt="2023-01-05T05:40:42.146" v="0" actId="1076"/>
          <ac:picMkLst>
            <pc:docMk/>
            <pc:sldMk cId="3654278890" sldId="461"/>
            <ac:picMk id="5" creationId="{F5006650-696B-E4F9-F75A-8B241F8EE374}"/>
          </ac:picMkLst>
        </pc:picChg>
      </pc:sldChg>
      <pc:sldChg chg="modSp">
        <pc:chgData name="An SungHo" userId="b90b4d98d72c4201" providerId="Windows Live" clId="Web-{D8C7512A-DD04-439B-BDA7-D98E01C33788}" dt="2023-01-05T05:41:37.289" v="11" actId="1076"/>
        <pc:sldMkLst>
          <pc:docMk/>
          <pc:sldMk cId="2816593445" sldId="464"/>
        </pc:sldMkLst>
        <pc:picChg chg="mod">
          <ac:chgData name="An SungHo" userId="b90b4d98d72c4201" providerId="Windows Live" clId="Web-{D8C7512A-DD04-439B-BDA7-D98E01C33788}" dt="2023-01-05T05:41:37.289" v="11" actId="1076"/>
          <ac:picMkLst>
            <pc:docMk/>
            <pc:sldMk cId="2816593445" sldId="464"/>
            <ac:picMk id="4" creationId="{08D2AA57-B961-34EE-EB16-323B7D880C73}"/>
          </ac:picMkLst>
        </pc:picChg>
        <pc:picChg chg="mod">
          <ac:chgData name="An SungHo" userId="b90b4d98d72c4201" providerId="Windows Live" clId="Web-{D8C7512A-DD04-439B-BDA7-D98E01C33788}" dt="2023-01-05T05:41:30.913" v="10" actId="1076"/>
          <ac:picMkLst>
            <pc:docMk/>
            <pc:sldMk cId="2816593445" sldId="464"/>
            <ac:picMk id="6" creationId="{BC276B69-6EFB-E18C-8604-3765F1F9BEC2}"/>
          </ac:picMkLst>
        </pc:picChg>
      </pc:sldChg>
      <pc:sldChg chg="modSp">
        <pc:chgData name="An SungHo" userId="b90b4d98d72c4201" providerId="Windows Live" clId="Web-{D8C7512A-DD04-439B-BDA7-D98E01C33788}" dt="2023-01-05T05:42:21.571" v="15" actId="1076"/>
        <pc:sldMkLst>
          <pc:docMk/>
          <pc:sldMk cId="1838387079" sldId="466"/>
        </pc:sldMkLst>
        <pc:spChg chg="mod">
          <ac:chgData name="An SungHo" userId="b90b4d98d72c4201" providerId="Windows Live" clId="Web-{D8C7512A-DD04-439B-BDA7-D98E01C33788}" dt="2023-01-05T05:42:18.618" v="14" actId="20577"/>
          <ac:spMkLst>
            <pc:docMk/>
            <pc:sldMk cId="1838387079" sldId="466"/>
            <ac:spMk id="2" creationId="{ADBBEF45-D895-0CCD-0DC3-A61EF0386563}"/>
          </ac:spMkLst>
        </pc:spChg>
        <pc:picChg chg="mod">
          <ac:chgData name="An SungHo" userId="b90b4d98d72c4201" providerId="Windows Live" clId="Web-{D8C7512A-DD04-439B-BDA7-D98E01C33788}" dt="2023-01-05T05:42:21.571" v="15" actId="1076"/>
          <ac:picMkLst>
            <pc:docMk/>
            <pc:sldMk cId="1838387079" sldId="466"/>
            <ac:picMk id="3" creationId="{AB34032F-6AAA-F54A-D2F9-458BCAEF4FC3}"/>
          </ac:picMkLst>
        </pc:picChg>
        <pc:picChg chg="mod">
          <ac:chgData name="An SungHo" userId="b90b4d98d72c4201" providerId="Windows Live" clId="Web-{D8C7512A-DD04-439B-BDA7-D98E01C33788}" dt="2023-01-05T05:42:11.539" v="12" actId="1076"/>
          <ac:picMkLst>
            <pc:docMk/>
            <pc:sldMk cId="1838387079" sldId="466"/>
            <ac:picMk id="8" creationId="{099BCA87-5732-E319-CC31-BC6CE8F32A73}"/>
          </ac:picMkLst>
        </pc:picChg>
      </pc:sldChg>
    </pc:docChg>
  </pc:docChgLst>
  <pc:docChgLst>
    <pc:chgData name="An SungHo" userId="b90b4d98d72c4201" providerId="Windows Live" clId="Web-{CE965003-97E9-4DFA-A5EC-E17ADB7D5711}"/>
    <pc:docChg chg="addSld modSld">
      <pc:chgData name="An SungHo" userId="b90b4d98d72c4201" providerId="Windows Live" clId="Web-{CE965003-97E9-4DFA-A5EC-E17ADB7D5711}" dt="2023-01-01T14:41:09.190" v="502" actId="20577"/>
      <pc:docMkLst>
        <pc:docMk/>
      </pc:docMkLst>
      <pc:sldChg chg="modSp">
        <pc:chgData name="An SungHo" userId="b90b4d98d72c4201" providerId="Windows Live" clId="Web-{CE965003-97E9-4DFA-A5EC-E17ADB7D5711}" dt="2023-01-01T14:10:27.438" v="237" actId="20577"/>
        <pc:sldMkLst>
          <pc:docMk/>
          <pc:sldMk cId="3862761716" sldId="256"/>
        </pc:sldMkLst>
        <pc:spChg chg="mod">
          <ac:chgData name="An SungHo" userId="b90b4d98d72c4201" providerId="Windows Live" clId="Web-{CE965003-97E9-4DFA-A5EC-E17ADB7D5711}" dt="2023-01-01T14:10:27.438" v="237" actId="20577"/>
          <ac:spMkLst>
            <pc:docMk/>
            <pc:sldMk cId="3862761716" sldId="256"/>
            <ac:spMk id="5" creationId="{00000000-0000-0000-0000-000000000000}"/>
          </ac:spMkLst>
        </pc:spChg>
        <pc:spChg chg="mod">
          <ac:chgData name="An SungHo" userId="b90b4d98d72c4201" providerId="Windows Live" clId="Web-{CE965003-97E9-4DFA-A5EC-E17ADB7D5711}" dt="2023-01-01T13:56:09.494" v="17" actId="14100"/>
          <ac:spMkLst>
            <pc:docMk/>
            <pc:sldMk cId="3862761716" sldId="256"/>
            <ac:spMk id="9218" creationId="{00000000-0000-0000-0000-000000000000}"/>
          </ac:spMkLst>
        </pc:spChg>
      </pc:sldChg>
      <pc:sldChg chg="modSp">
        <pc:chgData name="An SungHo" userId="b90b4d98d72c4201" providerId="Windows Live" clId="Web-{CE965003-97E9-4DFA-A5EC-E17ADB7D5711}" dt="2023-01-01T13:57:51.403" v="53"/>
        <pc:sldMkLst>
          <pc:docMk/>
          <pc:sldMk cId="3393425041" sldId="431"/>
        </pc:sldMkLst>
        <pc:graphicFrameChg chg="mod modGraphic">
          <ac:chgData name="An SungHo" userId="b90b4d98d72c4201" providerId="Windows Live" clId="Web-{CE965003-97E9-4DFA-A5EC-E17ADB7D5711}" dt="2023-01-01T13:57:51.403" v="53"/>
          <ac:graphicFrameMkLst>
            <pc:docMk/>
            <pc:sldMk cId="3393425041" sldId="431"/>
            <ac:graphicFrameMk id="4" creationId="{C7BD2699-F407-B463-67DF-F1D19E2BD76E}"/>
          </ac:graphicFrameMkLst>
        </pc:graphicFrameChg>
      </pc:sldChg>
      <pc:sldChg chg="modSp">
        <pc:chgData name="An SungHo" userId="b90b4d98d72c4201" providerId="Windows Live" clId="Web-{CE965003-97E9-4DFA-A5EC-E17ADB7D5711}" dt="2023-01-01T14:05:47.884" v="137" actId="1076"/>
        <pc:sldMkLst>
          <pc:docMk/>
          <pc:sldMk cId="577199260" sldId="436"/>
        </pc:sldMkLst>
        <pc:spChg chg="mod">
          <ac:chgData name="An SungHo" userId="b90b4d98d72c4201" providerId="Windows Live" clId="Web-{CE965003-97E9-4DFA-A5EC-E17ADB7D5711}" dt="2023-01-01T14:05:47.884" v="137" actId="1076"/>
          <ac:spMkLst>
            <pc:docMk/>
            <pc:sldMk cId="577199260" sldId="436"/>
            <ac:spMk id="2" creationId="{00000000-0000-0000-0000-000000000000}"/>
          </ac:spMkLst>
        </pc:spChg>
        <pc:grpChg chg="mod">
          <ac:chgData name="An SungHo" userId="b90b4d98d72c4201" providerId="Windows Live" clId="Web-{CE965003-97E9-4DFA-A5EC-E17ADB7D5711}" dt="2023-01-01T14:04:37.538" v="135" actId="1076"/>
          <ac:grpSpMkLst>
            <pc:docMk/>
            <pc:sldMk cId="577199260" sldId="436"/>
            <ac:grpSpMk id="81" creationId="{E25A9A10-FBF4-FA8D-3AB8-075829DAE16C}"/>
          </ac:grpSpMkLst>
        </pc:grpChg>
      </pc:sldChg>
      <pc:sldChg chg="modSp">
        <pc:chgData name="An SungHo" userId="b90b4d98d72c4201" providerId="Windows Live" clId="Web-{CE965003-97E9-4DFA-A5EC-E17ADB7D5711}" dt="2023-01-01T14:08:54.607" v="178" actId="20577"/>
        <pc:sldMkLst>
          <pc:docMk/>
          <pc:sldMk cId="1720791940" sldId="442"/>
        </pc:sldMkLst>
        <pc:spChg chg="mod">
          <ac:chgData name="An SungHo" userId="b90b4d98d72c4201" providerId="Windows Live" clId="Web-{CE965003-97E9-4DFA-A5EC-E17ADB7D5711}" dt="2023-01-01T14:08:54.607" v="178" actId="20577"/>
          <ac:spMkLst>
            <pc:docMk/>
            <pc:sldMk cId="1720791940" sldId="442"/>
            <ac:spMk id="23" creationId="{00000000-0000-0000-0000-000000000000}"/>
          </ac:spMkLst>
        </pc:spChg>
        <pc:picChg chg="mod">
          <ac:chgData name="An SungHo" userId="b90b4d98d72c4201" providerId="Windows Live" clId="Web-{CE965003-97E9-4DFA-A5EC-E17ADB7D5711}" dt="2023-01-01T14:07:48.121" v="149" actId="1076"/>
          <ac:picMkLst>
            <pc:docMk/>
            <pc:sldMk cId="1720791940" sldId="442"/>
            <ac:picMk id="8" creationId="{3ECABB79-1CB4-C5D9-2FFA-5DBE15041A9E}"/>
          </ac:picMkLst>
        </pc:picChg>
      </pc:sldChg>
      <pc:sldChg chg="modSp">
        <pc:chgData name="An SungHo" userId="b90b4d98d72c4201" providerId="Windows Live" clId="Web-{CE965003-97E9-4DFA-A5EC-E17ADB7D5711}" dt="2023-01-01T14:00:37.689" v="95" actId="20577"/>
        <pc:sldMkLst>
          <pc:docMk/>
          <pc:sldMk cId="1435974284" sldId="458"/>
        </pc:sldMkLst>
        <pc:spChg chg="mod">
          <ac:chgData name="An SungHo" userId="b90b4d98d72c4201" providerId="Windows Live" clId="Web-{CE965003-97E9-4DFA-A5EC-E17ADB7D5711}" dt="2023-01-01T14:00:37.689" v="95" actId="20577"/>
          <ac:spMkLst>
            <pc:docMk/>
            <pc:sldMk cId="1435974284" sldId="458"/>
            <ac:spMk id="15" creationId="{00000000-0000-0000-0000-000000000000}"/>
          </ac:spMkLst>
        </pc:spChg>
      </pc:sldChg>
      <pc:sldChg chg="modSp">
        <pc:chgData name="An SungHo" userId="b90b4d98d72c4201" providerId="Windows Live" clId="Web-{CE965003-97E9-4DFA-A5EC-E17ADB7D5711}" dt="2023-01-01T14:01:59.456" v="99" actId="1076"/>
        <pc:sldMkLst>
          <pc:docMk/>
          <pc:sldMk cId="665695771" sldId="459"/>
        </pc:sldMkLst>
        <pc:spChg chg="mod">
          <ac:chgData name="An SungHo" userId="b90b4d98d72c4201" providerId="Windows Live" clId="Web-{CE965003-97E9-4DFA-A5EC-E17ADB7D5711}" dt="2023-01-01T14:00:53.095" v="97" actId="20577"/>
          <ac:spMkLst>
            <pc:docMk/>
            <pc:sldMk cId="665695771" sldId="459"/>
            <ac:spMk id="15" creationId="{00000000-0000-0000-0000-000000000000}"/>
          </ac:spMkLst>
        </pc:spChg>
        <pc:grpChg chg="mod">
          <ac:chgData name="An SungHo" userId="b90b4d98d72c4201" providerId="Windows Live" clId="Web-{CE965003-97E9-4DFA-A5EC-E17ADB7D5711}" dt="2023-01-01T14:01:59.456" v="99" actId="1076"/>
          <ac:grpSpMkLst>
            <pc:docMk/>
            <pc:sldMk cId="665695771" sldId="459"/>
            <ac:grpSpMk id="41" creationId="{162CB663-B4CB-B418-03FD-10B76C9C051C}"/>
          </ac:grpSpMkLst>
        </pc:grpChg>
      </pc:sldChg>
      <pc:sldChg chg="addSp modSp">
        <pc:chgData name="An SungHo" userId="b90b4d98d72c4201" providerId="Windows Live" clId="Web-{CE965003-97E9-4DFA-A5EC-E17ADB7D5711}" dt="2023-01-01T14:03:39.412" v="117" actId="1076"/>
        <pc:sldMkLst>
          <pc:docMk/>
          <pc:sldMk cId="1486086648" sldId="460"/>
        </pc:sldMkLst>
        <pc:spChg chg="add mod">
          <ac:chgData name="An SungHo" userId="b90b4d98d72c4201" providerId="Windows Live" clId="Web-{CE965003-97E9-4DFA-A5EC-E17ADB7D5711}" dt="2023-01-01T14:03:20.005" v="114" actId="1076"/>
          <ac:spMkLst>
            <pc:docMk/>
            <pc:sldMk cId="1486086648" sldId="460"/>
            <ac:spMk id="3" creationId="{648E447A-F238-4C54-292C-D07BCE963DD7}"/>
          </ac:spMkLst>
        </pc:spChg>
        <pc:spChg chg="add mod">
          <ac:chgData name="An SungHo" userId="b90b4d98d72c4201" providerId="Windows Live" clId="Web-{CE965003-97E9-4DFA-A5EC-E17ADB7D5711}" dt="2023-01-01T14:03:28.287" v="116" actId="1076"/>
          <ac:spMkLst>
            <pc:docMk/>
            <pc:sldMk cId="1486086648" sldId="460"/>
            <ac:spMk id="8" creationId="{A2671FF2-C616-0E71-48E3-E15D723912CF}"/>
          </ac:spMkLst>
        </pc:spChg>
        <pc:spChg chg="mod">
          <ac:chgData name="An SungHo" userId="b90b4d98d72c4201" providerId="Windows Live" clId="Web-{CE965003-97E9-4DFA-A5EC-E17ADB7D5711}" dt="2023-01-01T14:02:21.441" v="110" actId="20577"/>
          <ac:spMkLst>
            <pc:docMk/>
            <pc:sldMk cId="1486086648" sldId="460"/>
            <ac:spMk id="15" creationId="{00000000-0000-0000-0000-000000000000}"/>
          </ac:spMkLst>
        </pc:spChg>
        <pc:spChg chg="mod">
          <ac:chgData name="An SungHo" userId="b90b4d98d72c4201" providerId="Windows Live" clId="Web-{CE965003-97E9-4DFA-A5EC-E17ADB7D5711}" dt="2023-01-01T14:02:31.817" v="111" actId="1076"/>
          <ac:spMkLst>
            <pc:docMk/>
            <pc:sldMk cId="1486086648" sldId="460"/>
            <ac:spMk id="47" creationId="{81957039-E64B-E521-563D-89A835D1803F}"/>
          </ac:spMkLst>
        </pc:spChg>
        <pc:grpChg chg="mod">
          <ac:chgData name="An SungHo" userId="b90b4d98d72c4201" providerId="Windows Live" clId="Web-{CE965003-97E9-4DFA-A5EC-E17ADB7D5711}" dt="2023-01-01T14:03:39.412" v="117" actId="1076"/>
          <ac:grpSpMkLst>
            <pc:docMk/>
            <pc:sldMk cId="1486086648" sldId="460"/>
            <ac:grpSpMk id="38" creationId="{4A56C9E3-5E7F-A1A5-3D7E-033F7AB3213A}"/>
          </ac:grpSpMkLst>
        </pc:grpChg>
      </pc:sldChg>
      <pc:sldChg chg="modSp">
        <pc:chgData name="An SungHo" userId="b90b4d98d72c4201" providerId="Windows Live" clId="Web-{CE965003-97E9-4DFA-A5EC-E17ADB7D5711}" dt="2023-01-01T14:08:42.857" v="160" actId="1076"/>
        <pc:sldMkLst>
          <pc:docMk/>
          <pc:sldMk cId="3654278890" sldId="461"/>
        </pc:sldMkLst>
        <pc:spChg chg="mod">
          <ac:chgData name="An SungHo" userId="b90b4d98d72c4201" providerId="Windows Live" clId="Web-{CE965003-97E9-4DFA-A5EC-E17ADB7D5711}" dt="2023-01-01T14:08:42.857" v="160" actId="1076"/>
          <ac:spMkLst>
            <pc:docMk/>
            <pc:sldMk cId="3654278890" sldId="461"/>
            <ac:spMk id="2" creationId="{00000000-0000-0000-0000-000000000000}"/>
          </ac:spMkLst>
        </pc:spChg>
        <pc:picChg chg="mod">
          <ac:chgData name="An SungHo" userId="b90b4d98d72c4201" providerId="Windows Live" clId="Web-{CE965003-97E9-4DFA-A5EC-E17ADB7D5711}" dt="2023-01-01T14:06:13.932" v="141" actId="1076"/>
          <ac:picMkLst>
            <pc:docMk/>
            <pc:sldMk cId="3654278890" sldId="461"/>
            <ac:picMk id="3" creationId="{409BAB81-3347-3BDD-CD48-C502AD9A04A0}"/>
          </ac:picMkLst>
        </pc:picChg>
        <pc:picChg chg="mod">
          <ac:chgData name="An SungHo" userId="b90b4d98d72c4201" providerId="Windows Live" clId="Web-{CE965003-97E9-4DFA-A5EC-E17ADB7D5711}" dt="2023-01-01T14:06:01.431" v="139" actId="1076"/>
          <ac:picMkLst>
            <pc:docMk/>
            <pc:sldMk cId="3654278890" sldId="461"/>
            <ac:picMk id="5" creationId="{F5006650-696B-E4F9-F75A-8B241F8EE374}"/>
          </ac:picMkLst>
        </pc:picChg>
      </pc:sldChg>
      <pc:sldChg chg="modSp">
        <pc:chgData name="An SungHo" userId="b90b4d98d72c4201" providerId="Windows Live" clId="Web-{CE965003-97E9-4DFA-A5EC-E17ADB7D5711}" dt="2023-01-01T14:09:05.280" v="197" actId="1076"/>
        <pc:sldMkLst>
          <pc:docMk/>
          <pc:sldMk cId="2575107500" sldId="462"/>
        </pc:sldMkLst>
        <pc:spChg chg="mod">
          <ac:chgData name="An SungHo" userId="b90b4d98d72c4201" providerId="Windows Live" clId="Web-{CE965003-97E9-4DFA-A5EC-E17ADB7D5711}" dt="2023-01-01T14:09:05.280" v="197" actId="1076"/>
          <ac:spMkLst>
            <pc:docMk/>
            <pc:sldMk cId="2575107500" sldId="462"/>
            <ac:spMk id="23" creationId="{00000000-0000-0000-0000-000000000000}"/>
          </ac:spMkLst>
        </pc:spChg>
      </pc:sldChg>
      <pc:sldChg chg="modSp">
        <pc:chgData name="An SungHo" userId="b90b4d98d72c4201" providerId="Windows Live" clId="Web-{CE965003-97E9-4DFA-A5EC-E17ADB7D5711}" dt="2023-01-01T14:09:39.890" v="212" actId="20577"/>
        <pc:sldMkLst>
          <pc:docMk/>
          <pc:sldMk cId="2719522664" sldId="463"/>
        </pc:sldMkLst>
        <pc:spChg chg="mod">
          <ac:chgData name="An SungHo" userId="b90b4d98d72c4201" providerId="Windows Live" clId="Web-{CE965003-97E9-4DFA-A5EC-E17ADB7D5711}" dt="2023-01-01T14:09:39.890" v="212" actId="20577"/>
          <ac:spMkLst>
            <pc:docMk/>
            <pc:sldMk cId="2719522664" sldId="463"/>
            <ac:spMk id="23" creationId="{00000000-0000-0000-0000-000000000000}"/>
          </ac:spMkLst>
        </pc:spChg>
      </pc:sldChg>
      <pc:sldChg chg="addSp delSp modSp">
        <pc:chgData name="An SungHo" userId="b90b4d98d72c4201" providerId="Windows Live" clId="Web-{CE965003-97E9-4DFA-A5EC-E17ADB7D5711}" dt="2023-01-01T14:14:53.835" v="333" actId="1076"/>
        <pc:sldMkLst>
          <pc:docMk/>
          <pc:sldMk cId="2816593445" sldId="464"/>
        </pc:sldMkLst>
        <pc:spChg chg="add del mod">
          <ac:chgData name="An SungHo" userId="b90b4d98d72c4201" providerId="Windows Live" clId="Web-{CE965003-97E9-4DFA-A5EC-E17ADB7D5711}" dt="2023-01-01T14:14:49.820" v="331"/>
          <ac:spMkLst>
            <pc:docMk/>
            <pc:sldMk cId="2816593445" sldId="464"/>
            <ac:spMk id="2" creationId="{2140E120-3CC5-0218-EC01-53E2D6D94213}"/>
          </ac:spMkLst>
        </pc:spChg>
        <pc:spChg chg="mod">
          <ac:chgData name="An SungHo" userId="b90b4d98d72c4201" providerId="Windows Live" clId="Web-{CE965003-97E9-4DFA-A5EC-E17ADB7D5711}" dt="2023-01-01T14:11:04.111" v="267" actId="20577"/>
          <ac:spMkLst>
            <pc:docMk/>
            <pc:sldMk cId="2816593445" sldId="464"/>
            <ac:spMk id="23" creationId="{00000000-0000-0000-0000-000000000000}"/>
          </ac:spMkLst>
        </pc:spChg>
        <pc:picChg chg="mod">
          <ac:chgData name="An SungHo" userId="b90b4d98d72c4201" providerId="Windows Live" clId="Web-{CE965003-97E9-4DFA-A5EC-E17ADB7D5711}" dt="2023-01-01T14:11:06.861" v="268" actId="1076"/>
          <ac:picMkLst>
            <pc:docMk/>
            <pc:sldMk cId="2816593445" sldId="464"/>
            <ac:picMk id="3" creationId="{017F353B-6806-369A-DF38-BB4FBAACCEDB}"/>
          </ac:picMkLst>
        </pc:picChg>
        <pc:picChg chg="mod">
          <ac:chgData name="An SungHo" userId="b90b4d98d72c4201" providerId="Windows Live" clId="Web-{CE965003-97E9-4DFA-A5EC-E17ADB7D5711}" dt="2023-01-01T14:12:54.160" v="291" actId="1076"/>
          <ac:picMkLst>
            <pc:docMk/>
            <pc:sldMk cId="2816593445" sldId="464"/>
            <ac:picMk id="4" creationId="{08D2AA57-B961-34EE-EB16-323B7D880C73}"/>
          </ac:picMkLst>
        </pc:picChg>
        <pc:picChg chg="mod">
          <ac:chgData name="An SungHo" userId="b90b4d98d72c4201" providerId="Windows Live" clId="Web-{CE965003-97E9-4DFA-A5EC-E17ADB7D5711}" dt="2023-01-01T14:12:19.941" v="273" actId="1076"/>
          <ac:picMkLst>
            <pc:docMk/>
            <pc:sldMk cId="2816593445" sldId="464"/>
            <ac:picMk id="5" creationId="{C1C69A15-526C-EB59-62E3-96A269EECE14}"/>
          </ac:picMkLst>
        </pc:picChg>
        <pc:picChg chg="add mod">
          <ac:chgData name="An SungHo" userId="b90b4d98d72c4201" providerId="Windows Live" clId="Web-{CE965003-97E9-4DFA-A5EC-E17ADB7D5711}" dt="2023-01-01T14:14:53.835" v="333" actId="1076"/>
          <ac:picMkLst>
            <pc:docMk/>
            <pc:sldMk cId="2816593445" sldId="464"/>
            <ac:picMk id="6" creationId="{BC276B69-6EFB-E18C-8604-3765F1F9BEC2}"/>
          </ac:picMkLst>
        </pc:picChg>
      </pc:sldChg>
      <pc:sldChg chg="modSp">
        <pc:chgData name="An SungHo" userId="b90b4d98d72c4201" providerId="Windows Live" clId="Web-{CE965003-97E9-4DFA-A5EC-E17ADB7D5711}" dt="2023-01-01T14:22:15.143" v="412" actId="20577"/>
        <pc:sldMkLst>
          <pc:docMk/>
          <pc:sldMk cId="1838387079" sldId="466"/>
        </pc:sldMkLst>
        <pc:spChg chg="mod">
          <ac:chgData name="An SungHo" userId="b90b4d98d72c4201" providerId="Windows Live" clId="Web-{CE965003-97E9-4DFA-A5EC-E17ADB7D5711}" dt="2023-01-01T14:22:15.143" v="412" actId="20577"/>
          <ac:spMkLst>
            <pc:docMk/>
            <pc:sldMk cId="1838387079" sldId="466"/>
            <ac:spMk id="23" creationId="{00000000-0000-0000-0000-000000000000}"/>
          </ac:spMkLst>
        </pc:spChg>
      </pc:sldChg>
      <pc:sldChg chg="modSp">
        <pc:chgData name="An SungHo" userId="b90b4d98d72c4201" providerId="Windows Live" clId="Web-{CE965003-97E9-4DFA-A5EC-E17ADB7D5711}" dt="2023-01-01T14:27:57.139" v="428" actId="14100"/>
        <pc:sldMkLst>
          <pc:docMk/>
          <pc:sldMk cId="1543253819" sldId="467"/>
        </pc:sldMkLst>
        <pc:picChg chg="mod">
          <ac:chgData name="An SungHo" userId="b90b4d98d72c4201" providerId="Windows Live" clId="Web-{CE965003-97E9-4DFA-A5EC-E17ADB7D5711}" dt="2023-01-01T14:27:50.967" v="424" actId="1076"/>
          <ac:picMkLst>
            <pc:docMk/>
            <pc:sldMk cId="1543253819" sldId="467"/>
            <ac:picMk id="2" creationId="{63BE3FCB-35A5-8451-35C5-3358D4E54690}"/>
          </ac:picMkLst>
        </pc:picChg>
        <pc:picChg chg="mod">
          <ac:chgData name="An SungHo" userId="b90b4d98d72c4201" providerId="Windows Live" clId="Web-{CE965003-97E9-4DFA-A5EC-E17ADB7D5711}" dt="2023-01-01T14:27:47.529" v="422" actId="1076"/>
          <ac:picMkLst>
            <pc:docMk/>
            <pc:sldMk cId="1543253819" sldId="467"/>
            <ac:picMk id="3" creationId="{1615F4C0-E77C-4312-B116-66FFF124CB0C}"/>
          </ac:picMkLst>
        </pc:picChg>
        <pc:picChg chg="mod">
          <ac:chgData name="An SungHo" userId="b90b4d98d72c4201" providerId="Windows Live" clId="Web-{CE965003-97E9-4DFA-A5EC-E17ADB7D5711}" dt="2023-01-01T14:27:57.139" v="428" actId="14100"/>
          <ac:picMkLst>
            <pc:docMk/>
            <pc:sldMk cId="1543253819" sldId="467"/>
            <ac:picMk id="4" creationId="{9375166D-B927-0884-EDD3-7030294A1F46}"/>
          </ac:picMkLst>
        </pc:picChg>
        <pc:picChg chg="mod">
          <ac:chgData name="An SungHo" userId="b90b4d98d72c4201" providerId="Windows Live" clId="Web-{CE965003-97E9-4DFA-A5EC-E17ADB7D5711}" dt="2023-01-01T14:27:48.967" v="423" actId="1076"/>
          <ac:picMkLst>
            <pc:docMk/>
            <pc:sldMk cId="1543253819" sldId="467"/>
            <ac:picMk id="9" creationId="{9FBAFDA3-8B42-D94A-A065-E726FD568248}"/>
          </ac:picMkLst>
        </pc:picChg>
      </pc:sldChg>
      <pc:sldChg chg="modSp">
        <pc:chgData name="An SungHo" userId="b90b4d98d72c4201" providerId="Windows Live" clId="Web-{CE965003-97E9-4DFA-A5EC-E17ADB7D5711}" dt="2023-01-01T14:22:23.159" v="414" actId="20577"/>
        <pc:sldMkLst>
          <pc:docMk/>
          <pc:sldMk cId="4061188419" sldId="468"/>
        </pc:sldMkLst>
        <pc:spChg chg="mod">
          <ac:chgData name="An SungHo" userId="b90b4d98d72c4201" providerId="Windows Live" clId="Web-{CE965003-97E9-4DFA-A5EC-E17ADB7D5711}" dt="2023-01-01T14:22:23.159" v="414" actId="20577"/>
          <ac:spMkLst>
            <pc:docMk/>
            <pc:sldMk cId="4061188419" sldId="468"/>
            <ac:spMk id="23" creationId="{00000000-0000-0000-0000-000000000000}"/>
          </ac:spMkLst>
        </pc:spChg>
        <pc:picChg chg="mod">
          <ac:chgData name="An SungHo" userId="b90b4d98d72c4201" providerId="Windows Live" clId="Web-{CE965003-97E9-4DFA-A5EC-E17ADB7D5711}" dt="2023-01-01T14:19:56.140" v="361" actId="1076"/>
          <ac:picMkLst>
            <pc:docMk/>
            <pc:sldMk cId="4061188419" sldId="468"/>
            <ac:picMk id="2" creationId="{C01B0E06-A0D7-1B0B-F5CF-9326D6650981}"/>
          </ac:picMkLst>
        </pc:picChg>
        <pc:picChg chg="mod">
          <ac:chgData name="An SungHo" userId="b90b4d98d72c4201" providerId="Windows Live" clId="Web-{CE965003-97E9-4DFA-A5EC-E17ADB7D5711}" dt="2023-01-01T14:19:44.015" v="359" actId="1076"/>
          <ac:picMkLst>
            <pc:docMk/>
            <pc:sldMk cId="4061188419" sldId="468"/>
            <ac:picMk id="6" creationId="{DA4B7A0D-FA94-7814-FCBA-FA2794AED80E}"/>
          </ac:picMkLst>
        </pc:picChg>
      </pc:sldChg>
      <pc:sldChg chg="addSp delSp modSp add replId">
        <pc:chgData name="An SungHo" userId="b90b4d98d72c4201" providerId="Windows Live" clId="Web-{CE965003-97E9-4DFA-A5EC-E17ADB7D5711}" dt="2023-01-01T14:19:25.811" v="357" actId="1076"/>
        <pc:sldMkLst>
          <pc:docMk/>
          <pc:sldMk cId="123326323" sldId="469"/>
        </pc:sldMkLst>
        <pc:picChg chg="add mod">
          <ac:chgData name="An SungHo" userId="b90b4d98d72c4201" providerId="Windows Live" clId="Web-{CE965003-97E9-4DFA-A5EC-E17ADB7D5711}" dt="2023-01-01T14:17:48.309" v="347" actId="14100"/>
          <ac:picMkLst>
            <pc:docMk/>
            <pc:sldMk cId="123326323" sldId="469"/>
            <ac:picMk id="2" creationId="{27077A6A-CF8D-2276-4F7F-CD6B13D65373}"/>
          </ac:picMkLst>
        </pc:picChg>
        <pc:picChg chg="del">
          <ac:chgData name="An SungHo" userId="b90b4d98d72c4201" providerId="Windows Live" clId="Web-{CE965003-97E9-4DFA-A5EC-E17ADB7D5711}" dt="2023-01-01T14:17:35.089" v="341"/>
          <ac:picMkLst>
            <pc:docMk/>
            <pc:sldMk cId="123326323" sldId="469"/>
            <ac:picMk id="3" creationId="{017F353B-6806-369A-DF38-BB4FBAACCEDB}"/>
          </ac:picMkLst>
        </pc:picChg>
        <pc:picChg chg="del">
          <ac:chgData name="An SungHo" userId="b90b4d98d72c4201" providerId="Windows Live" clId="Web-{CE965003-97E9-4DFA-A5EC-E17ADB7D5711}" dt="2023-01-01T14:17:32.371" v="339"/>
          <ac:picMkLst>
            <pc:docMk/>
            <pc:sldMk cId="123326323" sldId="469"/>
            <ac:picMk id="4" creationId="{08D2AA57-B961-34EE-EB16-323B7D880C73}"/>
          </ac:picMkLst>
        </pc:picChg>
        <pc:picChg chg="del">
          <ac:chgData name="An SungHo" userId="b90b4d98d72c4201" providerId="Windows Live" clId="Web-{CE965003-97E9-4DFA-A5EC-E17ADB7D5711}" dt="2023-01-01T14:17:33.746" v="340"/>
          <ac:picMkLst>
            <pc:docMk/>
            <pc:sldMk cId="123326323" sldId="469"/>
            <ac:picMk id="5" creationId="{C1C69A15-526C-EB59-62E3-96A269EECE14}"/>
          </ac:picMkLst>
        </pc:picChg>
        <pc:picChg chg="del mod">
          <ac:chgData name="An SungHo" userId="b90b4d98d72c4201" providerId="Windows Live" clId="Web-{CE965003-97E9-4DFA-A5EC-E17ADB7D5711}" dt="2023-01-01T14:17:53.746" v="349"/>
          <ac:picMkLst>
            <pc:docMk/>
            <pc:sldMk cId="123326323" sldId="469"/>
            <ac:picMk id="6" creationId="{BC276B69-6EFB-E18C-8604-3765F1F9BEC2}"/>
          </ac:picMkLst>
        </pc:picChg>
        <pc:picChg chg="add mod">
          <ac:chgData name="An SungHo" userId="b90b4d98d72c4201" providerId="Windows Live" clId="Web-{CE965003-97E9-4DFA-A5EC-E17ADB7D5711}" dt="2023-01-01T14:19:25.811" v="357" actId="1076"/>
          <ac:picMkLst>
            <pc:docMk/>
            <pc:sldMk cId="123326323" sldId="469"/>
            <ac:picMk id="7" creationId="{2A7F2DB6-68D5-10AE-F8C7-AE9DA8EEE320}"/>
          </ac:picMkLst>
        </pc:picChg>
      </pc:sldChg>
      <pc:sldChg chg="delSp modSp add replId">
        <pc:chgData name="An SungHo" userId="b90b4d98d72c4201" providerId="Windows Live" clId="Web-{CE965003-97E9-4DFA-A5EC-E17ADB7D5711}" dt="2023-01-01T14:40:47.237" v="479" actId="20577"/>
        <pc:sldMkLst>
          <pc:docMk/>
          <pc:sldMk cId="1413993156" sldId="470"/>
        </pc:sldMkLst>
        <pc:spChg chg="mod">
          <ac:chgData name="An SungHo" userId="b90b4d98d72c4201" providerId="Windows Live" clId="Web-{CE965003-97E9-4DFA-A5EC-E17ADB7D5711}" dt="2023-01-01T14:40:47.237" v="479" actId="20577"/>
          <ac:spMkLst>
            <pc:docMk/>
            <pc:sldMk cId="1413993156" sldId="470"/>
            <ac:spMk id="23" creationId="{00000000-0000-0000-0000-000000000000}"/>
          </ac:spMkLst>
        </pc:spChg>
        <pc:picChg chg="del">
          <ac:chgData name="An SungHo" userId="b90b4d98d72c4201" providerId="Windows Live" clId="Web-{CE965003-97E9-4DFA-A5EC-E17ADB7D5711}" dt="2023-01-01T14:40:27.580" v="430"/>
          <ac:picMkLst>
            <pc:docMk/>
            <pc:sldMk cId="1413993156" sldId="470"/>
            <ac:picMk id="2" creationId="{6086E4B6-27E3-5C82-9D6D-86633240FA0B}"/>
          </ac:picMkLst>
        </pc:picChg>
        <pc:picChg chg="del">
          <ac:chgData name="An SungHo" userId="b90b4d98d72c4201" providerId="Windows Live" clId="Web-{CE965003-97E9-4DFA-A5EC-E17ADB7D5711}" dt="2023-01-01T14:40:27.596" v="431"/>
          <ac:picMkLst>
            <pc:docMk/>
            <pc:sldMk cId="1413993156" sldId="470"/>
            <ac:picMk id="8" creationId="{A7E87788-2F25-AFE3-0D8B-82FA3AE28315}"/>
          </ac:picMkLst>
        </pc:picChg>
        <pc:picChg chg="del">
          <ac:chgData name="An SungHo" userId="b90b4d98d72c4201" providerId="Windows Live" clId="Web-{CE965003-97E9-4DFA-A5EC-E17ADB7D5711}" dt="2023-01-01T14:40:27.611" v="432"/>
          <ac:picMkLst>
            <pc:docMk/>
            <pc:sldMk cId="1413993156" sldId="470"/>
            <ac:picMk id="9" creationId="{65975CD0-62C5-5275-68EF-9C6A97E3461F}"/>
          </ac:picMkLst>
        </pc:picChg>
      </pc:sldChg>
      <pc:sldChg chg="modSp add replId">
        <pc:chgData name="An SungHo" userId="b90b4d98d72c4201" providerId="Windows Live" clId="Web-{CE965003-97E9-4DFA-A5EC-E17ADB7D5711}" dt="2023-01-01T14:41:09.190" v="502" actId="20577"/>
        <pc:sldMkLst>
          <pc:docMk/>
          <pc:sldMk cId="1305480115" sldId="471"/>
        </pc:sldMkLst>
        <pc:spChg chg="mod">
          <ac:chgData name="An SungHo" userId="b90b4d98d72c4201" providerId="Windows Live" clId="Web-{CE965003-97E9-4DFA-A5EC-E17ADB7D5711}" dt="2023-01-01T14:41:09.190" v="502" actId="20577"/>
          <ac:spMkLst>
            <pc:docMk/>
            <pc:sldMk cId="1305480115" sldId="471"/>
            <ac:spMk id="23" creationId="{00000000-0000-0000-0000-000000000000}"/>
          </ac:spMkLst>
        </pc:spChg>
      </pc:sldChg>
    </pc:docChg>
  </pc:docChgLst>
  <pc:docChgLst>
    <pc:chgData name="An SungHo" userId="b90b4d98d72c4201" providerId="Windows Live" clId="Web-{86810E77-DA46-4069-8261-EC73FE59C991}"/>
    <pc:docChg chg="modSld">
      <pc:chgData name="An SungHo" userId="b90b4d98d72c4201" providerId="Windows Live" clId="Web-{86810E77-DA46-4069-8261-EC73FE59C991}" dt="2022-12-31T03:00:52.260" v="0" actId="1076"/>
      <pc:docMkLst>
        <pc:docMk/>
      </pc:docMkLst>
      <pc:sldChg chg="modSp">
        <pc:chgData name="An SungHo" userId="b90b4d98d72c4201" providerId="Windows Live" clId="Web-{86810E77-DA46-4069-8261-EC73FE59C991}" dt="2022-12-31T03:00:52.260" v="0" actId="1076"/>
        <pc:sldMkLst>
          <pc:docMk/>
          <pc:sldMk cId="1720791940" sldId="442"/>
        </pc:sldMkLst>
        <pc:picChg chg="mod">
          <ac:chgData name="An SungHo" userId="b90b4d98d72c4201" providerId="Windows Live" clId="Web-{86810E77-DA46-4069-8261-EC73FE59C991}" dt="2022-12-31T03:00:52.260" v="0" actId="1076"/>
          <ac:picMkLst>
            <pc:docMk/>
            <pc:sldMk cId="1720791940" sldId="442"/>
            <ac:picMk id="4" creationId="{00000000-0000-0000-0000-000000000000}"/>
          </ac:picMkLst>
        </pc:picChg>
      </pc:sldChg>
    </pc:docChg>
  </pc:docChgLst>
</pc:chgInfo>
</file>

<file path=ppt/comments/modernComment_1CA_55973A8C.xml><?xml version="1.0" encoding="utf-8"?>
<p188:cmLst xmlns:a="http://schemas.openxmlformats.org/drawingml/2006/main" xmlns:r="http://schemas.openxmlformats.org/officeDocument/2006/relationships" xmlns:p188="http://schemas.microsoft.com/office/powerpoint/2018/8/main">
  <p188:cm id="{916C2E28-66C5-4350-A9C4-1BAEDBC5D229}" authorId="{1C71CF74-3DF1-1C52-0F60-90D74D6C7FE1}" created="2022-12-31T17:28:31.369">
    <pc:sldMkLst xmlns:pc="http://schemas.microsoft.com/office/powerpoint/2013/main/command">
      <pc:docMk/>
      <pc:sldMk cId="1435974284" sldId="458"/>
    </pc:sldMkLst>
    <p188:txBody>
      <a:bodyPr/>
      <a:lstStyle/>
      <a:p>
        <a:r>
          <a:rPr lang="ko-KR" altLang="en-US"/>
          <a:t>개발자가 깃허브에 머지 및 코드 푸쉬를 하면 젠킨스가 이 변화를 감지해 젠킨스 서버 내에서 테스트 빌드 실행 순서를 거친후 문제가 없다고 판단되면 스프링으로 jar 파일을 운영서버로 던져줘서 운영서버의 스프링이 재실행되면서  배포가 완료된다
하지만 재실행 하는 과정에서 스프링이 내려가기 때문에 서버중단의 문제점이 발생하게된다 그래서 은행업무 시간이 끝난 6시 이후에 배포를 하였다</a:t>
        </a:r>
      </a:p>
    </p188:txBody>
  </p188:cm>
</p188:cmLst>
</file>

<file path=ppt/comments/modernComment_1CB_27ADB61B.xml><?xml version="1.0" encoding="utf-8"?>
<p188:cmLst xmlns:a="http://schemas.openxmlformats.org/drawingml/2006/main" xmlns:r="http://schemas.openxmlformats.org/officeDocument/2006/relationships" xmlns:p188="http://schemas.microsoft.com/office/powerpoint/2018/8/main">
  <p188:cm id="{C87D3F4D-C74D-4D56-BE2E-508E003D1C84}" authorId="{1C71CF74-3DF1-1C52-0F60-90D74D6C7FE1}" created="2022-12-31T12:58:05.762">
    <pc:sldMkLst xmlns:pc="http://schemas.microsoft.com/office/powerpoint/2013/main/command">
      <pc:docMk/>
      <pc:sldMk cId="665695771" sldId="459"/>
    </pc:sldMkLst>
    <p188:txBody>
      <a:bodyPr/>
      <a:lstStyle/>
      <a:p>
        <a:r>
          <a:rPr lang="ko-KR" altLang="en-US"/>
          <a:t>이전회사는 백엔드 프로젝트 프론트 프로젝트를 분류한뒤 각각의 작업을 따로 진행하고 백엔드플젝에 스프링부트를 사용하여 하나의 프로젝트 안에 서비스, VO, controller 폴더를 분리하여 각각의 데이터 흐름에 맞게 작업하고 젠킨스를 통해 자동배포 구조를 사용함​
​
우리회사는 netty 를 쓰며 폴더 구조는 model 과 Service 2가지로만 분리하여 ​
Model 폴더에는 vo가 들어와있고 Service 폴더에 컨트롤러 역할 서비스 역할을 모두 서비스 단에서 하고있음 ​
특징으로는 ​
각각의 서비스를 분리하여 모듈화하는 MSA 기법을 적용했고 이 기법을 사용하여 msa장점 설명 타임 그리고 각각의 서비스를 컨테이너화 시키고 쿠버네티스로 관리하는 구조를 가지고 있다</a:t>
        </a:r>
      </a:p>
    </p188:txBody>
  </p188:cm>
</p188:cmLst>
</file>

<file path=ppt/comments/modernComment_1CC_5893E1F8.xml><?xml version="1.0" encoding="utf-8"?>
<p188:cmLst xmlns:a="http://schemas.openxmlformats.org/drawingml/2006/main" xmlns:r="http://schemas.openxmlformats.org/officeDocument/2006/relationships" xmlns:p188="http://schemas.microsoft.com/office/powerpoint/2018/8/main">
  <p188:cm id="{C9DAAD54-7FEF-4EAF-A1C2-D23DA3337E87}" authorId="{1C71CF74-3DF1-1C52-0F60-90D74D6C7FE1}" created="2022-12-31T12:58:05.762">
    <pc:sldMkLst xmlns:pc="http://schemas.microsoft.com/office/powerpoint/2013/main/command">
      <pc:docMk/>
      <pc:sldMk cId="665695771" sldId="459"/>
    </pc:sldMkLst>
    <p188:txBody>
      <a:bodyPr/>
      <a:lstStyle/>
      <a:p>
        <a:r>
          <a:rPr lang="ko-KR" altLang="en-US"/>
          <a:t>이전회사는 백엔드 프로젝트 프론트 프로젝트를 분류한뒤 각각의 작업을 따로 진행하고 백엔드플젝에 스프링부트를 사용하여 하나의 프로젝트 안에 서비스, VO, controller 폴더를 분리하여 각각의 데이터 흐름에 맞게 작업하고 젠킨스를 통해 자동배포 구조를 사용함​
​
우리회사는 netty 를 쓰며 폴더 구조는 model 과 Service 2가지로만 분리하여 ​
Model 폴더에는 vo가 들어와있고 Service 폴더에 컨트롤러 역할 서비스 역할을 모두 서비스 단에서 하고있음 ​
특징으로는 ​
각각의 서비스를 분리하여 모듈화하는 MSA 기법을 적용했고 이 기법을 사용하여 msa장점 설명 타임 그리고 각각의 서비스를 컨테이너화 시키고 쿠버네티스로 관리하는 구조를 가지고 있다</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4317F9-B05B-44F2-894D-313C4FF8D4BB}" type="datetimeFigureOut">
              <a:rPr lang="ko-KR" altLang="en-US" smtClean="0"/>
              <a:t>2023-01-09</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96B7AB-F15B-458E-A65C-E237C9E62056}" type="slidenum">
              <a:rPr lang="ko-KR" altLang="en-US" smtClean="0"/>
              <a:t>‹#›</a:t>
            </a:fld>
            <a:endParaRPr lang="ko-KR" altLang="en-US"/>
          </a:p>
        </p:txBody>
      </p:sp>
    </p:spTree>
    <p:extLst>
      <p:ext uri="{BB962C8B-B14F-4D97-AF65-F5344CB8AC3E}">
        <p14:creationId xmlns:p14="http://schemas.microsoft.com/office/powerpoint/2010/main" val="687773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굴림" pitchFamily="50" charset="-127"/>
                <a:ea typeface="굴림" pitchFamily="50" charset="-127"/>
              </a:defRPr>
            </a:lvl1pPr>
          </a:lstStyle>
          <a:p>
            <a:pPr>
              <a:defRPr/>
            </a:pPr>
            <a:endParaRPr lang="ko-KR" altLang="en-US" dirty="0"/>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굴림" pitchFamily="50" charset="-127"/>
                <a:ea typeface="굴림" pitchFamily="50" charset="-127"/>
              </a:defRPr>
            </a:lvl1pPr>
          </a:lstStyle>
          <a:p>
            <a:pPr>
              <a:defRPr/>
            </a:pPr>
            <a:fld id="{D2AFEE28-24C4-4AD4-AB1F-6A29DEB3856B}" type="datetimeFigureOut">
              <a:rPr lang="ko-KR" altLang="en-US"/>
              <a:pPr>
                <a:defRPr/>
              </a:pPr>
              <a:t>2023-01-09</a:t>
            </a:fld>
            <a:endParaRPr lang="ko-KR" altLang="en-US" dirty="0"/>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굴림" pitchFamily="50" charset="-127"/>
                <a:ea typeface="굴림" pitchFamily="50" charset="-127"/>
              </a:defRPr>
            </a:lvl1pPr>
          </a:lstStyle>
          <a:p>
            <a:pPr>
              <a:defRPr/>
            </a:pPr>
            <a:endParaRPr lang="ko-KR" altLang="en-US" dirty="0"/>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굴림" pitchFamily="50" charset="-127"/>
                <a:ea typeface="굴림" pitchFamily="50" charset="-127"/>
              </a:defRPr>
            </a:lvl1pPr>
          </a:lstStyle>
          <a:p>
            <a:pPr>
              <a:defRPr/>
            </a:pPr>
            <a:fld id="{85FE88A9-9F00-438F-B56A-9586458E9681}" type="slidenum">
              <a:rPr lang="ko-KR" altLang="en-US"/>
              <a:pPr>
                <a:defRPr/>
              </a:pPr>
              <a:t>‹#›</a:t>
            </a:fld>
            <a:endParaRPr lang="ko-KR" altLang="en-US" dirty="0"/>
          </a:p>
        </p:txBody>
      </p:sp>
    </p:spTree>
    <p:extLst>
      <p:ext uri="{BB962C8B-B14F-4D97-AF65-F5344CB8AC3E}">
        <p14:creationId xmlns:p14="http://schemas.microsoft.com/office/powerpoint/2010/main" val="91987541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이미지 개체 틀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2662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맑은 고딕" pitchFamily="50" charset="-127"/>
                <a:ea typeface="맑은 고딕" pitchFamily="50" charset="-127"/>
              </a:defRPr>
            </a:lvl1pPr>
            <a:lvl2pPr marL="742950" indent="-285750" eaLnBrk="0" hangingPunct="0">
              <a:spcBef>
                <a:spcPct val="30000"/>
              </a:spcBef>
              <a:defRPr sz="1200">
                <a:solidFill>
                  <a:schemeClr val="tx1"/>
                </a:solidFill>
                <a:latin typeface="맑은 고딕" pitchFamily="50" charset="-127"/>
                <a:ea typeface="맑은 고딕" pitchFamily="50" charset="-127"/>
              </a:defRPr>
            </a:lvl2pPr>
            <a:lvl3pPr marL="1143000" indent="-228600" eaLnBrk="0" hangingPunct="0">
              <a:spcBef>
                <a:spcPct val="30000"/>
              </a:spcBef>
              <a:defRPr sz="1200">
                <a:solidFill>
                  <a:schemeClr val="tx1"/>
                </a:solidFill>
                <a:latin typeface="맑은 고딕" pitchFamily="50" charset="-127"/>
                <a:ea typeface="맑은 고딕" pitchFamily="50" charset="-127"/>
              </a:defRPr>
            </a:lvl3pPr>
            <a:lvl4pPr marL="1600200" indent="-228600" eaLnBrk="0" hangingPunct="0">
              <a:spcBef>
                <a:spcPct val="30000"/>
              </a:spcBef>
              <a:defRPr sz="1200">
                <a:solidFill>
                  <a:schemeClr val="tx1"/>
                </a:solidFill>
                <a:latin typeface="맑은 고딕" pitchFamily="50" charset="-127"/>
                <a:ea typeface="맑은 고딕" pitchFamily="50" charset="-127"/>
              </a:defRPr>
            </a:lvl4pPr>
            <a:lvl5pPr marL="2057400" indent="-228600" eaLnBrk="0" hangingPunct="0">
              <a:spcBef>
                <a:spcPct val="30000"/>
              </a:spcBef>
              <a:defRPr sz="1200">
                <a:solidFill>
                  <a:schemeClr val="tx1"/>
                </a:solidFill>
                <a:latin typeface="맑은 고딕" pitchFamily="50" charset="-127"/>
                <a:ea typeface="맑은 고딕" pitchFamily="50" charset="-127"/>
              </a:defRPr>
            </a:lvl5pPr>
            <a:lvl6pPr marL="2514600" indent="-228600" eaLnBrk="0" fontAlgn="base" hangingPunct="0">
              <a:spcBef>
                <a:spcPct val="30000"/>
              </a:spcBef>
              <a:spcAft>
                <a:spcPct val="0"/>
              </a:spcAft>
              <a:defRPr sz="1200">
                <a:solidFill>
                  <a:schemeClr val="tx1"/>
                </a:solidFill>
                <a:latin typeface="맑은 고딕" pitchFamily="50" charset="-127"/>
                <a:ea typeface="맑은 고딕" pitchFamily="50" charset="-127"/>
              </a:defRPr>
            </a:lvl6pPr>
            <a:lvl7pPr marL="2971800" indent="-228600" eaLnBrk="0" fontAlgn="base" hangingPunct="0">
              <a:spcBef>
                <a:spcPct val="30000"/>
              </a:spcBef>
              <a:spcAft>
                <a:spcPct val="0"/>
              </a:spcAft>
              <a:defRPr sz="1200">
                <a:solidFill>
                  <a:schemeClr val="tx1"/>
                </a:solidFill>
                <a:latin typeface="맑은 고딕" pitchFamily="50" charset="-127"/>
                <a:ea typeface="맑은 고딕" pitchFamily="50" charset="-127"/>
              </a:defRPr>
            </a:lvl7pPr>
            <a:lvl8pPr marL="3429000" indent="-228600" eaLnBrk="0" fontAlgn="base" hangingPunct="0">
              <a:spcBef>
                <a:spcPct val="30000"/>
              </a:spcBef>
              <a:spcAft>
                <a:spcPct val="0"/>
              </a:spcAft>
              <a:defRPr sz="1200">
                <a:solidFill>
                  <a:schemeClr val="tx1"/>
                </a:solidFill>
                <a:latin typeface="맑은 고딕" pitchFamily="50" charset="-127"/>
                <a:ea typeface="맑은 고딕" pitchFamily="50" charset="-127"/>
              </a:defRPr>
            </a:lvl8pPr>
            <a:lvl9pPr marL="3886200" indent="-228600" eaLnBrk="0" fontAlgn="base" hangingPunct="0">
              <a:spcBef>
                <a:spcPct val="30000"/>
              </a:spcBef>
              <a:spcAft>
                <a:spcPct val="0"/>
              </a:spcAft>
              <a:defRPr sz="1200">
                <a:solidFill>
                  <a:schemeClr val="tx1"/>
                </a:solidFill>
                <a:latin typeface="맑은 고딕" pitchFamily="50" charset="-127"/>
                <a:ea typeface="맑은 고딕" pitchFamily="50" charset="-127"/>
              </a:defRPr>
            </a:lvl9pPr>
          </a:lstStyle>
          <a:p>
            <a:pPr eaLnBrk="1" hangingPunct="1">
              <a:spcBef>
                <a:spcPct val="0"/>
              </a:spcBef>
            </a:pPr>
            <a:fld id="{D0B568F3-2F0F-4A0D-894E-D5658370F35B}" type="slidenum">
              <a:rPr lang="ko-KR" altLang="en-US" smtClean="0">
                <a:solidFill>
                  <a:srgbClr val="000000"/>
                </a:solidFill>
                <a:latin typeface="굴림" charset="-127"/>
                <a:ea typeface="굴림" charset="-127"/>
              </a:rPr>
              <a:pPr eaLnBrk="1" hangingPunct="1">
                <a:spcBef>
                  <a:spcPct val="0"/>
                </a:spcBef>
              </a:pPr>
              <a:t>0</a:t>
            </a:fld>
            <a:endParaRPr lang="ko-KR" altLang="en-US" dirty="0">
              <a:solidFill>
                <a:srgbClr val="000000"/>
              </a:solidFill>
              <a:latin typeface="굴림" charset="-127"/>
              <a:ea typeface="굴림" charset="-127"/>
            </a:endParaRPr>
          </a:p>
        </p:txBody>
      </p:sp>
    </p:spTree>
    <p:extLst>
      <p:ext uri="{BB962C8B-B14F-4D97-AF65-F5344CB8AC3E}">
        <p14:creationId xmlns:p14="http://schemas.microsoft.com/office/powerpoint/2010/main" val="1405934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하드웨어 인프라 위에 </a:t>
            </a:r>
            <a:r>
              <a:rPr lang="ko-KR" altLang="en-US" dirty="0" err="1"/>
              <a:t>하이퍼비저</a:t>
            </a:r>
            <a:r>
              <a:rPr lang="ko-KR" altLang="en-US" dirty="0"/>
              <a:t> 기술인 </a:t>
            </a:r>
            <a:r>
              <a:rPr lang="en-US" altLang="ko-KR" dirty="0" err="1"/>
              <a:t>Vmware</a:t>
            </a:r>
            <a:r>
              <a:rPr lang="en-US" altLang="ko-KR" baseline="0" dirty="0"/>
              <a:t> Virtual Box </a:t>
            </a:r>
            <a:r>
              <a:rPr lang="ko-KR" altLang="en-US" baseline="0" dirty="0"/>
              <a:t>도구를 설치하고 나서 소프트웨어 적인 기술을 통해 가상의 </a:t>
            </a:r>
            <a:r>
              <a:rPr lang="ko-KR" altLang="en-US" baseline="0" dirty="0" err="1"/>
              <a:t>머신을</a:t>
            </a:r>
            <a:r>
              <a:rPr lang="ko-KR" altLang="en-US" baseline="0" dirty="0"/>
              <a:t> 만들어줍니다</a:t>
            </a:r>
            <a:r>
              <a:rPr lang="en-US" altLang="ko-KR" baseline="0" dirty="0"/>
              <a:t>.</a:t>
            </a:r>
          </a:p>
          <a:p>
            <a:r>
              <a:rPr lang="ko-KR" altLang="en-US" baseline="0" dirty="0"/>
              <a:t>그 안에서 </a:t>
            </a:r>
            <a:r>
              <a:rPr lang="en-US" altLang="ko-KR" baseline="0" dirty="0"/>
              <a:t>OS</a:t>
            </a:r>
            <a:r>
              <a:rPr lang="ko-KR" altLang="en-US" baseline="0" dirty="0"/>
              <a:t>를 설치하고</a:t>
            </a:r>
            <a:r>
              <a:rPr lang="en-US" altLang="ko-KR" baseline="0" dirty="0"/>
              <a:t>,  App</a:t>
            </a:r>
            <a:r>
              <a:rPr lang="ko-KR" altLang="en-US" baseline="0" dirty="0"/>
              <a:t>을 설치해 줍니다</a:t>
            </a:r>
            <a:r>
              <a:rPr lang="en-US" altLang="ko-KR" baseline="0" dirty="0"/>
              <a:t>.</a:t>
            </a:r>
          </a:p>
          <a:p>
            <a:endParaRPr lang="en-US" altLang="ko-KR" baseline="0" dirty="0"/>
          </a:p>
          <a:p>
            <a:r>
              <a:rPr lang="ko-KR" altLang="en-US" baseline="0" dirty="0"/>
              <a:t>기존 </a:t>
            </a:r>
            <a:r>
              <a:rPr lang="en-US" altLang="ko-KR" baseline="0" dirty="0"/>
              <a:t>8</a:t>
            </a:r>
            <a:r>
              <a:rPr lang="ko-KR" altLang="en-US" baseline="0" dirty="0"/>
              <a:t>기가 메모리에서 충분하였으나</a:t>
            </a:r>
            <a:r>
              <a:rPr lang="en-US" altLang="ko-KR" baseline="0" dirty="0"/>
              <a:t>, </a:t>
            </a:r>
            <a:r>
              <a:rPr lang="ko-KR" altLang="en-US" baseline="0" dirty="0"/>
              <a:t>세일기간 </a:t>
            </a:r>
            <a:r>
              <a:rPr lang="ko-KR" altLang="en-US" baseline="0" dirty="0" err="1"/>
              <a:t>도래시</a:t>
            </a:r>
            <a:r>
              <a:rPr lang="ko-KR" altLang="en-US" baseline="0" dirty="0"/>
              <a:t> 트래픽을 예상하여 리소스를 </a:t>
            </a:r>
            <a:r>
              <a:rPr lang="en-US" altLang="ko-KR" baseline="0" dirty="0"/>
              <a:t>16</a:t>
            </a:r>
            <a:r>
              <a:rPr lang="ko-KR" altLang="en-US" baseline="0" dirty="0"/>
              <a:t>기가로 유연하게 늘릴 수 있음</a:t>
            </a:r>
            <a:r>
              <a:rPr lang="en-US" altLang="ko-KR" baseline="0" dirty="0"/>
              <a:t>.</a:t>
            </a:r>
          </a:p>
          <a:p>
            <a:endParaRPr lang="en-US" altLang="ko-KR" baseline="0" dirty="0"/>
          </a:p>
          <a:p>
            <a:r>
              <a:rPr lang="ko-KR" altLang="en-US" baseline="0" dirty="0"/>
              <a:t>실제 인프라 안에 있는 리소스를 유연하게 사용 가능하다는 장점</a:t>
            </a:r>
            <a:r>
              <a:rPr lang="en-US" altLang="ko-KR" baseline="0" dirty="0"/>
              <a:t>. </a:t>
            </a:r>
          </a:p>
          <a:p>
            <a:endParaRPr lang="en-US" altLang="ko-KR" baseline="0" dirty="0"/>
          </a:p>
          <a:p>
            <a:endParaRPr lang="en-US" altLang="ko-KR" baseline="0" dirty="0"/>
          </a:p>
          <a:p>
            <a:r>
              <a:rPr lang="ko-KR" altLang="en-US" baseline="0" dirty="0"/>
              <a:t>하지만 하드웨어 인프라가 다운되었을 경우</a:t>
            </a:r>
            <a:r>
              <a:rPr lang="en-US" altLang="ko-KR" baseline="0" dirty="0"/>
              <a:t>, </a:t>
            </a:r>
            <a:r>
              <a:rPr lang="ko-KR" altLang="en-US" baseline="0" dirty="0"/>
              <a:t>아무런 소용이 없기 때문에</a:t>
            </a:r>
            <a:endParaRPr lang="en-US" altLang="ko-KR" baseline="0" dirty="0"/>
          </a:p>
          <a:p>
            <a:endParaRPr lang="en-US" altLang="ko-KR" baseline="0" dirty="0"/>
          </a:p>
          <a:p>
            <a:r>
              <a:rPr lang="ko-KR" altLang="en-US" baseline="0" dirty="0"/>
              <a:t>최근 </a:t>
            </a:r>
            <a:r>
              <a:rPr lang="ko-KR" altLang="en-US" baseline="0" dirty="0" err="1"/>
              <a:t>트랜드는</a:t>
            </a:r>
            <a:r>
              <a:rPr lang="ko-KR" altLang="en-US" baseline="0" dirty="0"/>
              <a:t> </a:t>
            </a:r>
            <a:r>
              <a:rPr lang="en-US" altLang="ko-KR" dirty="0"/>
              <a:t>Vertical </a:t>
            </a:r>
            <a:r>
              <a:rPr lang="ko-KR" altLang="en-US" dirty="0"/>
              <a:t>형태의 </a:t>
            </a:r>
            <a:r>
              <a:rPr lang="en-US" altLang="ko-KR" dirty="0"/>
              <a:t>Scale up </a:t>
            </a:r>
            <a:r>
              <a:rPr lang="ko-KR" altLang="en-US" dirty="0"/>
              <a:t>보다는 </a:t>
            </a:r>
            <a:r>
              <a:rPr lang="en-US" altLang="ko-KR" dirty="0"/>
              <a:t>Horizontal </a:t>
            </a:r>
            <a:r>
              <a:rPr lang="ko-KR" altLang="en-US" dirty="0"/>
              <a:t>형태의 </a:t>
            </a:r>
            <a:r>
              <a:rPr lang="en-US" altLang="ko-KR" dirty="0"/>
              <a:t>Scale out</a:t>
            </a:r>
            <a:r>
              <a:rPr lang="ko-KR" altLang="en-US" dirty="0"/>
              <a:t>하는게 대세임</a:t>
            </a:r>
            <a:r>
              <a:rPr lang="en-US" altLang="ko-KR" dirty="0"/>
              <a:t>.</a:t>
            </a:r>
          </a:p>
          <a:p>
            <a:r>
              <a:rPr lang="en-US" altLang="ko-KR" dirty="0"/>
              <a:t>VM1, VM2,</a:t>
            </a:r>
            <a:r>
              <a:rPr lang="en-US" altLang="ko-KR" baseline="0" dirty="0"/>
              <a:t> VM3 </a:t>
            </a:r>
            <a:r>
              <a:rPr lang="ko-KR" altLang="en-US" baseline="0" dirty="0" err="1"/>
              <a:t>웹서버를</a:t>
            </a:r>
            <a:r>
              <a:rPr lang="ko-KR" altLang="en-US" baseline="0" dirty="0"/>
              <a:t> 구현해 놓음으로 비즈니스 영속성을 </a:t>
            </a:r>
            <a:r>
              <a:rPr lang="ko-KR" altLang="en-US" baseline="0" dirty="0" err="1"/>
              <a:t>유지시켜줌</a:t>
            </a:r>
            <a:r>
              <a:rPr lang="en-US" altLang="ko-KR" baseline="0" dirty="0"/>
              <a:t>.</a:t>
            </a:r>
            <a:endParaRPr lang="ko-KR" altLang="en-US"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9</a:t>
            </a:fld>
            <a:endParaRPr lang="ko-KR" altLang="en-US" dirty="0"/>
          </a:p>
        </p:txBody>
      </p:sp>
    </p:spTree>
    <p:extLst>
      <p:ext uri="{BB962C8B-B14F-4D97-AF65-F5344CB8AC3E}">
        <p14:creationId xmlns:p14="http://schemas.microsoft.com/office/powerpoint/2010/main" val="2028750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하드웨어 인프라 위에 </a:t>
            </a:r>
            <a:r>
              <a:rPr lang="ko-KR" altLang="en-US" dirty="0" err="1"/>
              <a:t>하이퍼비저</a:t>
            </a:r>
            <a:r>
              <a:rPr lang="ko-KR" altLang="en-US" dirty="0"/>
              <a:t> 기술인 </a:t>
            </a:r>
            <a:r>
              <a:rPr lang="en-US" altLang="ko-KR" dirty="0" err="1"/>
              <a:t>Vmware</a:t>
            </a:r>
            <a:r>
              <a:rPr lang="en-US" altLang="ko-KR" baseline="0" dirty="0"/>
              <a:t> Virtual Box </a:t>
            </a:r>
            <a:r>
              <a:rPr lang="ko-KR" altLang="en-US" baseline="0" dirty="0"/>
              <a:t>도구를 설치하고 나서 소프트웨어 적인 기술을 통해 가상의 </a:t>
            </a:r>
            <a:r>
              <a:rPr lang="ko-KR" altLang="en-US" baseline="0" dirty="0" err="1"/>
              <a:t>머신을</a:t>
            </a:r>
            <a:r>
              <a:rPr lang="ko-KR" altLang="en-US" baseline="0" dirty="0"/>
              <a:t> 만들어줍니다</a:t>
            </a:r>
            <a:r>
              <a:rPr lang="en-US" altLang="ko-KR" baseline="0" dirty="0"/>
              <a:t>.</a:t>
            </a:r>
          </a:p>
          <a:p>
            <a:r>
              <a:rPr lang="ko-KR" altLang="en-US" baseline="0" dirty="0"/>
              <a:t>그 안에서 </a:t>
            </a:r>
            <a:r>
              <a:rPr lang="en-US" altLang="ko-KR" baseline="0" dirty="0"/>
              <a:t>OS</a:t>
            </a:r>
            <a:r>
              <a:rPr lang="ko-KR" altLang="en-US" baseline="0" dirty="0"/>
              <a:t>를 설치하고</a:t>
            </a:r>
            <a:r>
              <a:rPr lang="en-US" altLang="ko-KR" baseline="0" dirty="0"/>
              <a:t>,  App</a:t>
            </a:r>
            <a:r>
              <a:rPr lang="ko-KR" altLang="en-US" baseline="0" dirty="0"/>
              <a:t>을 설치해 줍니다</a:t>
            </a:r>
            <a:r>
              <a:rPr lang="en-US" altLang="ko-KR" baseline="0" dirty="0"/>
              <a:t>.</a:t>
            </a:r>
          </a:p>
          <a:p>
            <a:endParaRPr lang="en-US" altLang="ko-KR" baseline="0" dirty="0"/>
          </a:p>
          <a:p>
            <a:r>
              <a:rPr lang="ko-KR" altLang="en-US" baseline="0" dirty="0"/>
              <a:t>기존 </a:t>
            </a:r>
            <a:r>
              <a:rPr lang="en-US" altLang="ko-KR" baseline="0" dirty="0"/>
              <a:t>8</a:t>
            </a:r>
            <a:r>
              <a:rPr lang="ko-KR" altLang="en-US" baseline="0" dirty="0"/>
              <a:t>기가 메모리에서 충분하였으나</a:t>
            </a:r>
            <a:r>
              <a:rPr lang="en-US" altLang="ko-KR" baseline="0" dirty="0"/>
              <a:t>, </a:t>
            </a:r>
            <a:r>
              <a:rPr lang="ko-KR" altLang="en-US" baseline="0" dirty="0"/>
              <a:t>세일기간 </a:t>
            </a:r>
            <a:r>
              <a:rPr lang="ko-KR" altLang="en-US" baseline="0" dirty="0" err="1"/>
              <a:t>도래시</a:t>
            </a:r>
            <a:r>
              <a:rPr lang="ko-KR" altLang="en-US" baseline="0" dirty="0"/>
              <a:t> 트래픽을 예상하여 리소스를 </a:t>
            </a:r>
            <a:r>
              <a:rPr lang="en-US" altLang="ko-KR" baseline="0" dirty="0"/>
              <a:t>16</a:t>
            </a:r>
            <a:r>
              <a:rPr lang="ko-KR" altLang="en-US" baseline="0" dirty="0"/>
              <a:t>기가로 유연하게 늘릴 수 있음</a:t>
            </a:r>
            <a:r>
              <a:rPr lang="en-US" altLang="ko-KR" baseline="0" dirty="0"/>
              <a:t>.</a:t>
            </a:r>
          </a:p>
          <a:p>
            <a:endParaRPr lang="en-US" altLang="ko-KR" baseline="0" dirty="0"/>
          </a:p>
          <a:p>
            <a:r>
              <a:rPr lang="ko-KR" altLang="en-US" baseline="0" dirty="0"/>
              <a:t>실제 인프라 안에 있는 리소스를 유연하게 사용 가능하다는 장점</a:t>
            </a:r>
            <a:r>
              <a:rPr lang="en-US" altLang="ko-KR" baseline="0" dirty="0"/>
              <a:t>. </a:t>
            </a:r>
          </a:p>
          <a:p>
            <a:endParaRPr lang="en-US" altLang="ko-KR" baseline="0" dirty="0"/>
          </a:p>
          <a:p>
            <a:endParaRPr lang="en-US" altLang="ko-KR" baseline="0" dirty="0"/>
          </a:p>
          <a:p>
            <a:r>
              <a:rPr lang="ko-KR" altLang="en-US" baseline="0" dirty="0"/>
              <a:t>하지만 하드웨어 인프라가 다운되었을 경우</a:t>
            </a:r>
            <a:r>
              <a:rPr lang="en-US" altLang="ko-KR" baseline="0" dirty="0"/>
              <a:t>, </a:t>
            </a:r>
            <a:r>
              <a:rPr lang="ko-KR" altLang="en-US" baseline="0" dirty="0"/>
              <a:t>아무런 소용이 없기 때문에</a:t>
            </a:r>
            <a:endParaRPr lang="en-US" altLang="ko-KR" baseline="0" dirty="0"/>
          </a:p>
          <a:p>
            <a:endParaRPr lang="en-US" altLang="ko-KR" baseline="0" dirty="0"/>
          </a:p>
          <a:p>
            <a:r>
              <a:rPr lang="ko-KR" altLang="en-US" baseline="0" dirty="0"/>
              <a:t>최근 </a:t>
            </a:r>
            <a:r>
              <a:rPr lang="ko-KR" altLang="en-US" baseline="0" dirty="0" err="1"/>
              <a:t>트랜드는</a:t>
            </a:r>
            <a:r>
              <a:rPr lang="ko-KR" altLang="en-US" baseline="0" dirty="0"/>
              <a:t> </a:t>
            </a:r>
            <a:r>
              <a:rPr lang="en-US" altLang="ko-KR" dirty="0"/>
              <a:t>Vertical </a:t>
            </a:r>
            <a:r>
              <a:rPr lang="ko-KR" altLang="en-US" dirty="0"/>
              <a:t>형태의 </a:t>
            </a:r>
            <a:r>
              <a:rPr lang="en-US" altLang="ko-KR" dirty="0"/>
              <a:t>Scale up </a:t>
            </a:r>
            <a:r>
              <a:rPr lang="ko-KR" altLang="en-US" dirty="0"/>
              <a:t>보다는 </a:t>
            </a:r>
            <a:r>
              <a:rPr lang="en-US" altLang="ko-KR" dirty="0"/>
              <a:t>Horizontal </a:t>
            </a:r>
            <a:r>
              <a:rPr lang="ko-KR" altLang="en-US" dirty="0"/>
              <a:t>형태의 </a:t>
            </a:r>
            <a:r>
              <a:rPr lang="en-US" altLang="ko-KR" dirty="0"/>
              <a:t>Scale out</a:t>
            </a:r>
            <a:r>
              <a:rPr lang="ko-KR" altLang="en-US" dirty="0"/>
              <a:t>하는게 대세임</a:t>
            </a:r>
            <a:r>
              <a:rPr lang="en-US" altLang="ko-KR" dirty="0"/>
              <a:t>.</a:t>
            </a:r>
          </a:p>
          <a:p>
            <a:r>
              <a:rPr lang="en-US" altLang="ko-KR" dirty="0"/>
              <a:t>VM1, VM2,</a:t>
            </a:r>
            <a:r>
              <a:rPr lang="en-US" altLang="ko-KR" baseline="0" dirty="0"/>
              <a:t> VM3 </a:t>
            </a:r>
            <a:r>
              <a:rPr lang="ko-KR" altLang="en-US" baseline="0" dirty="0" err="1"/>
              <a:t>웹서버를</a:t>
            </a:r>
            <a:r>
              <a:rPr lang="ko-KR" altLang="en-US" baseline="0" dirty="0"/>
              <a:t> 구현해 놓음으로 비즈니스 영속성을 </a:t>
            </a:r>
            <a:r>
              <a:rPr lang="ko-KR" altLang="en-US" baseline="0" dirty="0" err="1"/>
              <a:t>유지시켜줌</a:t>
            </a:r>
            <a:r>
              <a:rPr lang="en-US" altLang="ko-KR" baseline="0" dirty="0"/>
              <a:t>.</a:t>
            </a:r>
            <a:endParaRPr lang="ko-KR" altLang="en-US"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10</a:t>
            </a:fld>
            <a:endParaRPr lang="ko-KR" altLang="en-US" dirty="0"/>
          </a:p>
        </p:txBody>
      </p:sp>
    </p:spTree>
    <p:extLst>
      <p:ext uri="{BB962C8B-B14F-4D97-AF65-F5344CB8AC3E}">
        <p14:creationId xmlns:p14="http://schemas.microsoft.com/office/powerpoint/2010/main" val="3452253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하드웨어 인프라 위에 </a:t>
            </a:r>
            <a:r>
              <a:rPr lang="ko-KR" altLang="en-US" dirty="0" err="1"/>
              <a:t>하이퍼비저</a:t>
            </a:r>
            <a:r>
              <a:rPr lang="ko-KR" altLang="en-US" dirty="0"/>
              <a:t> 기술인 </a:t>
            </a:r>
            <a:r>
              <a:rPr lang="en-US" altLang="ko-KR" dirty="0" err="1"/>
              <a:t>Vmware</a:t>
            </a:r>
            <a:r>
              <a:rPr lang="en-US" altLang="ko-KR" baseline="0" dirty="0"/>
              <a:t> Virtual Box </a:t>
            </a:r>
            <a:r>
              <a:rPr lang="ko-KR" altLang="en-US" baseline="0" dirty="0"/>
              <a:t>도구를 설치하고 나서 소프트웨어 적인 기술을 통해 가상의 </a:t>
            </a:r>
            <a:r>
              <a:rPr lang="ko-KR" altLang="en-US" baseline="0" dirty="0" err="1"/>
              <a:t>머신을</a:t>
            </a:r>
            <a:r>
              <a:rPr lang="ko-KR" altLang="en-US" baseline="0" dirty="0"/>
              <a:t> 만들어줍니다</a:t>
            </a:r>
            <a:r>
              <a:rPr lang="en-US" altLang="ko-KR" baseline="0" dirty="0"/>
              <a:t>.</a:t>
            </a:r>
          </a:p>
          <a:p>
            <a:r>
              <a:rPr lang="ko-KR" altLang="en-US" baseline="0" dirty="0"/>
              <a:t>그 안에서 </a:t>
            </a:r>
            <a:r>
              <a:rPr lang="en-US" altLang="ko-KR" baseline="0" dirty="0"/>
              <a:t>OS</a:t>
            </a:r>
            <a:r>
              <a:rPr lang="ko-KR" altLang="en-US" baseline="0" dirty="0"/>
              <a:t>를 설치하고</a:t>
            </a:r>
            <a:r>
              <a:rPr lang="en-US" altLang="ko-KR" baseline="0" dirty="0"/>
              <a:t>,  App</a:t>
            </a:r>
            <a:r>
              <a:rPr lang="ko-KR" altLang="en-US" baseline="0" dirty="0"/>
              <a:t>을 설치해 줍니다</a:t>
            </a:r>
            <a:r>
              <a:rPr lang="en-US" altLang="ko-KR" baseline="0" dirty="0"/>
              <a:t>.</a:t>
            </a:r>
          </a:p>
          <a:p>
            <a:endParaRPr lang="en-US" altLang="ko-KR" baseline="0" dirty="0"/>
          </a:p>
          <a:p>
            <a:r>
              <a:rPr lang="ko-KR" altLang="en-US" baseline="0" dirty="0"/>
              <a:t>기존 </a:t>
            </a:r>
            <a:r>
              <a:rPr lang="en-US" altLang="ko-KR" baseline="0" dirty="0"/>
              <a:t>8</a:t>
            </a:r>
            <a:r>
              <a:rPr lang="ko-KR" altLang="en-US" baseline="0" dirty="0"/>
              <a:t>기가 메모리에서 충분하였으나</a:t>
            </a:r>
            <a:r>
              <a:rPr lang="en-US" altLang="ko-KR" baseline="0" dirty="0"/>
              <a:t>, </a:t>
            </a:r>
            <a:r>
              <a:rPr lang="ko-KR" altLang="en-US" baseline="0" dirty="0"/>
              <a:t>세일기간 </a:t>
            </a:r>
            <a:r>
              <a:rPr lang="ko-KR" altLang="en-US" baseline="0" dirty="0" err="1"/>
              <a:t>도래시</a:t>
            </a:r>
            <a:r>
              <a:rPr lang="ko-KR" altLang="en-US" baseline="0" dirty="0"/>
              <a:t> 트래픽을 예상하여 리소스를 </a:t>
            </a:r>
            <a:r>
              <a:rPr lang="en-US" altLang="ko-KR" baseline="0" dirty="0"/>
              <a:t>16</a:t>
            </a:r>
            <a:r>
              <a:rPr lang="ko-KR" altLang="en-US" baseline="0" dirty="0"/>
              <a:t>기가로 유연하게 늘릴 수 있음</a:t>
            </a:r>
            <a:r>
              <a:rPr lang="en-US" altLang="ko-KR" baseline="0" dirty="0"/>
              <a:t>.</a:t>
            </a:r>
          </a:p>
          <a:p>
            <a:endParaRPr lang="en-US" altLang="ko-KR" baseline="0" dirty="0"/>
          </a:p>
          <a:p>
            <a:r>
              <a:rPr lang="ko-KR" altLang="en-US" baseline="0" dirty="0"/>
              <a:t>실제 인프라 안에 있는 리소스를 유연하게 사용 가능하다는 장점</a:t>
            </a:r>
            <a:r>
              <a:rPr lang="en-US" altLang="ko-KR" baseline="0" dirty="0"/>
              <a:t>. </a:t>
            </a:r>
          </a:p>
          <a:p>
            <a:endParaRPr lang="en-US" altLang="ko-KR" baseline="0" dirty="0"/>
          </a:p>
          <a:p>
            <a:endParaRPr lang="en-US" altLang="ko-KR" baseline="0" dirty="0"/>
          </a:p>
          <a:p>
            <a:r>
              <a:rPr lang="ko-KR" altLang="en-US" baseline="0" dirty="0"/>
              <a:t>하지만 하드웨어 인프라가 다운되었을 경우</a:t>
            </a:r>
            <a:r>
              <a:rPr lang="en-US" altLang="ko-KR" baseline="0" dirty="0"/>
              <a:t>, </a:t>
            </a:r>
            <a:r>
              <a:rPr lang="ko-KR" altLang="en-US" baseline="0" dirty="0"/>
              <a:t>아무런 소용이 없기 때문에</a:t>
            </a:r>
            <a:endParaRPr lang="en-US" altLang="ko-KR" baseline="0" dirty="0"/>
          </a:p>
          <a:p>
            <a:endParaRPr lang="en-US" altLang="ko-KR" baseline="0" dirty="0"/>
          </a:p>
          <a:p>
            <a:r>
              <a:rPr lang="ko-KR" altLang="en-US" baseline="0" dirty="0"/>
              <a:t>최근 </a:t>
            </a:r>
            <a:r>
              <a:rPr lang="ko-KR" altLang="en-US" baseline="0" dirty="0" err="1"/>
              <a:t>트랜드는</a:t>
            </a:r>
            <a:r>
              <a:rPr lang="ko-KR" altLang="en-US" baseline="0" dirty="0"/>
              <a:t> </a:t>
            </a:r>
            <a:r>
              <a:rPr lang="en-US" altLang="ko-KR" dirty="0"/>
              <a:t>Vertical </a:t>
            </a:r>
            <a:r>
              <a:rPr lang="ko-KR" altLang="en-US" dirty="0"/>
              <a:t>형태의 </a:t>
            </a:r>
            <a:r>
              <a:rPr lang="en-US" altLang="ko-KR" dirty="0"/>
              <a:t>Scale up </a:t>
            </a:r>
            <a:r>
              <a:rPr lang="ko-KR" altLang="en-US" dirty="0"/>
              <a:t>보다는 </a:t>
            </a:r>
            <a:r>
              <a:rPr lang="en-US" altLang="ko-KR" dirty="0"/>
              <a:t>Horizontal </a:t>
            </a:r>
            <a:r>
              <a:rPr lang="ko-KR" altLang="en-US" dirty="0"/>
              <a:t>형태의 </a:t>
            </a:r>
            <a:r>
              <a:rPr lang="en-US" altLang="ko-KR" dirty="0"/>
              <a:t>Scale out</a:t>
            </a:r>
            <a:r>
              <a:rPr lang="ko-KR" altLang="en-US" dirty="0"/>
              <a:t>하는게 대세임</a:t>
            </a:r>
            <a:r>
              <a:rPr lang="en-US" altLang="ko-KR" dirty="0"/>
              <a:t>.</a:t>
            </a:r>
          </a:p>
          <a:p>
            <a:r>
              <a:rPr lang="en-US" altLang="ko-KR" dirty="0"/>
              <a:t>VM1, VM2,</a:t>
            </a:r>
            <a:r>
              <a:rPr lang="en-US" altLang="ko-KR" baseline="0" dirty="0"/>
              <a:t> VM3 </a:t>
            </a:r>
            <a:r>
              <a:rPr lang="ko-KR" altLang="en-US" baseline="0" dirty="0" err="1"/>
              <a:t>웹서버를</a:t>
            </a:r>
            <a:r>
              <a:rPr lang="ko-KR" altLang="en-US" baseline="0" dirty="0"/>
              <a:t> 구현해 놓음으로 비즈니스 영속성을 </a:t>
            </a:r>
            <a:r>
              <a:rPr lang="ko-KR" altLang="en-US" baseline="0" dirty="0" err="1"/>
              <a:t>유지시켜줌</a:t>
            </a:r>
            <a:r>
              <a:rPr lang="en-US" altLang="ko-KR" baseline="0" dirty="0"/>
              <a:t>.</a:t>
            </a:r>
            <a:endParaRPr lang="ko-KR" altLang="en-US"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11</a:t>
            </a:fld>
            <a:endParaRPr lang="ko-KR" altLang="en-US" dirty="0"/>
          </a:p>
        </p:txBody>
      </p:sp>
    </p:spTree>
    <p:extLst>
      <p:ext uri="{BB962C8B-B14F-4D97-AF65-F5344CB8AC3E}">
        <p14:creationId xmlns:p14="http://schemas.microsoft.com/office/powerpoint/2010/main" val="4040310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하드웨어 인프라 위에 </a:t>
            </a:r>
            <a:r>
              <a:rPr lang="ko-KR" altLang="en-US" dirty="0" err="1"/>
              <a:t>하이퍼비저</a:t>
            </a:r>
            <a:r>
              <a:rPr lang="ko-KR" altLang="en-US" dirty="0"/>
              <a:t> 기술인 </a:t>
            </a:r>
            <a:r>
              <a:rPr lang="en-US" altLang="ko-KR" dirty="0" err="1"/>
              <a:t>Vmware</a:t>
            </a:r>
            <a:r>
              <a:rPr lang="en-US" altLang="ko-KR" baseline="0" dirty="0"/>
              <a:t> Virtual Box </a:t>
            </a:r>
            <a:r>
              <a:rPr lang="ko-KR" altLang="en-US" baseline="0" dirty="0"/>
              <a:t>도구를 설치하고 나서 소프트웨어 적인 기술을 통해 가상의 </a:t>
            </a:r>
            <a:r>
              <a:rPr lang="ko-KR" altLang="en-US" baseline="0" dirty="0" err="1"/>
              <a:t>머신을</a:t>
            </a:r>
            <a:r>
              <a:rPr lang="ko-KR" altLang="en-US" baseline="0" dirty="0"/>
              <a:t> 만들어줍니다</a:t>
            </a:r>
            <a:r>
              <a:rPr lang="en-US" altLang="ko-KR" baseline="0" dirty="0"/>
              <a:t>.</a:t>
            </a:r>
          </a:p>
          <a:p>
            <a:r>
              <a:rPr lang="ko-KR" altLang="en-US" baseline="0" dirty="0"/>
              <a:t>그 안에서 </a:t>
            </a:r>
            <a:r>
              <a:rPr lang="en-US" altLang="ko-KR" baseline="0" dirty="0"/>
              <a:t>OS</a:t>
            </a:r>
            <a:r>
              <a:rPr lang="ko-KR" altLang="en-US" baseline="0" dirty="0"/>
              <a:t>를 설치하고</a:t>
            </a:r>
            <a:r>
              <a:rPr lang="en-US" altLang="ko-KR" baseline="0" dirty="0"/>
              <a:t>,  App</a:t>
            </a:r>
            <a:r>
              <a:rPr lang="ko-KR" altLang="en-US" baseline="0" dirty="0"/>
              <a:t>을 설치해 줍니다</a:t>
            </a:r>
            <a:r>
              <a:rPr lang="en-US" altLang="ko-KR" baseline="0" dirty="0"/>
              <a:t>.</a:t>
            </a:r>
          </a:p>
          <a:p>
            <a:endParaRPr lang="en-US" altLang="ko-KR" baseline="0" dirty="0"/>
          </a:p>
          <a:p>
            <a:r>
              <a:rPr lang="ko-KR" altLang="en-US" baseline="0" dirty="0"/>
              <a:t>기존 </a:t>
            </a:r>
            <a:r>
              <a:rPr lang="en-US" altLang="ko-KR" baseline="0" dirty="0"/>
              <a:t>8</a:t>
            </a:r>
            <a:r>
              <a:rPr lang="ko-KR" altLang="en-US" baseline="0" dirty="0"/>
              <a:t>기가 메모리에서 충분하였으나</a:t>
            </a:r>
            <a:r>
              <a:rPr lang="en-US" altLang="ko-KR" baseline="0" dirty="0"/>
              <a:t>, </a:t>
            </a:r>
            <a:r>
              <a:rPr lang="ko-KR" altLang="en-US" baseline="0" dirty="0"/>
              <a:t>세일기간 </a:t>
            </a:r>
            <a:r>
              <a:rPr lang="ko-KR" altLang="en-US" baseline="0" dirty="0" err="1"/>
              <a:t>도래시</a:t>
            </a:r>
            <a:r>
              <a:rPr lang="ko-KR" altLang="en-US" baseline="0" dirty="0"/>
              <a:t> 트래픽을 예상하여 리소스를 </a:t>
            </a:r>
            <a:r>
              <a:rPr lang="en-US" altLang="ko-KR" baseline="0" dirty="0"/>
              <a:t>16</a:t>
            </a:r>
            <a:r>
              <a:rPr lang="ko-KR" altLang="en-US" baseline="0" dirty="0"/>
              <a:t>기가로 유연하게 늘릴 수 있음</a:t>
            </a:r>
            <a:r>
              <a:rPr lang="en-US" altLang="ko-KR" baseline="0" dirty="0"/>
              <a:t>.</a:t>
            </a:r>
          </a:p>
          <a:p>
            <a:endParaRPr lang="en-US" altLang="ko-KR" baseline="0" dirty="0"/>
          </a:p>
          <a:p>
            <a:r>
              <a:rPr lang="ko-KR" altLang="en-US" baseline="0" dirty="0"/>
              <a:t>실제 인프라 안에 있는 리소스를 유연하게 사용 가능하다는 장점</a:t>
            </a:r>
            <a:r>
              <a:rPr lang="en-US" altLang="ko-KR" baseline="0" dirty="0"/>
              <a:t>. </a:t>
            </a:r>
          </a:p>
          <a:p>
            <a:endParaRPr lang="en-US" altLang="ko-KR" baseline="0" dirty="0"/>
          </a:p>
          <a:p>
            <a:endParaRPr lang="en-US" altLang="ko-KR" baseline="0" dirty="0"/>
          </a:p>
          <a:p>
            <a:r>
              <a:rPr lang="ko-KR" altLang="en-US" baseline="0" dirty="0"/>
              <a:t>하지만 하드웨어 인프라가 다운되었을 경우</a:t>
            </a:r>
            <a:r>
              <a:rPr lang="en-US" altLang="ko-KR" baseline="0" dirty="0"/>
              <a:t>, </a:t>
            </a:r>
            <a:r>
              <a:rPr lang="ko-KR" altLang="en-US" baseline="0" dirty="0"/>
              <a:t>아무런 소용이 없기 때문에</a:t>
            </a:r>
            <a:endParaRPr lang="en-US" altLang="ko-KR" baseline="0" dirty="0"/>
          </a:p>
          <a:p>
            <a:endParaRPr lang="en-US" altLang="ko-KR" baseline="0" dirty="0"/>
          </a:p>
          <a:p>
            <a:r>
              <a:rPr lang="ko-KR" altLang="en-US" baseline="0" dirty="0"/>
              <a:t>최근 </a:t>
            </a:r>
            <a:r>
              <a:rPr lang="ko-KR" altLang="en-US" baseline="0" dirty="0" err="1"/>
              <a:t>트랜드는</a:t>
            </a:r>
            <a:r>
              <a:rPr lang="ko-KR" altLang="en-US" baseline="0" dirty="0"/>
              <a:t> </a:t>
            </a:r>
            <a:r>
              <a:rPr lang="en-US" altLang="ko-KR" dirty="0"/>
              <a:t>Vertical </a:t>
            </a:r>
            <a:r>
              <a:rPr lang="ko-KR" altLang="en-US" dirty="0"/>
              <a:t>형태의 </a:t>
            </a:r>
            <a:r>
              <a:rPr lang="en-US" altLang="ko-KR" dirty="0"/>
              <a:t>Scale up </a:t>
            </a:r>
            <a:r>
              <a:rPr lang="ko-KR" altLang="en-US" dirty="0"/>
              <a:t>보다는 </a:t>
            </a:r>
            <a:r>
              <a:rPr lang="en-US" altLang="ko-KR" dirty="0"/>
              <a:t>Horizontal </a:t>
            </a:r>
            <a:r>
              <a:rPr lang="ko-KR" altLang="en-US" dirty="0"/>
              <a:t>형태의 </a:t>
            </a:r>
            <a:r>
              <a:rPr lang="en-US" altLang="ko-KR" dirty="0"/>
              <a:t>Scale out</a:t>
            </a:r>
            <a:r>
              <a:rPr lang="ko-KR" altLang="en-US" dirty="0"/>
              <a:t>하는게 대세임</a:t>
            </a:r>
            <a:r>
              <a:rPr lang="en-US" altLang="ko-KR" dirty="0"/>
              <a:t>.</a:t>
            </a:r>
          </a:p>
          <a:p>
            <a:r>
              <a:rPr lang="en-US" altLang="ko-KR" dirty="0"/>
              <a:t>VM1, VM2,</a:t>
            </a:r>
            <a:r>
              <a:rPr lang="en-US" altLang="ko-KR" baseline="0" dirty="0"/>
              <a:t> VM3 </a:t>
            </a:r>
            <a:r>
              <a:rPr lang="ko-KR" altLang="en-US" baseline="0" dirty="0" err="1"/>
              <a:t>웹서버를</a:t>
            </a:r>
            <a:r>
              <a:rPr lang="ko-KR" altLang="en-US" baseline="0" dirty="0"/>
              <a:t> 구현해 놓음으로 비즈니스 영속성을 </a:t>
            </a:r>
            <a:r>
              <a:rPr lang="ko-KR" altLang="en-US" baseline="0" dirty="0" err="1"/>
              <a:t>유지시켜줌</a:t>
            </a:r>
            <a:r>
              <a:rPr lang="en-US" altLang="ko-KR" baseline="0" dirty="0"/>
              <a:t>.</a:t>
            </a:r>
            <a:endParaRPr lang="ko-KR" altLang="en-US"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12</a:t>
            </a:fld>
            <a:endParaRPr lang="ko-KR" altLang="en-US" dirty="0"/>
          </a:p>
        </p:txBody>
      </p:sp>
    </p:spTree>
    <p:extLst>
      <p:ext uri="{BB962C8B-B14F-4D97-AF65-F5344CB8AC3E}">
        <p14:creationId xmlns:p14="http://schemas.microsoft.com/office/powerpoint/2010/main" val="610526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하드웨어 인프라 위에 </a:t>
            </a:r>
            <a:r>
              <a:rPr lang="ko-KR" altLang="en-US" dirty="0" err="1"/>
              <a:t>하이퍼비저</a:t>
            </a:r>
            <a:r>
              <a:rPr lang="ko-KR" altLang="en-US" dirty="0"/>
              <a:t> 기술인 </a:t>
            </a:r>
            <a:r>
              <a:rPr lang="en-US" altLang="ko-KR" dirty="0" err="1"/>
              <a:t>Vmware</a:t>
            </a:r>
            <a:r>
              <a:rPr lang="en-US" altLang="ko-KR" baseline="0" dirty="0"/>
              <a:t> Virtual Box </a:t>
            </a:r>
            <a:r>
              <a:rPr lang="ko-KR" altLang="en-US" baseline="0" dirty="0"/>
              <a:t>도구를 설치하고 나서 소프트웨어 적인 기술을 통해 가상의 </a:t>
            </a:r>
            <a:r>
              <a:rPr lang="ko-KR" altLang="en-US" baseline="0" dirty="0" err="1"/>
              <a:t>머신을</a:t>
            </a:r>
            <a:r>
              <a:rPr lang="ko-KR" altLang="en-US" baseline="0" dirty="0"/>
              <a:t> 만들어줍니다</a:t>
            </a:r>
            <a:r>
              <a:rPr lang="en-US" altLang="ko-KR" baseline="0" dirty="0"/>
              <a:t>.</a:t>
            </a:r>
          </a:p>
          <a:p>
            <a:r>
              <a:rPr lang="ko-KR" altLang="en-US" baseline="0" dirty="0"/>
              <a:t>그 안에서 </a:t>
            </a:r>
            <a:r>
              <a:rPr lang="en-US" altLang="ko-KR" baseline="0" dirty="0"/>
              <a:t>OS</a:t>
            </a:r>
            <a:r>
              <a:rPr lang="ko-KR" altLang="en-US" baseline="0" dirty="0"/>
              <a:t>를 설치하고</a:t>
            </a:r>
            <a:r>
              <a:rPr lang="en-US" altLang="ko-KR" baseline="0" dirty="0"/>
              <a:t>,  App</a:t>
            </a:r>
            <a:r>
              <a:rPr lang="ko-KR" altLang="en-US" baseline="0" dirty="0"/>
              <a:t>을 설치해 줍니다</a:t>
            </a:r>
            <a:r>
              <a:rPr lang="en-US" altLang="ko-KR" baseline="0" dirty="0"/>
              <a:t>.</a:t>
            </a:r>
          </a:p>
          <a:p>
            <a:endParaRPr lang="en-US" altLang="ko-KR" baseline="0" dirty="0"/>
          </a:p>
          <a:p>
            <a:r>
              <a:rPr lang="ko-KR" altLang="en-US" baseline="0" dirty="0"/>
              <a:t>기존 </a:t>
            </a:r>
            <a:r>
              <a:rPr lang="en-US" altLang="ko-KR" baseline="0" dirty="0"/>
              <a:t>8</a:t>
            </a:r>
            <a:r>
              <a:rPr lang="ko-KR" altLang="en-US" baseline="0" dirty="0"/>
              <a:t>기가 메모리에서 충분하였으나</a:t>
            </a:r>
            <a:r>
              <a:rPr lang="en-US" altLang="ko-KR" baseline="0" dirty="0"/>
              <a:t>, </a:t>
            </a:r>
            <a:r>
              <a:rPr lang="ko-KR" altLang="en-US" baseline="0" dirty="0"/>
              <a:t>세일기간 </a:t>
            </a:r>
            <a:r>
              <a:rPr lang="ko-KR" altLang="en-US" baseline="0" dirty="0" err="1"/>
              <a:t>도래시</a:t>
            </a:r>
            <a:r>
              <a:rPr lang="ko-KR" altLang="en-US" baseline="0" dirty="0"/>
              <a:t> 트래픽을 예상하여 리소스를 </a:t>
            </a:r>
            <a:r>
              <a:rPr lang="en-US" altLang="ko-KR" baseline="0" dirty="0"/>
              <a:t>16</a:t>
            </a:r>
            <a:r>
              <a:rPr lang="ko-KR" altLang="en-US" baseline="0" dirty="0"/>
              <a:t>기가로 유연하게 늘릴 수 있음</a:t>
            </a:r>
            <a:r>
              <a:rPr lang="en-US" altLang="ko-KR" baseline="0" dirty="0"/>
              <a:t>.</a:t>
            </a:r>
          </a:p>
          <a:p>
            <a:endParaRPr lang="en-US" altLang="ko-KR" baseline="0" dirty="0"/>
          </a:p>
          <a:p>
            <a:r>
              <a:rPr lang="ko-KR" altLang="en-US" baseline="0" dirty="0"/>
              <a:t>실제 인프라 안에 있는 리소스를 유연하게 사용 가능하다는 장점</a:t>
            </a:r>
            <a:r>
              <a:rPr lang="en-US" altLang="ko-KR" baseline="0" dirty="0"/>
              <a:t>. </a:t>
            </a:r>
          </a:p>
          <a:p>
            <a:endParaRPr lang="en-US" altLang="ko-KR" baseline="0" dirty="0"/>
          </a:p>
          <a:p>
            <a:endParaRPr lang="en-US" altLang="ko-KR" baseline="0" dirty="0"/>
          </a:p>
          <a:p>
            <a:r>
              <a:rPr lang="ko-KR" altLang="en-US" baseline="0" dirty="0"/>
              <a:t>하지만 하드웨어 인프라가 다운되었을 경우</a:t>
            </a:r>
            <a:r>
              <a:rPr lang="en-US" altLang="ko-KR" baseline="0" dirty="0"/>
              <a:t>, </a:t>
            </a:r>
            <a:r>
              <a:rPr lang="ko-KR" altLang="en-US" baseline="0" dirty="0"/>
              <a:t>아무런 소용이 없기 때문에</a:t>
            </a:r>
            <a:endParaRPr lang="en-US" altLang="ko-KR" baseline="0" dirty="0"/>
          </a:p>
          <a:p>
            <a:endParaRPr lang="en-US" altLang="ko-KR" baseline="0" dirty="0"/>
          </a:p>
          <a:p>
            <a:r>
              <a:rPr lang="ko-KR" altLang="en-US" baseline="0" dirty="0"/>
              <a:t>최근 </a:t>
            </a:r>
            <a:r>
              <a:rPr lang="ko-KR" altLang="en-US" baseline="0" dirty="0" err="1"/>
              <a:t>트랜드는</a:t>
            </a:r>
            <a:r>
              <a:rPr lang="ko-KR" altLang="en-US" baseline="0" dirty="0"/>
              <a:t> </a:t>
            </a:r>
            <a:r>
              <a:rPr lang="en-US" altLang="ko-KR" dirty="0"/>
              <a:t>Vertical </a:t>
            </a:r>
            <a:r>
              <a:rPr lang="ko-KR" altLang="en-US" dirty="0"/>
              <a:t>형태의 </a:t>
            </a:r>
            <a:r>
              <a:rPr lang="en-US" altLang="ko-KR" dirty="0"/>
              <a:t>Scale up </a:t>
            </a:r>
            <a:r>
              <a:rPr lang="ko-KR" altLang="en-US" dirty="0"/>
              <a:t>보다는 </a:t>
            </a:r>
            <a:r>
              <a:rPr lang="en-US" altLang="ko-KR" dirty="0"/>
              <a:t>Horizontal </a:t>
            </a:r>
            <a:r>
              <a:rPr lang="ko-KR" altLang="en-US" dirty="0"/>
              <a:t>형태의 </a:t>
            </a:r>
            <a:r>
              <a:rPr lang="en-US" altLang="ko-KR" dirty="0"/>
              <a:t>Scale out</a:t>
            </a:r>
            <a:r>
              <a:rPr lang="ko-KR" altLang="en-US" dirty="0"/>
              <a:t>하는게 대세임</a:t>
            </a:r>
            <a:r>
              <a:rPr lang="en-US" altLang="ko-KR" dirty="0"/>
              <a:t>.</a:t>
            </a:r>
          </a:p>
          <a:p>
            <a:r>
              <a:rPr lang="en-US" altLang="ko-KR" dirty="0"/>
              <a:t>VM1, VM2,</a:t>
            </a:r>
            <a:r>
              <a:rPr lang="en-US" altLang="ko-KR" baseline="0" dirty="0"/>
              <a:t> VM3 </a:t>
            </a:r>
            <a:r>
              <a:rPr lang="ko-KR" altLang="en-US" baseline="0" dirty="0" err="1"/>
              <a:t>웹서버를</a:t>
            </a:r>
            <a:r>
              <a:rPr lang="ko-KR" altLang="en-US" baseline="0" dirty="0"/>
              <a:t> 구현해 놓음으로 비즈니스 영속성을 </a:t>
            </a:r>
            <a:r>
              <a:rPr lang="ko-KR" altLang="en-US" baseline="0" dirty="0" err="1"/>
              <a:t>유지시켜줌</a:t>
            </a:r>
            <a:r>
              <a:rPr lang="en-US" altLang="ko-KR" baseline="0" dirty="0"/>
              <a:t>.</a:t>
            </a:r>
            <a:endParaRPr lang="ko-KR" altLang="en-US"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13</a:t>
            </a:fld>
            <a:endParaRPr lang="ko-KR" altLang="en-US" dirty="0"/>
          </a:p>
        </p:txBody>
      </p:sp>
    </p:spTree>
    <p:extLst>
      <p:ext uri="{BB962C8B-B14F-4D97-AF65-F5344CB8AC3E}">
        <p14:creationId xmlns:p14="http://schemas.microsoft.com/office/powerpoint/2010/main" val="3198709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하드웨어 인프라 위에 </a:t>
            </a:r>
            <a:r>
              <a:rPr lang="ko-KR" altLang="en-US" dirty="0" err="1"/>
              <a:t>하이퍼비저</a:t>
            </a:r>
            <a:r>
              <a:rPr lang="ko-KR" altLang="en-US" dirty="0"/>
              <a:t> 기술인 </a:t>
            </a:r>
            <a:r>
              <a:rPr lang="en-US" altLang="ko-KR" dirty="0" err="1"/>
              <a:t>Vmware</a:t>
            </a:r>
            <a:r>
              <a:rPr lang="en-US" altLang="ko-KR" baseline="0" dirty="0"/>
              <a:t> Virtual Box </a:t>
            </a:r>
            <a:r>
              <a:rPr lang="ko-KR" altLang="en-US" baseline="0" dirty="0"/>
              <a:t>도구를 설치하고 나서 소프트웨어 적인 기술을 통해 가상의 </a:t>
            </a:r>
            <a:r>
              <a:rPr lang="ko-KR" altLang="en-US" baseline="0" dirty="0" err="1"/>
              <a:t>머신을</a:t>
            </a:r>
            <a:r>
              <a:rPr lang="ko-KR" altLang="en-US" baseline="0" dirty="0"/>
              <a:t> 만들어줍니다</a:t>
            </a:r>
            <a:r>
              <a:rPr lang="en-US" altLang="ko-KR" baseline="0" dirty="0"/>
              <a:t>.</a:t>
            </a:r>
          </a:p>
          <a:p>
            <a:r>
              <a:rPr lang="ko-KR" altLang="en-US" baseline="0" dirty="0"/>
              <a:t>그 안에서 </a:t>
            </a:r>
            <a:r>
              <a:rPr lang="en-US" altLang="ko-KR" baseline="0" dirty="0"/>
              <a:t>OS</a:t>
            </a:r>
            <a:r>
              <a:rPr lang="ko-KR" altLang="en-US" baseline="0" dirty="0"/>
              <a:t>를 설치하고</a:t>
            </a:r>
            <a:r>
              <a:rPr lang="en-US" altLang="ko-KR" baseline="0" dirty="0"/>
              <a:t>,  App</a:t>
            </a:r>
            <a:r>
              <a:rPr lang="ko-KR" altLang="en-US" baseline="0" dirty="0"/>
              <a:t>을 설치해 줍니다</a:t>
            </a:r>
            <a:r>
              <a:rPr lang="en-US" altLang="ko-KR" baseline="0" dirty="0"/>
              <a:t>.</a:t>
            </a:r>
          </a:p>
          <a:p>
            <a:endParaRPr lang="en-US" altLang="ko-KR" baseline="0" dirty="0"/>
          </a:p>
          <a:p>
            <a:r>
              <a:rPr lang="ko-KR" altLang="en-US" baseline="0" dirty="0"/>
              <a:t>기존 </a:t>
            </a:r>
            <a:r>
              <a:rPr lang="en-US" altLang="ko-KR" baseline="0" dirty="0"/>
              <a:t>8</a:t>
            </a:r>
            <a:r>
              <a:rPr lang="ko-KR" altLang="en-US" baseline="0" dirty="0"/>
              <a:t>기가 메모리에서 충분하였으나</a:t>
            </a:r>
            <a:r>
              <a:rPr lang="en-US" altLang="ko-KR" baseline="0" dirty="0"/>
              <a:t>, </a:t>
            </a:r>
            <a:r>
              <a:rPr lang="ko-KR" altLang="en-US" baseline="0" dirty="0"/>
              <a:t>세일기간 </a:t>
            </a:r>
            <a:r>
              <a:rPr lang="ko-KR" altLang="en-US" baseline="0" dirty="0" err="1"/>
              <a:t>도래시</a:t>
            </a:r>
            <a:r>
              <a:rPr lang="ko-KR" altLang="en-US" baseline="0" dirty="0"/>
              <a:t> 트래픽을 예상하여 리소스를 </a:t>
            </a:r>
            <a:r>
              <a:rPr lang="en-US" altLang="ko-KR" baseline="0" dirty="0"/>
              <a:t>16</a:t>
            </a:r>
            <a:r>
              <a:rPr lang="ko-KR" altLang="en-US" baseline="0" dirty="0"/>
              <a:t>기가로 유연하게 늘릴 수 있음</a:t>
            </a:r>
            <a:r>
              <a:rPr lang="en-US" altLang="ko-KR" baseline="0" dirty="0"/>
              <a:t>.</a:t>
            </a:r>
          </a:p>
          <a:p>
            <a:endParaRPr lang="en-US" altLang="ko-KR" baseline="0" dirty="0"/>
          </a:p>
          <a:p>
            <a:r>
              <a:rPr lang="ko-KR" altLang="en-US" baseline="0" dirty="0"/>
              <a:t>실제 인프라 안에 있는 리소스를 유연하게 사용 가능하다는 장점</a:t>
            </a:r>
            <a:r>
              <a:rPr lang="en-US" altLang="ko-KR" baseline="0" dirty="0"/>
              <a:t>. </a:t>
            </a:r>
          </a:p>
          <a:p>
            <a:endParaRPr lang="en-US" altLang="ko-KR" baseline="0" dirty="0"/>
          </a:p>
          <a:p>
            <a:endParaRPr lang="en-US" altLang="ko-KR" baseline="0" dirty="0"/>
          </a:p>
          <a:p>
            <a:r>
              <a:rPr lang="ko-KR" altLang="en-US" baseline="0" dirty="0"/>
              <a:t>하지만 하드웨어 인프라가 다운되었을 경우</a:t>
            </a:r>
            <a:r>
              <a:rPr lang="en-US" altLang="ko-KR" baseline="0" dirty="0"/>
              <a:t>, </a:t>
            </a:r>
            <a:r>
              <a:rPr lang="ko-KR" altLang="en-US" baseline="0" dirty="0"/>
              <a:t>아무런 소용이 없기 때문에</a:t>
            </a:r>
            <a:endParaRPr lang="en-US" altLang="ko-KR" baseline="0" dirty="0"/>
          </a:p>
          <a:p>
            <a:endParaRPr lang="en-US" altLang="ko-KR" baseline="0" dirty="0"/>
          </a:p>
          <a:p>
            <a:r>
              <a:rPr lang="ko-KR" altLang="en-US" baseline="0" dirty="0"/>
              <a:t>최근 </a:t>
            </a:r>
            <a:r>
              <a:rPr lang="ko-KR" altLang="en-US" baseline="0" dirty="0" err="1"/>
              <a:t>트랜드는</a:t>
            </a:r>
            <a:r>
              <a:rPr lang="ko-KR" altLang="en-US" baseline="0" dirty="0"/>
              <a:t> </a:t>
            </a:r>
            <a:r>
              <a:rPr lang="en-US" altLang="ko-KR" dirty="0"/>
              <a:t>Vertical </a:t>
            </a:r>
            <a:r>
              <a:rPr lang="ko-KR" altLang="en-US" dirty="0"/>
              <a:t>형태의 </a:t>
            </a:r>
            <a:r>
              <a:rPr lang="en-US" altLang="ko-KR" dirty="0"/>
              <a:t>Scale up </a:t>
            </a:r>
            <a:r>
              <a:rPr lang="ko-KR" altLang="en-US" dirty="0"/>
              <a:t>보다는 </a:t>
            </a:r>
            <a:r>
              <a:rPr lang="en-US" altLang="ko-KR" dirty="0"/>
              <a:t>Horizontal </a:t>
            </a:r>
            <a:r>
              <a:rPr lang="ko-KR" altLang="en-US" dirty="0"/>
              <a:t>형태의 </a:t>
            </a:r>
            <a:r>
              <a:rPr lang="en-US" altLang="ko-KR" dirty="0"/>
              <a:t>Scale out</a:t>
            </a:r>
            <a:r>
              <a:rPr lang="ko-KR" altLang="en-US" dirty="0"/>
              <a:t>하는게 대세임</a:t>
            </a:r>
            <a:r>
              <a:rPr lang="en-US" altLang="ko-KR" dirty="0"/>
              <a:t>.</a:t>
            </a:r>
          </a:p>
          <a:p>
            <a:r>
              <a:rPr lang="en-US" altLang="ko-KR" dirty="0"/>
              <a:t>VM1, VM2,</a:t>
            </a:r>
            <a:r>
              <a:rPr lang="en-US" altLang="ko-KR" baseline="0" dirty="0"/>
              <a:t> VM3 </a:t>
            </a:r>
            <a:r>
              <a:rPr lang="ko-KR" altLang="en-US" baseline="0" dirty="0" err="1"/>
              <a:t>웹서버를</a:t>
            </a:r>
            <a:r>
              <a:rPr lang="ko-KR" altLang="en-US" baseline="0" dirty="0"/>
              <a:t> 구현해 놓음으로 비즈니스 영속성을 </a:t>
            </a:r>
            <a:r>
              <a:rPr lang="ko-KR" altLang="en-US" baseline="0" dirty="0" err="1"/>
              <a:t>유지시켜줌</a:t>
            </a:r>
            <a:r>
              <a:rPr lang="en-US" altLang="ko-KR" baseline="0" dirty="0"/>
              <a:t>.</a:t>
            </a:r>
            <a:endParaRPr lang="ko-KR" altLang="en-US"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14</a:t>
            </a:fld>
            <a:endParaRPr lang="ko-KR" altLang="en-US" dirty="0"/>
          </a:p>
        </p:txBody>
      </p:sp>
    </p:spTree>
    <p:extLst>
      <p:ext uri="{BB962C8B-B14F-4D97-AF65-F5344CB8AC3E}">
        <p14:creationId xmlns:p14="http://schemas.microsoft.com/office/powerpoint/2010/main" val="3428582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하드웨어 인프라 위에 </a:t>
            </a:r>
            <a:r>
              <a:rPr lang="ko-KR" altLang="en-US" dirty="0" err="1"/>
              <a:t>하이퍼비저</a:t>
            </a:r>
            <a:r>
              <a:rPr lang="ko-KR" altLang="en-US" dirty="0"/>
              <a:t> 기술인 </a:t>
            </a:r>
            <a:r>
              <a:rPr lang="en-US" altLang="ko-KR" dirty="0" err="1"/>
              <a:t>Vmware</a:t>
            </a:r>
            <a:r>
              <a:rPr lang="en-US" altLang="ko-KR" baseline="0" dirty="0"/>
              <a:t> Virtual Box </a:t>
            </a:r>
            <a:r>
              <a:rPr lang="ko-KR" altLang="en-US" baseline="0" dirty="0"/>
              <a:t>도구를 설치하고 나서 소프트웨어 적인 기술을 통해 가상의 </a:t>
            </a:r>
            <a:r>
              <a:rPr lang="ko-KR" altLang="en-US" baseline="0" dirty="0" err="1"/>
              <a:t>머신을</a:t>
            </a:r>
            <a:r>
              <a:rPr lang="ko-KR" altLang="en-US" baseline="0" dirty="0"/>
              <a:t> 만들어줍니다</a:t>
            </a:r>
            <a:r>
              <a:rPr lang="en-US" altLang="ko-KR" baseline="0" dirty="0"/>
              <a:t>.</a:t>
            </a:r>
          </a:p>
          <a:p>
            <a:r>
              <a:rPr lang="ko-KR" altLang="en-US" baseline="0" dirty="0"/>
              <a:t>그 안에서 </a:t>
            </a:r>
            <a:r>
              <a:rPr lang="en-US" altLang="ko-KR" baseline="0" dirty="0"/>
              <a:t>OS</a:t>
            </a:r>
            <a:r>
              <a:rPr lang="ko-KR" altLang="en-US" baseline="0" dirty="0"/>
              <a:t>를 설치하고</a:t>
            </a:r>
            <a:r>
              <a:rPr lang="en-US" altLang="ko-KR" baseline="0" dirty="0"/>
              <a:t>,  App</a:t>
            </a:r>
            <a:r>
              <a:rPr lang="ko-KR" altLang="en-US" baseline="0" dirty="0"/>
              <a:t>을 설치해 줍니다</a:t>
            </a:r>
            <a:r>
              <a:rPr lang="en-US" altLang="ko-KR" baseline="0" dirty="0"/>
              <a:t>.</a:t>
            </a:r>
          </a:p>
          <a:p>
            <a:endParaRPr lang="en-US" altLang="ko-KR" baseline="0" dirty="0"/>
          </a:p>
          <a:p>
            <a:r>
              <a:rPr lang="ko-KR" altLang="en-US" baseline="0" dirty="0"/>
              <a:t>기존 </a:t>
            </a:r>
            <a:r>
              <a:rPr lang="en-US" altLang="ko-KR" baseline="0" dirty="0"/>
              <a:t>8</a:t>
            </a:r>
            <a:r>
              <a:rPr lang="ko-KR" altLang="en-US" baseline="0" dirty="0"/>
              <a:t>기가 메모리에서 충분하였으나</a:t>
            </a:r>
            <a:r>
              <a:rPr lang="en-US" altLang="ko-KR" baseline="0" dirty="0"/>
              <a:t>, </a:t>
            </a:r>
            <a:r>
              <a:rPr lang="ko-KR" altLang="en-US" baseline="0" dirty="0"/>
              <a:t>세일기간 </a:t>
            </a:r>
            <a:r>
              <a:rPr lang="ko-KR" altLang="en-US" baseline="0" dirty="0" err="1"/>
              <a:t>도래시</a:t>
            </a:r>
            <a:r>
              <a:rPr lang="ko-KR" altLang="en-US" baseline="0" dirty="0"/>
              <a:t> 트래픽을 예상하여 리소스를 </a:t>
            </a:r>
            <a:r>
              <a:rPr lang="en-US" altLang="ko-KR" baseline="0" dirty="0"/>
              <a:t>16</a:t>
            </a:r>
            <a:r>
              <a:rPr lang="ko-KR" altLang="en-US" baseline="0" dirty="0"/>
              <a:t>기가로 유연하게 늘릴 수 있음</a:t>
            </a:r>
            <a:r>
              <a:rPr lang="en-US" altLang="ko-KR" baseline="0" dirty="0"/>
              <a:t>.</a:t>
            </a:r>
          </a:p>
          <a:p>
            <a:endParaRPr lang="en-US" altLang="ko-KR" baseline="0" dirty="0"/>
          </a:p>
          <a:p>
            <a:r>
              <a:rPr lang="ko-KR" altLang="en-US" baseline="0" dirty="0"/>
              <a:t>실제 인프라 안에 있는 리소스를 유연하게 사용 가능하다는 장점</a:t>
            </a:r>
            <a:r>
              <a:rPr lang="en-US" altLang="ko-KR" baseline="0" dirty="0"/>
              <a:t>. </a:t>
            </a:r>
          </a:p>
          <a:p>
            <a:endParaRPr lang="en-US" altLang="ko-KR" baseline="0" dirty="0"/>
          </a:p>
          <a:p>
            <a:endParaRPr lang="en-US" altLang="ko-KR" baseline="0" dirty="0"/>
          </a:p>
          <a:p>
            <a:r>
              <a:rPr lang="ko-KR" altLang="en-US" baseline="0" dirty="0"/>
              <a:t>하지만 하드웨어 인프라가 다운되었을 경우</a:t>
            </a:r>
            <a:r>
              <a:rPr lang="en-US" altLang="ko-KR" baseline="0" dirty="0"/>
              <a:t>, </a:t>
            </a:r>
            <a:r>
              <a:rPr lang="ko-KR" altLang="en-US" baseline="0" dirty="0"/>
              <a:t>아무런 소용이 없기 때문에</a:t>
            </a:r>
            <a:endParaRPr lang="en-US" altLang="ko-KR" baseline="0" dirty="0"/>
          </a:p>
          <a:p>
            <a:endParaRPr lang="en-US" altLang="ko-KR" baseline="0" dirty="0"/>
          </a:p>
          <a:p>
            <a:r>
              <a:rPr lang="ko-KR" altLang="en-US" baseline="0" dirty="0"/>
              <a:t>최근 </a:t>
            </a:r>
            <a:r>
              <a:rPr lang="ko-KR" altLang="en-US" baseline="0" dirty="0" err="1"/>
              <a:t>트랜드는</a:t>
            </a:r>
            <a:r>
              <a:rPr lang="ko-KR" altLang="en-US" baseline="0" dirty="0"/>
              <a:t> </a:t>
            </a:r>
            <a:r>
              <a:rPr lang="en-US" altLang="ko-KR" dirty="0"/>
              <a:t>Vertical </a:t>
            </a:r>
            <a:r>
              <a:rPr lang="ko-KR" altLang="en-US" dirty="0"/>
              <a:t>형태의 </a:t>
            </a:r>
            <a:r>
              <a:rPr lang="en-US" altLang="ko-KR" dirty="0"/>
              <a:t>Scale up </a:t>
            </a:r>
            <a:r>
              <a:rPr lang="ko-KR" altLang="en-US" dirty="0"/>
              <a:t>보다는 </a:t>
            </a:r>
            <a:r>
              <a:rPr lang="en-US" altLang="ko-KR" dirty="0"/>
              <a:t>Horizontal </a:t>
            </a:r>
            <a:r>
              <a:rPr lang="ko-KR" altLang="en-US" dirty="0"/>
              <a:t>형태의 </a:t>
            </a:r>
            <a:r>
              <a:rPr lang="en-US" altLang="ko-KR" dirty="0"/>
              <a:t>Scale out</a:t>
            </a:r>
            <a:r>
              <a:rPr lang="ko-KR" altLang="en-US" dirty="0"/>
              <a:t>하는게 대세임</a:t>
            </a:r>
            <a:r>
              <a:rPr lang="en-US" altLang="ko-KR" dirty="0"/>
              <a:t>.</a:t>
            </a:r>
          </a:p>
          <a:p>
            <a:r>
              <a:rPr lang="en-US" altLang="ko-KR" dirty="0"/>
              <a:t>VM1, VM2,</a:t>
            </a:r>
            <a:r>
              <a:rPr lang="en-US" altLang="ko-KR" baseline="0" dirty="0"/>
              <a:t> VM3 </a:t>
            </a:r>
            <a:r>
              <a:rPr lang="ko-KR" altLang="en-US" baseline="0" dirty="0" err="1"/>
              <a:t>웹서버를</a:t>
            </a:r>
            <a:r>
              <a:rPr lang="ko-KR" altLang="en-US" baseline="0" dirty="0"/>
              <a:t> 구현해 놓음으로 비즈니스 영속성을 </a:t>
            </a:r>
            <a:r>
              <a:rPr lang="ko-KR" altLang="en-US" baseline="0" dirty="0" err="1"/>
              <a:t>유지시켜줌</a:t>
            </a:r>
            <a:r>
              <a:rPr lang="en-US" altLang="ko-KR" baseline="0" dirty="0"/>
              <a:t>.</a:t>
            </a:r>
            <a:endParaRPr lang="ko-KR" altLang="en-US"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15</a:t>
            </a:fld>
            <a:endParaRPr lang="ko-KR" altLang="en-US" dirty="0"/>
          </a:p>
        </p:txBody>
      </p:sp>
    </p:spTree>
    <p:extLst>
      <p:ext uri="{BB962C8B-B14F-4D97-AF65-F5344CB8AC3E}">
        <p14:creationId xmlns:p14="http://schemas.microsoft.com/office/powerpoint/2010/main" val="1869680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이미지 개체 틀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dirty="0"/>
          </a:p>
        </p:txBody>
      </p:sp>
      <p:sp>
        <p:nvSpPr>
          <p:cNvPr id="2867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맑은 고딕" pitchFamily="50" charset="-127"/>
                <a:ea typeface="맑은 고딕" pitchFamily="50" charset="-127"/>
              </a:defRPr>
            </a:lvl1pPr>
            <a:lvl2pPr marL="742950" indent="-285750" eaLnBrk="0" hangingPunct="0">
              <a:spcBef>
                <a:spcPct val="30000"/>
              </a:spcBef>
              <a:defRPr sz="1200">
                <a:solidFill>
                  <a:schemeClr val="tx1"/>
                </a:solidFill>
                <a:latin typeface="맑은 고딕" pitchFamily="50" charset="-127"/>
                <a:ea typeface="맑은 고딕" pitchFamily="50" charset="-127"/>
              </a:defRPr>
            </a:lvl2pPr>
            <a:lvl3pPr marL="1143000" indent="-228600" eaLnBrk="0" hangingPunct="0">
              <a:spcBef>
                <a:spcPct val="30000"/>
              </a:spcBef>
              <a:defRPr sz="1200">
                <a:solidFill>
                  <a:schemeClr val="tx1"/>
                </a:solidFill>
                <a:latin typeface="맑은 고딕" pitchFamily="50" charset="-127"/>
                <a:ea typeface="맑은 고딕" pitchFamily="50" charset="-127"/>
              </a:defRPr>
            </a:lvl3pPr>
            <a:lvl4pPr marL="1600200" indent="-228600" eaLnBrk="0" hangingPunct="0">
              <a:spcBef>
                <a:spcPct val="30000"/>
              </a:spcBef>
              <a:defRPr sz="1200">
                <a:solidFill>
                  <a:schemeClr val="tx1"/>
                </a:solidFill>
                <a:latin typeface="맑은 고딕" pitchFamily="50" charset="-127"/>
                <a:ea typeface="맑은 고딕" pitchFamily="50" charset="-127"/>
              </a:defRPr>
            </a:lvl4pPr>
            <a:lvl5pPr marL="2057400" indent="-228600" eaLnBrk="0" hangingPunct="0">
              <a:spcBef>
                <a:spcPct val="30000"/>
              </a:spcBef>
              <a:defRPr sz="1200">
                <a:solidFill>
                  <a:schemeClr val="tx1"/>
                </a:solidFill>
                <a:latin typeface="맑은 고딕" pitchFamily="50" charset="-127"/>
                <a:ea typeface="맑은 고딕" pitchFamily="50" charset="-127"/>
              </a:defRPr>
            </a:lvl5pPr>
            <a:lvl6pPr marL="2514600" indent="-228600" eaLnBrk="0" fontAlgn="base" hangingPunct="0">
              <a:spcBef>
                <a:spcPct val="30000"/>
              </a:spcBef>
              <a:spcAft>
                <a:spcPct val="0"/>
              </a:spcAft>
              <a:defRPr sz="1200">
                <a:solidFill>
                  <a:schemeClr val="tx1"/>
                </a:solidFill>
                <a:latin typeface="맑은 고딕" pitchFamily="50" charset="-127"/>
                <a:ea typeface="맑은 고딕" pitchFamily="50" charset="-127"/>
              </a:defRPr>
            </a:lvl6pPr>
            <a:lvl7pPr marL="2971800" indent="-228600" eaLnBrk="0" fontAlgn="base" hangingPunct="0">
              <a:spcBef>
                <a:spcPct val="30000"/>
              </a:spcBef>
              <a:spcAft>
                <a:spcPct val="0"/>
              </a:spcAft>
              <a:defRPr sz="1200">
                <a:solidFill>
                  <a:schemeClr val="tx1"/>
                </a:solidFill>
                <a:latin typeface="맑은 고딕" pitchFamily="50" charset="-127"/>
                <a:ea typeface="맑은 고딕" pitchFamily="50" charset="-127"/>
              </a:defRPr>
            </a:lvl7pPr>
            <a:lvl8pPr marL="3429000" indent="-228600" eaLnBrk="0" fontAlgn="base" hangingPunct="0">
              <a:spcBef>
                <a:spcPct val="30000"/>
              </a:spcBef>
              <a:spcAft>
                <a:spcPct val="0"/>
              </a:spcAft>
              <a:defRPr sz="1200">
                <a:solidFill>
                  <a:schemeClr val="tx1"/>
                </a:solidFill>
                <a:latin typeface="맑은 고딕" pitchFamily="50" charset="-127"/>
                <a:ea typeface="맑은 고딕" pitchFamily="50" charset="-127"/>
              </a:defRPr>
            </a:lvl8pPr>
            <a:lvl9pPr marL="3886200" indent="-228600" eaLnBrk="0" fontAlgn="base" hangingPunct="0">
              <a:spcBef>
                <a:spcPct val="30000"/>
              </a:spcBef>
              <a:spcAft>
                <a:spcPct val="0"/>
              </a:spcAft>
              <a:defRPr sz="1200">
                <a:solidFill>
                  <a:schemeClr val="tx1"/>
                </a:solidFill>
                <a:latin typeface="맑은 고딕" pitchFamily="50" charset="-127"/>
                <a:ea typeface="맑은 고딕" pitchFamily="50" charset="-127"/>
              </a:defRPr>
            </a:lvl9pPr>
          </a:lstStyle>
          <a:p>
            <a:pPr eaLnBrk="1" hangingPunct="1">
              <a:spcBef>
                <a:spcPct val="0"/>
              </a:spcBef>
            </a:pPr>
            <a:fld id="{939DF0FC-1803-4FF3-915D-CAFD92A78EF2}" type="slidenum">
              <a:rPr lang="ko-KR" altLang="en-US" smtClean="0">
                <a:solidFill>
                  <a:srgbClr val="000000"/>
                </a:solidFill>
                <a:latin typeface="굴림" charset="-127"/>
                <a:ea typeface="굴림" charset="-127"/>
              </a:rPr>
              <a:pPr eaLnBrk="1" hangingPunct="1">
                <a:spcBef>
                  <a:spcPct val="0"/>
                </a:spcBef>
              </a:pPr>
              <a:t>20</a:t>
            </a:fld>
            <a:endParaRPr lang="ko-KR" altLang="en-US" dirty="0">
              <a:solidFill>
                <a:srgbClr val="000000"/>
              </a:solidFill>
              <a:latin typeface="굴림" charset="-127"/>
              <a:ea typeface="굴림" charset="-127"/>
            </a:endParaRPr>
          </a:p>
        </p:txBody>
      </p:sp>
    </p:spTree>
    <p:extLst>
      <p:ext uri="{BB962C8B-B14F-4D97-AF65-F5344CB8AC3E}">
        <p14:creationId xmlns:p14="http://schemas.microsoft.com/office/powerpoint/2010/main" val="339198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1</a:t>
            </a:fld>
            <a:endParaRPr lang="ko-KR" altLang="en-US" dirty="0"/>
          </a:p>
        </p:txBody>
      </p:sp>
    </p:spTree>
    <p:extLst>
      <p:ext uri="{BB962C8B-B14F-4D97-AF65-F5344CB8AC3E}">
        <p14:creationId xmlns:p14="http://schemas.microsoft.com/office/powerpoint/2010/main" val="296586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2</a:t>
            </a:fld>
            <a:endParaRPr lang="ko-KR" altLang="en-US" dirty="0"/>
          </a:p>
        </p:txBody>
      </p:sp>
    </p:spTree>
    <p:extLst>
      <p:ext uri="{BB962C8B-B14F-4D97-AF65-F5344CB8AC3E}">
        <p14:creationId xmlns:p14="http://schemas.microsoft.com/office/powerpoint/2010/main" val="34092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3</a:t>
            </a:fld>
            <a:endParaRPr lang="ko-KR" altLang="en-US" dirty="0"/>
          </a:p>
        </p:txBody>
      </p:sp>
    </p:spTree>
    <p:extLst>
      <p:ext uri="{BB962C8B-B14F-4D97-AF65-F5344CB8AC3E}">
        <p14:creationId xmlns:p14="http://schemas.microsoft.com/office/powerpoint/2010/main" val="645645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4</a:t>
            </a:fld>
            <a:endParaRPr lang="ko-KR" altLang="en-US" dirty="0"/>
          </a:p>
        </p:txBody>
      </p:sp>
    </p:spTree>
    <p:extLst>
      <p:ext uri="{BB962C8B-B14F-4D97-AF65-F5344CB8AC3E}">
        <p14:creationId xmlns:p14="http://schemas.microsoft.com/office/powerpoint/2010/main" val="105662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5</a:t>
            </a:fld>
            <a:endParaRPr lang="ko-KR" altLang="en-US" dirty="0"/>
          </a:p>
        </p:txBody>
      </p:sp>
    </p:spTree>
    <p:extLst>
      <p:ext uri="{BB962C8B-B14F-4D97-AF65-F5344CB8AC3E}">
        <p14:creationId xmlns:p14="http://schemas.microsoft.com/office/powerpoint/2010/main" val="332912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6</a:t>
            </a:fld>
            <a:endParaRPr lang="ko-KR" altLang="en-US" dirty="0"/>
          </a:p>
        </p:txBody>
      </p:sp>
    </p:spTree>
    <p:extLst>
      <p:ext uri="{BB962C8B-B14F-4D97-AF65-F5344CB8AC3E}">
        <p14:creationId xmlns:p14="http://schemas.microsoft.com/office/powerpoint/2010/main" val="269366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7</a:t>
            </a:fld>
            <a:endParaRPr lang="ko-KR" altLang="en-US" dirty="0"/>
          </a:p>
        </p:txBody>
      </p:sp>
    </p:spTree>
    <p:extLst>
      <p:ext uri="{BB962C8B-B14F-4D97-AF65-F5344CB8AC3E}">
        <p14:creationId xmlns:p14="http://schemas.microsoft.com/office/powerpoint/2010/main" val="269366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하드웨어 인프라 위에 </a:t>
            </a:r>
            <a:r>
              <a:rPr lang="ko-KR" altLang="en-US" dirty="0" err="1"/>
              <a:t>하이퍼비저</a:t>
            </a:r>
            <a:r>
              <a:rPr lang="ko-KR" altLang="en-US" dirty="0"/>
              <a:t> 기술인 </a:t>
            </a:r>
            <a:r>
              <a:rPr lang="en-US" altLang="ko-KR" dirty="0" err="1"/>
              <a:t>Vmware</a:t>
            </a:r>
            <a:r>
              <a:rPr lang="en-US" altLang="ko-KR" baseline="0" dirty="0"/>
              <a:t> Virtual Box </a:t>
            </a:r>
            <a:r>
              <a:rPr lang="ko-KR" altLang="en-US" baseline="0" dirty="0"/>
              <a:t>도구를 설치하고 나서 소프트웨어 적인 기술을 통해 가상의 </a:t>
            </a:r>
            <a:r>
              <a:rPr lang="ko-KR" altLang="en-US" baseline="0" dirty="0" err="1"/>
              <a:t>머신을</a:t>
            </a:r>
            <a:r>
              <a:rPr lang="ko-KR" altLang="en-US" baseline="0" dirty="0"/>
              <a:t> 만들어줍니다</a:t>
            </a:r>
            <a:r>
              <a:rPr lang="en-US" altLang="ko-KR" baseline="0" dirty="0"/>
              <a:t>.</a:t>
            </a:r>
          </a:p>
          <a:p>
            <a:r>
              <a:rPr lang="ko-KR" altLang="en-US" baseline="0" dirty="0"/>
              <a:t>그 안에서 </a:t>
            </a:r>
            <a:r>
              <a:rPr lang="en-US" altLang="ko-KR" baseline="0" dirty="0"/>
              <a:t>OS</a:t>
            </a:r>
            <a:r>
              <a:rPr lang="ko-KR" altLang="en-US" baseline="0" dirty="0"/>
              <a:t>를 설치하고</a:t>
            </a:r>
            <a:r>
              <a:rPr lang="en-US" altLang="ko-KR" baseline="0" dirty="0"/>
              <a:t>,  App</a:t>
            </a:r>
            <a:r>
              <a:rPr lang="ko-KR" altLang="en-US" baseline="0" dirty="0"/>
              <a:t>을 설치해 줍니다</a:t>
            </a:r>
            <a:r>
              <a:rPr lang="en-US" altLang="ko-KR" baseline="0" dirty="0"/>
              <a:t>.</a:t>
            </a:r>
          </a:p>
          <a:p>
            <a:endParaRPr lang="en-US" altLang="ko-KR" baseline="0" dirty="0"/>
          </a:p>
          <a:p>
            <a:r>
              <a:rPr lang="ko-KR" altLang="en-US" baseline="0" dirty="0"/>
              <a:t>기존 </a:t>
            </a:r>
            <a:r>
              <a:rPr lang="en-US" altLang="ko-KR" baseline="0" dirty="0"/>
              <a:t>8</a:t>
            </a:r>
            <a:r>
              <a:rPr lang="ko-KR" altLang="en-US" baseline="0" dirty="0"/>
              <a:t>기가 메모리에서 충분하였으나</a:t>
            </a:r>
            <a:r>
              <a:rPr lang="en-US" altLang="ko-KR" baseline="0" dirty="0"/>
              <a:t>, </a:t>
            </a:r>
            <a:r>
              <a:rPr lang="ko-KR" altLang="en-US" baseline="0" dirty="0"/>
              <a:t>세일기간 </a:t>
            </a:r>
            <a:r>
              <a:rPr lang="ko-KR" altLang="en-US" baseline="0" dirty="0" err="1"/>
              <a:t>도래시</a:t>
            </a:r>
            <a:r>
              <a:rPr lang="ko-KR" altLang="en-US" baseline="0" dirty="0"/>
              <a:t> 트래픽을 예상하여 리소스를 </a:t>
            </a:r>
            <a:r>
              <a:rPr lang="en-US" altLang="ko-KR" baseline="0" dirty="0"/>
              <a:t>16</a:t>
            </a:r>
            <a:r>
              <a:rPr lang="ko-KR" altLang="en-US" baseline="0" dirty="0"/>
              <a:t>기가로 유연하게 늘릴 수 있음</a:t>
            </a:r>
            <a:r>
              <a:rPr lang="en-US" altLang="ko-KR" baseline="0" dirty="0"/>
              <a:t>.</a:t>
            </a:r>
          </a:p>
          <a:p>
            <a:endParaRPr lang="en-US" altLang="ko-KR" baseline="0" dirty="0"/>
          </a:p>
          <a:p>
            <a:r>
              <a:rPr lang="ko-KR" altLang="en-US" baseline="0" dirty="0"/>
              <a:t>실제 인프라 안에 있는 리소스를 유연하게 사용 가능하다는 장점</a:t>
            </a:r>
            <a:r>
              <a:rPr lang="en-US" altLang="ko-KR" baseline="0" dirty="0"/>
              <a:t>. </a:t>
            </a:r>
          </a:p>
          <a:p>
            <a:endParaRPr lang="en-US" altLang="ko-KR" baseline="0" dirty="0"/>
          </a:p>
          <a:p>
            <a:endParaRPr lang="en-US" altLang="ko-KR" baseline="0" dirty="0"/>
          </a:p>
          <a:p>
            <a:r>
              <a:rPr lang="ko-KR" altLang="en-US" baseline="0" dirty="0"/>
              <a:t>하지만 하드웨어 인프라가 다운되었을 경우</a:t>
            </a:r>
            <a:r>
              <a:rPr lang="en-US" altLang="ko-KR" baseline="0" dirty="0"/>
              <a:t>, </a:t>
            </a:r>
            <a:r>
              <a:rPr lang="ko-KR" altLang="en-US" baseline="0" dirty="0"/>
              <a:t>아무런 소용이 없기 때문에</a:t>
            </a:r>
            <a:endParaRPr lang="en-US" altLang="ko-KR" baseline="0" dirty="0"/>
          </a:p>
          <a:p>
            <a:endParaRPr lang="en-US" altLang="ko-KR" baseline="0" dirty="0"/>
          </a:p>
          <a:p>
            <a:r>
              <a:rPr lang="ko-KR" altLang="en-US" baseline="0" dirty="0"/>
              <a:t>최근 </a:t>
            </a:r>
            <a:r>
              <a:rPr lang="ko-KR" altLang="en-US" baseline="0" dirty="0" err="1"/>
              <a:t>트랜드는</a:t>
            </a:r>
            <a:r>
              <a:rPr lang="ko-KR" altLang="en-US" baseline="0" dirty="0"/>
              <a:t> </a:t>
            </a:r>
            <a:r>
              <a:rPr lang="en-US" altLang="ko-KR" dirty="0"/>
              <a:t>Vertical </a:t>
            </a:r>
            <a:r>
              <a:rPr lang="ko-KR" altLang="en-US" dirty="0"/>
              <a:t>형태의 </a:t>
            </a:r>
            <a:r>
              <a:rPr lang="en-US" altLang="ko-KR" dirty="0"/>
              <a:t>Scale up </a:t>
            </a:r>
            <a:r>
              <a:rPr lang="ko-KR" altLang="en-US" dirty="0"/>
              <a:t>보다는 </a:t>
            </a:r>
            <a:r>
              <a:rPr lang="en-US" altLang="ko-KR" dirty="0"/>
              <a:t>Horizontal </a:t>
            </a:r>
            <a:r>
              <a:rPr lang="ko-KR" altLang="en-US" dirty="0"/>
              <a:t>형태의 </a:t>
            </a:r>
            <a:r>
              <a:rPr lang="en-US" altLang="ko-KR" dirty="0"/>
              <a:t>Scale out</a:t>
            </a:r>
            <a:r>
              <a:rPr lang="ko-KR" altLang="en-US" dirty="0"/>
              <a:t>하는게 대세임</a:t>
            </a:r>
            <a:r>
              <a:rPr lang="en-US" altLang="ko-KR" dirty="0"/>
              <a:t>.</a:t>
            </a:r>
          </a:p>
          <a:p>
            <a:r>
              <a:rPr lang="en-US" altLang="ko-KR" dirty="0"/>
              <a:t>VM1, VM2,</a:t>
            </a:r>
            <a:r>
              <a:rPr lang="en-US" altLang="ko-KR" baseline="0" dirty="0"/>
              <a:t> VM3 </a:t>
            </a:r>
            <a:r>
              <a:rPr lang="ko-KR" altLang="en-US" baseline="0" dirty="0" err="1"/>
              <a:t>웹서버를</a:t>
            </a:r>
            <a:r>
              <a:rPr lang="ko-KR" altLang="en-US" baseline="0" dirty="0"/>
              <a:t> 구현해 놓음으로 비즈니스 영속성을 </a:t>
            </a:r>
            <a:r>
              <a:rPr lang="ko-KR" altLang="en-US" baseline="0" dirty="0" err="1"/>
              <a:t>유지시켜줌</a:t>
            </a:r>
            <a:r>
              <a:rPr lang="en-US" altLang="ko-KR" baseline="0" dirty="0"/>
              <a:t>.</a:t>
            </a:r>
            <a:endParaRPr lang="ko-KR" altLang="en-US"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pPr>
              <a:defRPr/>
            </a:pPr>
            <a:fld id="{85FE88A9-9F00-438F-B56A-9586458E9681}" type="slidenum">
              <a:rPr lang="ko-KR" altLang="en-US" smtClean="0"/>
              <a:pPr>
                <a:defRPr/>
              </a:pPr>
              <a:t>8</a:t>
            </a:fld>
            <a:endParaRPr lang="ko-KR" altLang="en-US" dirty="0"/>
          </a:p>
        </p:txBody>
      </p:sp>
    </p:spTree>
    <p:extLst>
      <p:ext uri="{BB962C8B-B14F-4D97-AF65-F5344CB8AC3E}">
        <p14:creationId xmlns:p14="http://schemas.microsoft.com/office/powerpoint/2010/main" val="3315519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pic>
        <p:nvPicPr>
          <p:cNvPr id="9" name="Picture 2" descr="D:\차은경\110621_표현가이드_표지\ppt배경_블랙화이트\PPT_W_저용량.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9"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ctrTitle"/>
          </p:nvPr>
        </p:nvSpPr>
        <p:spPr>
          <a:xfrm>
            <a:off x="1187624" y="1779662"/>
            <a:ext cx="6408712" cy="352875"/>
          </a:xfrm>
          <a:noFill/>
          <a:ln w="9525">
            <a:noFill/>
            <a:miter lim="800000"/>
            <a:headEnd/>
            <a:tailEnd/>
          </a:ln>
        </p:spPr>
        <p:txBody>
          <a:bodyPr/>
          <a:lstStyle>
            <a:lvl1pPr marL="0" marR="0" indent="0" algn="l" defTabSz="914400" rtl="0" eaLnBrk="1" fontAlgn="base" latinLnBrk="1" hangingPunct="1">
              <a:lnSpc>
                <a:spcPct val="100000"/>
              </a:lnSpc>
              <a:spcBef>
                <a:spcPct val="0"/>
              </a:spcBef>
              <a:spcAft>
                <a:spcPct val="0"/>
              </a:spcAft>
              <a:buClrTx/>
              <a:buSzTx/>
              <a:buFontTx/>
              <a:buNone/>
              <a:tabLst/>
              <a:defRPr lang="ko-KR" altLang="en-US" sz="2400" b="1" kern="1200" baseline="0">
                <a:solidFill>
                  <a:schemeClr val="tx1"/>
                </a:solidFill>
                <a:latin typeface="맑은 고딕" pitchFamily="50" charset="-127"/>
                <a:ea typeface="맑은 고딕" pitchFamily="50" charset="-127"/>
                <a:cs typeface="+mn-cs"/>
              </a:defRPr>
            </a:lvl1pPr>
          </a:lstStyle>
          <a:p>
            <a:r>
              <a:rPr lang="ko-KR" altLang="en-US" dirty="0"/>
              <a:t>마스터 제목 스타일 편집</a:t>
            </a:r>
            <a:endParaRPr lang="en-US" altLang="ko-KR" dirty="0"/>
          </a:p>
        </p:txBody>
      </p:sp>
      <p:sp>
        <p:nvSpPr>
          <p:cNvPr id="3" name="부제목 2"/>
          <p:cNvSpPr>
            <a:spLocks noGrp="1"/>
          </p:cNvSpPr>
          <p:nvPr>
            <p:ph type="subTitle" idx="1"/>
          </p:nvPr>
        </p:nvSpPr>
        <p:spPr>
          <a:xfrm>
            <a:off x="1187624" y="2167679"/>
            <a:ext cx="6400800" cy="234330"/>
          </a:xfrm>
          <a:noFill/>
          <a:ln w="9525">
            <a:noFill/>
            <a:miter lim="800000"/>
            <a:headEnd/>
            <a:tailEnd/>
          </a:ln>
        </p:spPr>
        <p:txBody>
          <a:bodyPr anchor="ctr"/>
          <a:lstStyle>
            <a:lvl1pPr marL="0" marR="0" indent="0" algn="l" defTabSz="914400" rtl="0" eaLnBrk="1" fontAlgn="base" latinLnBrk="1" hangingPunct="1">
              <a:lnSpc>
                <a:spcPct val="150000"/>
              </a:lnSpc>
              <a:spcBef>
                <a:spcPct val="0"/>
              </a:spcBef>
              <a:spcAft>
                <a:spcPct val="0"/>
              </a:spcAft>
              <a:buClrTx/>
              <a:buSzTx/>
              <a:buFont typeface="Wingdings" pitchFamily="2" charset="2"/>
              <a:buNone/>
              <a:tabLst/>
              <a:defRPr lang="ko-KR" altLang="en-US" sz="1600" kern="1200">
                <a:solidFill>
                  <a:schemeClr val="tx1"/>
                </a:solidFill>
                <a:latin typeface="맑은 고딕" pitchFamily="50" charset="-127"/>
                <a:ea typeface="맑은 고딕" pitchFamily="50" charset="-127"/>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ltLang="ko-KR" dirty="0"/>
          </a:p>
        </p:txBody>
      </p:sp>
      <p:pic>
        <p:nvPicPr>
          <p:cNvPr id="7" name="그림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21495" y="371699"/>
            <a:ext cx="1410945" cy="543867"/>
          </a:xfrm>
          <a:prstGeom prst="rect">
            <a:avLst/>
          </a:prstGeom>
        </p:spPr>
      </p:pic>
    </p:spTree>
    <p:extLst>
      <p:ext uri="{BB962C8B-B14F-4D97-AF65-F5344CB8AC3E}">
        <p14:creationId xmlns:p14="http://schemas.microsoft.com/office/powerpoint/2010/main" val="200380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cxnSp>
        <p:nvCxnSpPr>
          <p:cNvPr id="2" name="직선 연결선 1"/>
          <p:cNvCxnSpPr/>
          <p:nvPr userDrawn="1"/>
        </p:nvCxnSpPr>
        <p:spPr bwMode="auto">
          <a:xfrm>
            <a:off x="352425" y="395288"/>
            <a:ext cx="8439150" cy="0"/>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67375666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템플릿">
    <p:spTree>
      <p:nvGrpSpPr>
        <p:cNvPr id="1" name=""/>
        <p:cNvGrpSpPr/>
        <p:nvPr/>
      </p:nvGrpSpPr>
      <p:grpSpPr>
        <a:xfrm>
          <a:off x="0" y="0"/>
          <a:ext cx="0" cy="0"/>
          <a:chOff x="0" y="0"/>
          <a:chExt cx="0" cy="0"/>
        </a:xfrm>
      </p:grpSpPr>
    </p:spTree>
    <p:extLst>
      <p:ext uri="{BB962C8B-B14F-4D97-AF65-F5344CB8AC3E}">
        <p14:creationId xmlns:p14="http://schemas.microsoft.com/office/powerpoint/2010/main" val="9785372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374650" y="108348"/>
            <a:ext cx="8332788" cy="24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제목 </a:t>
            </a:r>
            <a:r>
              <a:rPr lang="en-US" altLang="ko-KR"/>
              <a:t>[</a:t>
            </a:r>
            <a:r>
              <a:rPr lang="ko-KR" altLang="en-US"/>
              <a:t>맑은 고딕 </a:t>
            </a:r>
            <a:r>
              <a:rPr lang="en-US" altLang="ko-KR"/>
              <a:t>bold, 16pt]</a:t>
            </a:r>
            <a:endParaRPr lang="ko-KR" altLang="en-US"/>
          </a:p>
        </p:txBody>
      </p:sp>
      <p:sp>
        <p:nvSpPr>
          <p:cNvPr id="1027" name="텍스트 개체 틀 2"/>
          <p:cNvSpPr>
            <a:spLocks noGrp="1"/>
          </p:cNvSpPr>
          <p:nvPr>
            <p:ph type="body" idx="1"/>
          </p:nvPr>
        </p:nvSpPr>
        <p:spPr bwMode="auto">
          <a:xfrm>
            <a:off x="468313" y="411956"/>
            <a:ext cx="819785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소제목 </a:t>
            </a:r>
            <a:r>
              <a:rPr lang="en-US" altLang="ko-KR"/>
              <a:t>[</a:t>
            </a:r>
            <a:r>
              <a:rPr lang="ko-KR" altLang="en-US"/>
              <a:t>맑은 고딕 </a:t>
            </a:r>
            <a:r>
              <a:rPr lang="en-US" altLang="ko-KR"/>
              <a:t>bold, 14pt]</a:t>
            </a:r>
            <a:endParaRPr lang="ko-KR" altLang="en-US"/>
          </a:p>
          <a:p>
            <a:pPr lvl="1"/>
            <a:r>
              <a:rPr lang="ko-KR" altLang="en-US"/>
              <a:t>본문 </a:t>
            </a:r>
            <a:r>
              <a:rPr lang="en-US" altLang="ko-KR"/>
              <a:t>1</a:t>
            </a:r>
            <a:r>
              <a:rPr lang="ko-KR" altLang="en-US"/>
              <a:t>단계 </a:t>
            </a:r>
            <a:r>
              <a:rPr lang="en-US" altLang="ko-KR"/>
              <a:t>[</a:t>
            </a:r>
            <a:r>
              <a:rPr lang="ko-KR" altLang="en-US"/>
              <a:t>맑은 고딕</a:t>
            </a:r>
            <a:r>
              <a:rPr lang="en-US" altLang="ko-KR"/>
              <a:t>, 12pt]</a:t>
            </a:r>
            <a:endParaRPr lang="ko-KR" altLang="en-US"/>
          </a:p>
          <a:p>
            <a:pPr lvl="2"/>
            <a:r>
              <a:rPr lang="ko-KR" altLang="en-US"/>
              <a:t>본문 </a:t>
            </a:r>
            <a:r>
              <a:rPr lang="en-US" altLang="ko-KR"/>
              <a:t>2</a:t>
            </a:r>
            <a:r>
              <a:rPr lang="ko-KR" altLang="en-US"/>
              <a:t>단계 </a:t>
            </a:r>
            <a:r>
              <a:rPr lang="en-US" altLang="ko-KR"/>
              <a:t>[</a:t>
            </a:r>
            <a:r>
              <a:rPr lang="ko-KR" altLang="en-US"/>
              <a:t>맑은 고딕</a:t>
            </a:r>
            <a:r>
              <a:rPr lang="en-US" altLang="ko-KR"/>
              <a:t>, 12pt]</a:t>
            </a:r>
          </a:p>
          <a:p>
            <a:pPr lvl="3"/>
            <a:r>
              <a:rPr lang="ko-KR" altLang="en-US"/>
              <a:t>본문 </a:t>
            </a:r>
            <a:r>
              <a:rPr lang="en-US" altLang="ko-KR"/>
              <a:t>3</a:t>
            </a:r>
            <a:r>
              <a:rPr lang="ko-KR" altLang="en-US"/>
              <a:t>단계 </a:t>
            </a:r>
            <a:r>
              <a:rPr lang="en-US" altLang="ko-KR"/>
              <a:t>[</a:t>
            </a:r>
            <a:r>
              <a:rPr lang="ko-KR" altLang="en-US"/>
              <a:t>맑은 고딕</a:t>
            </a:r>
            <a:r>
              <a:rPr lang="en-US" altLang="ko-KR"/>
              <a:t>, 12pt]</a:t>
            </a:r>
          </a:p>
          <a:p>
            <a:pPr lvl="4"/>
            <a:endParaRPr lang="en-US" altLang="ko-KR"/>
          </a:p>
          <a:p>
            <a:pPr lvl="4"/>
            <a:endParaRPr lang="en-US" altLang="ko-KR"/>
          </a:p>
        </p:txBody>
      </p:sp>
      <p:sp>
        <p:nvSpPr>
          <p:cNvPr id="5" name="바닥글 개체 틀 4"/>
          <p:cNvSpPr>
            <a:spLocks noGrp="1"/>
          </p:cNvSpPr>
          <p:nvPr>
            <p:ph type="ftr" sz="quarter" idx="3"/>
          </p:nvPr>
        </p:nvSpPr>
        <p:spPr>
          <a:xfrm>
            <a:off x="3124200" y="4824413"/>
            <a:ext cx="2895600" cy="273844"/>
          </a:xfrm>
          <a:prstGeom prst="rect">
            <a:avLst/>
          </a:prstGeom>
        </p:spPr>
        <p:txBody>
          <a:bodyPr vert="horz" lIns="91440" tIns="45720" rIns="91440" bIns="45720" rtlCol="0" anchor="ctr"/>
          <a:lstStyle>
            <a:lvl1pPr algn="ctr" fontAlgn="auto">
              <a:spcBef>
                <a:spcPts val="0"/>
              </a:spcBef>
              <a:spcAft>
                <a:spcPts val="0"/>
              </a:spcAft>
              <a:defRPr kumimoji="0" sz="1200">
                <a:solidFill>
                  <a:prstClr val="black">
                    <a:tint val="75000"/>
                  </a:prstClr>
                </a:solidFill>
                <a:latin typeface="+mn-lt"/>
                <a:ea typeface="+mn-ea"/>
              </a:defRPr>
            </a:lvl1pPr>
          </a:lstStyle>
          <a:p>
            <a:pPr>
              <a:defRPr/>
            </a:pPr>
            <a:endParaRPr lang="ko-KR" altLang="en-US" dirty="0"/>
          </a:p>
        </p:txBody>
      </p:sp>
      <p:sp>
        <p:nvSpPr>
          <p:cNvPr id="2055" name="바닥글 개체 틀 3"/>
          <p:cNvSpPr txBox="1">
            <a:spLocks/>
          </p:cNvSpPr>
          <p:nvPr userDrawn="1"/>
        </p:nvSpPr>
        <p:spPr bwMode="auto">
          <a:xfrm>
            <a:off x="428625" y="4868466"/>
            <a:ext cx="2559050" cy="178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900" dirty="0">
                <a:solidFill>
                  <a:srgbClr val="595959"/>
                </a:solidFill>
                <a:latin typeface="맑은 고딕" pitchFamily="50" charset="-127"/>
                <a:ea typeface="맑은 고딕" pitchFamily="50" charset="-127"/>
              </a:rPr>
              <a:t>2021-02-12</a:t>
            </a:r>
            <a:r>
              <a:rPr kumimoji="0" lang="en-US" altLang="ko-KR" sz="900" baseline="0" dirty="0">
                <a:solidFill>
                  <a:srgbClr val="595959"/>
                </a:solidFill>
                <a:latin typeface="맑은 고딕" pitchFamily="50" charset="-127"/>
                <a:ea typeface="맑은 고딕" pitchFamily="50" charset="-127"/>
              </a:rPr>
              <a:t> </a:t>
            </a:r>
            <a:r>
              <a:rPr kumimoji="0" lang="ko-KR" altLang="en-US" sz="900" baseline="0" dirty="0">
                <a:solidFill>
                  <a:srgbClr val="595959"/>
                </a:solidFill>
                <a:latin typeface="맑은 고딕" pitchFamily="50" charset="-127"/>
                <a:ea typeface="맑은 고딕" pitchFamily="50" charset="-127"/>
              </a:rPr>
              <a:t>씨스존㈜ 연구소</a:t>
            </a:r>
            <a:endParaRPr kumimoji="0" lang="ko-KR" altLang="en-US" sz="900" dirty="0">
              <a:solidFill>
                <a:srgbClr val="595959"/>
              </a:solidFill>
              <a:latin typeface="맑은 고딕" pitchFamily="50" charset="-127"/>
              <a:ea typeface="맑은 고딕" pitchFamily="50" charset="-127"/>
            </a:endParaRPr>
          </a:p>
        </p:txBody>
      </p:sp>
      <p:sp>
        <p:nvSpPr>
          <p:cNvPr id="8" name="바닥글 개체 틀 3"/>
          <p:cNvSpPr txBox="1">
            <a:spLocks/>
          </p:cNvSpPr>
          <p:nvPr userDrawn="1"/>
        </p:nvSpPr>
        <p:spPr bwMode="auto">
          <a:xfrm>
            <a:off x="6156176" y="4868466"/>
            <a:ext cx="2559050" cy="178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t>‹#›</a:t>
            </a:fld>
            <a:endParaRPr kumimoji="0" lang="ko-KR" altLang="en-US" sz="900" dirty="0">
              <a:solidFill>
                <a:srgbClr val="595959"/>
              </a:solidFill>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5905" r:id="rId1"/>
    <p:sldLayoutId id="2147485909" r:id="rId2"/>
    <p:sldLayoutId id="2147485911" r:id="rId3"/>
  </p:sldLayoutIdLst>
  <p:hf hdr="0" ftr="0" dt="0"/>
  <p:txStyles>
    <p:titleStyle>
      <a:lvl1pPr algn="l" rtl="0" eaLnBrk="0" fontAlgn="base" latinLnBrk="1" hangingPunct="0">
        <a:spcBef>
          <a:spcPct val="0"/>
        </a:spcBef>
        <a:spcAft>
          <a:spcPct val="0"/>
        </a:spcAft>
        <a:defRPr lang="ko-KR" altLang="en-US" sz="1600" b="1" kern="1200" dirty="0">
          <a:solidFill>
            <a:schemeClr val="tx1"/>
          </a:solidFill>
          <a:latin typeface="맑은 고딕" pitchFamily="50" charset="-127"/>
          <a:ea typeface="맑은 고딕" pitchFamily="50" charset="-127"/>
          <a:cs typeface="+mn-cs"/>
        </a:defRPr>
      </a:lvl1pPr>
      <a:lvl2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sz="1400" b="1">
          <a:solidFill>
            <a:schemeClr val="tx1"/>
          </a:solidFill>
          <a:latin typeface="맑은 고딕" pitchFamily="50" charset="-127"/>
          <a:ea typeface="맑은 고딕" pitchFamily="50" charset="-127"/>
        </a:defRPr>
      </a:lvl6pPr>
      <a:lvl7pPr marL="914400" algn="l" rtl="0" fontAlgn="base" latinLnBrk="1">
        <a:spcBef>
          <a:spcPct val="0"/>
        </a:spcBef>
        <a:spcAft>
          <a:spcPct val="0"/>
        </a:spcAft>
        <a:defRPr sz="1400" b="1">
          <a:solidFill>
            <a:schemeClr val="tx1"/>
          </a:solidFill>
          <a:latin typeface="맑은 고딕" pitchFamily="50" charset="-127"/>
          <a:ea typeface="맑은 고딕" pitchFamily="50" charset="-127"/>
        </a:defRPr>
      </a:lvl7pPr>
      <a:lvl8pPr marL="1371600" algn="l" rtl="0" fontAlgn="base" latinLnBrk="1">
        <a:spcBef>
          <a:spcPct val="0"/>
        </a:spcBef>
        <a:spcAft>
          <a:spcPct val="0"/>
        </a:spcAft>
        <a:defRPr sz="1400" b="1">
          <a:solidFill>
            <a:schemeClr val="tx1"/>
          </a:solidFill>
          <a:latin typeface="맑은 고딕" pitchFamily="50" charset="-127"/>
          <a:ea typeface="맑은 고딕" pitchFamily="50" charset="-127"/>
        </a:defRPr>
      </a:lvl8pPr>
      <a:lvl9pPr marL="1828800" algn="l" rtl="0" fontAlgn="base" latinLnBrk="1">
        <a:spcBef>
          <a:spcPct val="0"/>
        </a:spcBef>
        <a:spcAft>
          <a:spcPct val="0"/>
        </a:spcAft>
        <a:defRPr sz="1400" b="1">
          <a:solidFill>
            <a:schemeClr val="tx1"/>
          </a:solidFill>
          <a:latin typeface="맑은 고딕" pitchFamily="50" charset="-127"/>
          <a:ea typeface="맑은 고딕" pitchFamily="50" charset="-127"/>
        </a:defRPr>
      </a:lvl9pPr>
    </p:titleStyle>
    <p:bodyStyle>
      <a:lvl1pPr marL="227013" indent="-227013" algn="l" rtl="0" eaLnBrk="0" fontAlgn="base" latinLnBrk="1" hangingPunct="0">
        <a:lnSpc>
          <a:spcPct val="150000"/>
        </a:lnSpc>
        <a:spcBef>
          <a:spcPct val="20000"/>
        </a:spcBef>
        <a:spcAft>
          <a:spcPct val="0"/>
        </a:spcAft>
        <a:buFont typeface="Wingdings" pitchFamily="2" charset="2"/>
        <a:buChar char=""/>
        <a:defRPr sz="1400" b="1" kern="1200">
          <a:solidFill>
            <a:schemeClr val="tx1"/>
          </a:solidFill>
          <a:latin typeface="맑은 고딕" pitchFamily="50" charset="-127"/>
          <a:ea typeface="맑은 고딕" pitchFamily="50" charset="-127"/>
          <a:cs typeface="+mn-cs"/>
        </a:defRPr>
      </a:lvl1pPr>
      <a:lvl2pPr marL="419100" indent="-184150" algn="l" rtl="0" eaLnBrk="0" fontAlgn="base" latinLnBrk="1" hangingPunct="0">
        <a:lnSpc>
          <a:spcPct val="150000"/>
        </a:lnSpc>
        <a:spcBef>
          <a:spcPct val="20000"/>
        </a:spcBef>
        <a:spcAft>
          <a:spcPct val="0"/>
        </a:spcAft>
        <a:buFont typeface="Wingdings" pitchFamily="2" charset="2"/>
        <a:buChar char=""/>
        <a:defRPr sz="1200" kern="1200">
          <a:solidFill>
            <a:schemeClr val="tx1"/>
          </a:solidFill>
          <a:latin typeface="맑은 고딕" pitchFamily="50" charset="-127"/>
          <a:ea typeface="맑은 고딕" pitchFamily="50" charset="-127"/>
          <a:cs typeface="+mn-cs"/>
        </a:defRPr>
      </a:lvl2pPr>
      <a:lvl3pPr marL="587375" indent="-125413" algn="l" rtl="0" eaLnBrk="0" fontAlgn="base" latinLnBrk="1" hangingPunct="0">
        <a:lnSpc>
          <a:spcPct val="150000"/>
        </a:lnSpc>
        <a:spcBef>
          <a:spcPct val="20000"/>
        </a:spcBef>
        <a:spcAft>
          <a:spcPct val="0"/>
        </a:spcAft>
        <a:buFont typeface="맑은 고딕" pitchFamily="50" charset="-127"/>
        <a:buChar char="-"/>
        <a:defRPr sz="1200" kern="1200">
          <a:solidFill>
            <a:schemeClr val="tx1"/>
          </a:solidFill>
          <a:latin typeface="맑은 고딕" pitchFamily="50" charset="-127"/>
          <a:ea typeface="맑은 고딕" pitchFamily="50" charset="-127"/>
          <a:cs typeface="+mn-cs"/>
        </a:defRPr>
      </a:lvl3pPr>
      <a:lvl4pPr marL="763588" indent="-142875" algn="l" rtl="0" eaLnBrk="0" fontAlgn="base" latinLnBrk="1" hangingPunct="0">
        <a:lnSpc>
          <a:spcPct val="150000"/>
        </a:lnSpc>
        <a:spcBef>
          <a:spcPct val="20000"/>
        </a:spcBef>
        <a:spcAft>
          <a:spcPct val="0"/>
        </a:spcAft>
        <a:buFont typeface="Wingdings" pitchFamily="2" charset="2"/>
        <a:buChar char="§"/>
        <a:tabLst>
          <a:tab pos="720725" algn="l"/>
        </a:tabLst>
        <a:defRPr sz="1200" kern="1200">
          <a:solidFill>
            <a:schemeClr val="tx1"/>
          </a:solidFill>
          <a:latin typeface="맑은 고딕" pitchFamily="50" charset="-127"/>
          <a:ea typeface="맑은 고딕" pitchFamily="50" charset="-127"/>
          <a:cs typeface="+mn-cs"/>
        </a:defRPr>
      </a:lvl4pPr>
      <a:lvl5pPr marL="1190625" indent="-117475" algn="l" rtl="0" eaLnBrk="0" fontAlgn="base" latinLnBrk="1" hangingPunct="0">
        <a:lnSpc>
          <a:spcPct val="150000"/>
        </a:lnSpc>
        <a:spcBef>
          <a:spcPct val="20000"/>
        </a:spcBef>
        <a:spcAft>
          <a:spcPct val="0"/>
        </a:spcAft>
        <a:buFont typeface="Arial" charset="0"/>
        <a:defRPr sz="12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CA_55973A8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18/10/relationships/comments" Target="../comments/modernComment_1CB_27ADB61B.xml"/><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18/10/relationships/comments" Target="../comments/modernComment_1CC_5893E1F8.xml"/><Relationship Id="rId7" Type="http://schemas.openxmlformats.org/officeDocument/2006/relationships/image" Target="../media/image14.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3.jpeg"/><Relationship Id="rId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제목 1"/>
          <p:cNvSpPr>
            <a:spLocks noGrp="1"/>
          </p:cNvSpPr>
          <p:nvPr>
            <p:ph type="ctrTitle"/>
          </p:nvPr>
        </p:nvSpPr>
        <p:spPr>
          <a:xfrm>
            <a:off x="1286684" y="1210419"/>
            <a:ext cx="4019301" cy="1244785"/>
          </a:xfrm>
          <a:ln/>
        </p:spPr>
        <p:txBody>
          <a:bodyPr/>
          <a:lstStyle/>
          <a:p>
            <a:br>
              <a:rPr lang="ko-KR" altLang="en-US" dirty="0">
                <a:latin typeface="맑은 고딕"/>
                <a:ea typeface="맑은 고딕"/>
              </a:rPr>
            </a:br>
            <a:r>
              <a:rPr lang="ko-KR" altLang="en-US" dirty="0">
                <a:latin typeface="맑은 고딕"/>
                <a:ea typeface="맑은 고딕"/>
              </a:rPr>
              <a:t>이전회사와 </a:t>
            </a:r>
            <a:br>
              <a:rPr lang="ko-KR" altLang="en-US" dirty="0">
                <a:latin typeface="맑은 고딕"/>
                <a:ea typeface="맑은 고딕"/>
              </a:rPr>
            </a:br>
            <a:r>
              <a:rPr lang="ko-KR" altLang="en-US" dirty="0">
                <a:latin typeface="맑은 고딕"/>
                <a:ea typeface="맑은 고딕"/>
              </a:rPr>
              <a:t>프로젝트 및 업무 구조 비교</a:t>
            </a:r>
          </a:p>
        </p:txBody>
      </p:sp>
      <p:sp>
        <p:nvSpPr>
          <p:cNvPr id="9220" name="Rectangle 10"/>
          <p:cNvSpPr>
            <a:spLocks noChangeArrowheads="1"/>
          </p:cNvSpPr>
          <p:nvPr/>
        </p:nvSpPr>
        <p:spPr bwMode="auto">
          <a:xfrm>
            <a:off x="539751" y="4804122"/>
            <a:ext cx="3559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eaLnBrk="0" hangingPunct="0">
              <a:lnSpc>
                <a:spcPct val="150000"/>
              </a:lnSpc>
              <a:spcBef>
                <a:spcPct val="20000"/>
              </a:spcBef>
              <a:buFont typeface="Wingdings" pitchFamily="2" charset="2"/>
              <a:buChar char=""/>
              <a:defRPr sz="1400" b="1">
                <a:solidFill>
                  <a:schemeClr val="tx1"/>
                </a:solidFill>
                <a:latin typeface="맑은 고딕" pitchFamily="50" charset="-127"/>
                <a:ea typeface="맑은 고딕" pitchFamily="50" charset="-127"/>
              </a:defRPr>
            </a:lvl1pPr>
            <a:lvl2pPr marL="742950" indent="-285750" eaLnBrk="0" hangingPunct="0">
              <a:lnSpc>
                <a:spcPct val="150000"/>
              </a:lnSpc>
              <a:spcBef>
                <a:spcPct val="20000"/>
              </a:spcBef>
              <a:buFont typeface="Wingdings" pitchFamily="2" charset="2"/>
              <a:buChar char=""/>
              <a:defRPr sz="1200">
                <a:solidFill>
                  <a:schemeClr val="tx1"/>
                </a:solidFill>
                <a:latin typeface="맑은 고딕" pitchFamily="50" charset="-127"/>
                <a:ea typeface="맑은 고딕" pitchFamily="50" charset="-127"/>
              </a:defRPr>
            </a:lvl2pPr>
            <a:lvl3pPr marL="1143000" indent="-228600" eaLnBrk="0" hangingPunct="0">
              <a:lnSpc>
                <a:spcPct val="150000"/>
              </a:lnSpc>
              <a:spcBef>
                <a:spcPct val="20000"/>
              </a:spcBef>
              <a:buFont typeface="맑은 고딕" pitchFamily="50" charset="-127"/>
              <a:buChar char="-"/>
              <a:defRPr sz="1200">
                <a:solidFill>
                  <a:schemeClr val="tx1"/>
                </a:solidFill>
                <a:latin typeface="맑은 고딕" pitchFamily="50" charset="-127"/>
                <a:ea typeface="맑은 고딕" pitchFamily="50" charset="-127"/>
              </a:defRPr>
            </a:lvl3pPr>
            <a:lvl4pPr marL="1600200" indent="-228600" eaLnBrk="0" hangingPunct="0">
              <a:lnSpc>
                <a:spcPct val="150000"/>
              </a:lnSpc>
              <a:spcBef>
                <a:spcPct val="20000"/>
              </a:spcBef>
              <a:buFont typeface="Wingdings" pitchFamily="2" charset="2"/>
              <a:buChar char="§"/>
              <a:tabLst>
                <a:tab pos="720725" algn="l"/>
              </a:tabLst>
              <a:defRPr sz="1200">
                <a:solidFill>
                  <a:schemeClr val="tx1"/>
                </a:solidFill>
                <a:latin typeface="맑은 고딕" pitchFamily="50" charset="-127"/>
                <a:ea typeface="맑은 고딕" pitchFamily="50" charset="-127"/>
              </a:defRPr>
            </a:lvl4pPr>
            <a:lvl5pPr marL="2057400" indent="-228600" eaLnBrk="0" hangingPunct="0">
              <a:lnSpc>
                <a:spcPct val="150000"/>
              </a:lnSpc>
              <a:spcBef>
                <a:spcPct val="20000"/>
              </a:spcBef>
              <a:buFont typeface="Arial" charset="0"/>
              <a:defRPr sz="1200">
                <a:solidFill>
                  <a:schemeClr val="tx1"/>
                </a:solidFill>
                <a:latin typeface="맑은 고딕" pitchFamily="50" charset="-127"/>
                <a:ea typeface="맑은 고딕" pitchFamily="50" charset="-127"/>
              </a:defRPr>
            </a:lvl5pPr>
            <a:lvl6pPr marL="2514600" indent="-228600" eaLnBrk="0" fontAlgn="base" hangingPunct="0">
              <a:lnSpc>
                <a:spcPct val="150000"/>
              </a:lnSpc>
              <a:spcBef>
                <a:spcPct val="20000"/>
              </a:spcBef>
              <a:spcAft>
                <a:spcPct val="0"/>
              </a:spcAft>
              <a:buFont typeface="Arial" charset="0"/>
              <a:defRPr sz="1200">
                <a:solidFill>
                  <a:schemeClr val="tx1"/>
                </a:solidFill>
                <a:latin typeface="맑은 고딕" pitchFamily="50" charset="-127"/>
                <a:ea typeface="맑은 고딕" pitchFamily="50" charset="-127"/>
              </a:defRPr>
            </a:lvl6pPr>
            <a:lvl7pPr marL="2971800" indent="-228600" eaLnBrk="0" fontAlgn="base" hangingPunct="0">
              <a:lnSpc>
                <a:spcPct val="150000"/>
              </a:lnSpc>
              <a:spcBef>
                <a:spcPct val="20000"/>
              </a:spcBef>
              <a:spcAft>
                <a:spcPct val="0"/>
              </a:spcAft>
              <a:buFont typeface="Arial" charset="0"/>
              <a:defRPr sz="1200">
                <a:solidFill>
                  <a:schemeClr val="tx1"/>
                </a:solidFill>
                <a:latin typeface="맑은 고딕" pitchFamily="50" charset="-127"/>
                <a:ea typeface="맑은 고딕" pitchFamily="50" charset="-127"/>
              </a:defRPr>
            </a:lvl7pPr>
            <a:lvl8pPr marL="3429000" indent="-228600" eaLnBrk="0" fontAlgn="base" hangingPunct="0">
              <a:lnSpc>
                <a:spcPct val="150000"/>
              </a:lnSpc>
              <a:spcBef>
                <a:spcPct val="20000"/>
              </a:spcBef>
              <a:spcAft>
                <a:spcPct val="0"/>
              </a:spcAft>
              <a:buFont typeface="Arial" charset="0"/>
              <a:defRPr sz="1200">
                <a:solidFill>
                  <a:schemeClr val="tx1"/>
                </a:solidFill>
                <a:latin typeface="맑은 고딕" pitchFamily="50" charset="-127"/>
                <a:ea typeface="맑은 고딕" pitchFamily="50" charset="-127"/>
              </a:defRPr>
            </a:lvl8pPr>
            <a:lvl9pPr marL="3886200" indent="-228600" eaLnBrk="0" fontAlgn="base" hangingPunct="0">
              <a:lnSpc>
                <a:spcPct val="150000"/>
              </a:lnSpc>
              <a:spcBef>
                <a:spcPct val="20000"/>
              </a:spcBef>
              <a:spcAft>
                <a:spcPct val="0"/>
              </a:spcAft>
              <a:buFont typeface="Arial" charset="0"/>
              <a:defRPr sz="1200">
                <a:solidFill>
                  <a:schemeClr val="tx1"/>
                </a:solidFill>
                <a:latin typeface="맑은 고딕" pitchFamily="50" charset="-127"/>
                <a:ea typeface="맑은 고딕" pitchFamily="50" charset="-127"/>
              </a:defRPr>
            </a:lvl9pPr>
          </a:lstStyle>
          <a:p>
            <a:pPr eaLnBrk="1" hangingPunct="1">
              <a:lnSpc>
                <a:spcPct val="100000"/>
              </a:lnSpc>
              <a:spcBef>
                <a:spcPct val="0"/>
              </a:spcBef>
              <a:buNone/>
            </a:pPr>
            <a:r>
              <a:rPr kumimoji="0" lang="en-US" altLang="ko-KR" sz="1200" b="0" dirty="0">
                <a:latin typeface="맑은 고딕"/>
                <a:ea typeface="맑은 고딕"/>
              </a:rPr>
              <a:t>2022. 12. 31 |  </a:t>
            </a:r>
            <a:r>
              <a:rPr kumimoji="0" lang="ko-KR" altLang="en-US" sz="1200" b="0" dirty="0" err="1">
                <a:latin typeface="맑은 고딕"/>
                <a:ea typeface="맑은 고딕"/>
              </a:rPr>
              <a:t>씨스존</a:t>
            </a:r>
            <a:r>
              <a:rPr kumimoji="0" lang="ko-KR" altLang="en-US" sz="1200" b="0" dirty="0">
                <a:latin typeface="맑은 고딕"/>
                <a:ea typeface="맑은 고딕"/>
              </a:rPr>
              <a:t>㈜ 연구소</a:t>
            </a:r>
          </a:p>
        </p:txBody>
      </p:sp>
      <p:sp>
        <p:nvSpPr>
          <p:cNvPr id="5" name="Rectangle 40"/>
          <p:cNvSpPr>
            <a:spLocks noChangeArrowheads="1"/>
          </p:cNvSpPr>
          <p:nvPr/>
        </p:nvSpPr>
        <p:spPr bwMode="auto">
          <a:xfrm>
            <a:off x="6344512" y="2336583"/>
            <a:ext cx="2180560" cy="2191134"/>
          </a:xfrm>
          <a:prstGeom prst="rect">
            <a:avLst/>
          </a:prstGeom>
          <a:noFill/>
          <a:ln w="9525">
            <a:noFill/>
            <a:miter lim="800000"/>
            <a:headEnd/>
            <a:tailEnd/>
          </a:ln>
        </p:spPr>
        <p:txBody>
          <a:bodyPr wrap="none" lIns="89984" tIns="46792" rIns="89984" bIns="46792" anchor="ctr"/>
          <a:lstStyle/>
          <a:p>
            <a:pPr defTabSz="761863" eaLnBrk="0" fontAlgn="b" latinLnBrk="0" hangingPunct="0">
              <a:spcBef>
                <a:spcPts val="1200"/>
              </a:spcBef>
              <a:spcAft>
                <a:spcPts val="0"/>
              </a:spcAft>
              <a:defRPr/>
            </a:pPr>
            <a:r>
              <a:rPr kumimoji="0" lang="en-US" altLang="ko-KR" sz="1400" b="1" kern="0" dirty="0">
                <a:solidFill>
                  <a:schemeClr val="tx1">
                    <a:lumMod val="65000"/>
                    <a:lumOff val="35000"/>
                  </a:schemeClr>
                </a:solidFill>
                <a:latin typeface="맑은 고딕"/>
                <a:ea typeface="맑은 고딕"/>
              </a:rPr>
              <a:t>Ⅰ. </a:t>
            </a:r>
            <a:r>
              <a:rPr kumimoji="0" lang="en-US" altLang="ko-KR" sz="1400" b="1" kern="0" dirty="0" err="1">
                <a:solidFill>
                  <a:schemeClr val="tx1">
                    <a:lumMod val="65000"/>
                    <a:lumOff val="35000"/>
                  </a:schemeClr>
                </a:solidFill>
                <a:latin typeface="맑은 고딕"/>
                <a:ea typeface="맑은 고딕"/>
              </a:rPr>
              <a:t>기술스택</a:t>
            </a:r>
            <a:r>
              <a:rPr kumimoji="0" lang="en-US" altLang="ko-KR" sz="1400" b="1" kern="0" dirty="0">
                <a:solidFill>
                  <a:schemeClr val="tx1">
                    <a:lumMod val="65000"/>
                    <a:lumOff val="35000"/>
                  </a:schemeClr>
                </a:solidFill>
                <a:latin typeface="맑은 고딕"/>
                <a:ea typeface="맑은 고딕"/>
              </a:rPr>
              <a:t> </a:t>
            </a:r>
            <a:r>
              <a:rPr kumimoji="0" lang="en-US" altLang="ko-KR" sz="1400" b="1" kern="0" dirty="0" err="1">
                <a:solidFill>
                  <a:schemeClr val="tx1">
                    <a:lumMod val="65000"/>
                    <a:lumOff val="35000"/>
                  </a:schemeClr>
                </a:solidFill>
                <a:latin typeface="맑은 고딕"/>
                <a:ea typeface="맑은 고딕"/>
              </a:rPr>
              <a:t>비교</a:t>
            </a:r>
            <a:endParaRPr lang="en-US" altLang="ko-KR" sz="1400" b="1" kern="0" dirty="0" err="1">
              <a:solidFill>
                <a:schemeClr val="tx1">
                  <a:lumMod val="65000"/>
                  <a:lumOff val="35000"/>
                </a:schemeClr>
              </a:solidFill>
              <a:latin typeface="맑은 고딕" pitchFamily="50" charset="-127"/>
              <a:ea typeface="맑은 고딕" pitchFamily="50" charset="-127"/>
            </a:endParaRPr>
          </a:p>
          <a:p>
            <a:pPr defTabSz="761863" eaLnBrk="0" fontAlgn="b" latinLnBrk="0" hangingPunct="0">
              <a:spcBef>
                <a:spcPts val="1200"/>
              </a:spcBef>
              <a:spcAft>
                <a:spcPts val="0"/>
              </a:spcAft>
              <a:defRPr/>
            </a:pPr>
            <a:r>
              <a:rPr kumimoji="0" lang="en-US" altLang="ko-KR" sz="1400" b="1" kern="0" dirty="0">
                <a:solidFill>
                  <a:schemeClr val="tx1">
                    <a:lumMod val="65000"/>
                    <a:lumOff val="35000"/>
                  </a:schemeClr>
                </a:solidFill>
                <a:latin typeface="맑은 고딕"/>
                <a:ea typeface="맑은 고딕"/>
              </a:rPr>
              <a:t>Ⅱ. </a:t>
            </a:r>
            <a:r>
              <a:rPr kumimoji="0" lang="en-US" altLang="ko-KR" sz="1400" b="1" kern="0" dirty="0" err="1">
                <a:solidFill>
                  <a:schemeClr val="tx1">
                    <a:lumMod val="65000"/>
                    <a:lumOff val="35000"/>
                  </a:schemeClr>
                </a:solidFill>
                <a:latin typeface="맑은 고딕"/>
                <a:ea typeface="맑은 고딕"/>
              </a:rPr>
              <a:t>배포구조</a:t>
            </a:r>
            <a:r>
              <a:rPr kumimoji="0" lang="en-US" altLang="ko-KR" sz="1400" b="1" kern="0" dirty="0">
                <a:solidFill>
                  <a:schemeClr val="tx1">
                    <a:lumMod val="65000"/>
                    <a:lumOff val="35000"/>
                  </a:schemeClr>
                </a:solidFill>
                <a:latin typeface="맑은 고딕"/>
                <a:ea typeface="맑은 고딕"/>
              </a:rPr>
              <a:t> </a:t>
            </a:r>
            <a:r>
              <a:rPr kumimoji="0" lang="en-US" altLang="ko-KR" sz="1400" b="1" kern="0" dirty="0" err="1">
                <a:solidFill>
                  <a:schemeClr val="tx1">
                    <a:lumMod val="65000"/>
                    <a:lumOff val="35000"/>
                  </a:schemeClr>
                </a:solidFill>
                <a:latin typeface="맑은 고딕"/>
                <a:ea typeface="맑은 고딕"/>
              </a:rPr>
              <a:t>비교</a:t>
            </a:r>
            <a:endParaRPr lang="en-US" altLang="ko-KR" sz="1400" b="1" kern="0" dirty="0" err="1">
              <a:solidFill>
                <a:schemeClr val="tx1">
                  <a:lumMod val="65000"/>
                  <a:lumOff val="35000"/>
                </a:schemeClr>
              </a:solidFill>
              <a:latin typeface="맑은 고딕"/>
              <a:ea typeface="맑은 고딕"/>
            </a:endParaRPr>
          </a:p>
          <a:p>
            <a:pPr defTabSz="761863" eaLnBrk="0" fontAlgn="b" latinLnBrk="0" hangingPunct="0">
              <a:spcBef>
                <a:spcPts val="1200"/>
              </a:spcBef>
              <a:spcAft>
                <a:spcPts val="0"/>
              </a:spcAft>
              <a:defRPr/>
            </a:pPr>
            <a:r>
              <a:rPr kumimoji="0" lang="en-US" altLang="ko-KR" sz="1400" b="1" kern="0" dirty="0">
                <a:solidFill>
                  <a:schemeClr val="tx1">
                    <a:lumMod val="65000"/>
                    <a:lumOff val="35000"/>
                  </a:schemeClr>
                </a:solidFill>
                <a:latin typeface="맑은 고딕"/>
                <a:ea typeface="맑은 고딕"/>
              </a:rPr>
              <a:t>Ⅲ. </a:t>
            </a:r>
            <a:r>
              <a:rPr kumimoji="0" lang="en-US" altLang="ko-KR" sz="1400" b="1" kern="0" dirty="0" err="1">
                <a:solidFill>
                  <a:schemeClr val="tx1">
                    <a:lumMod val="65000"/>
                    <a:lumOff val="35000"/>
                  </a:schemeClr>
                </a:solidFill>
                <a:latin typeface="맑은 고딕"/>
                <a:ea typeface="맑은 고딕"/>
              </a:rPr>
              <a:t>폴더구조</a:t>
            </a:r>
            <a:r>
              <a:rPr kumimoji="0" lang="en-US" altLang="ko-KR" sz="1400" b="1" kern="0" dirty="0">
                <a:solidFill>
                  <a:schemeClr val="tx1">
                    <a:lumMod val="65000"/>
                    <a:lumOff val="35000"/>
                  </a:schemeClr>
                </a:solidFill>
                <a:latin typeface="맑은 고딕"/>
                <a:ea typeface="맑은 고딕"/>
              </a:rPr>
              <a:t> </a:t>
            </a:r>
            <a:r>
              <a:rPr kumimoji="0" lang="en-US" altLang="ko-KR" sz="1400" b="1" kern="0" dirty="0" err="1">
                <a:solidFill>
                  <a:schemeClr val="tx1">
                    <a:lumMod val="65000"/>
                    <a:lumOff val="35000"/>
                  </a:schemeClr>
                </a:solidFill>
                <a:latin typeface="맑은 고딕"/>
                <a:ea typeface="맑은 고딕"/>
              </a:rPr>
              <a:t>비교</a:t>
            </a:r>
            <a:endParaRPr lang="en-US" altLang="ko-KR" sz="1400" b="1" kern="0" dirty="0" err="1">
              <a:solidFill>
                <a:schemeClr val="tx1">
                  <a:lumMod val="65000"/>
                  <a:lumOff val="35000"/>
                </a:schemeClr>
              </a:solidFill>
              <a:latin typeface="맑은 고딕"/>
              <a:ea typeface="맑은 고딕"/>
            </a:endParaRPr>
          </a:p>
          <a:p>
            <a:pPr defTabSz="761863" eaLnBrk="0" fontAlgn="b" latinLnBrk="0" hangingPunct="0">
              <a:spcBef>
                <a:spcPts val="1200"/>
              </a:spcBef>
              <a:spcAft>
                <a:spcPts val="0"/>
              </a:spcAft>
              <a:defRPr/>
            </a:pPr>
            <a:r>
              <a:rPr kumimoji="0" lang="en-US" altLang="ko-KR" sz="1400" b="1" kern="0" dirty="0">
                <a:solidFill>
                  <a:schemeClr val="tx1">
                    <a:lumMod val="65000"/>
                    <a:lumOff val="35000"/>
                  </a:schemeClr>
                </a:solidFill>
                <a:latin typeface="맑은 고딕"/>
                <a:ea typeface="맑은 고딕"/>
              </a:rPr>
              <a:t>Ⅳ. </a:t>
            </a:r>
            <a:r>
              <a:rPr kumimoji="0" lang="en-US" altLang="ko-KR" sz="1400" b="1" kern="0" dirty="0" err="1">
                <a:solidFill>
                  <a:schemeClr val="tx1">
                    <a:lumMod val="65000"/>
                    <a:lumOff val="35000"/>
                  </a:schemeClr>
                </a:solidFill>
                <a:latin typeface="맑은 고딕"/>
                <a:ea typeface="맑은 고딕"/>
              </a:rPr>
              <a:t>통신</a:t>
            </a:r>
            <a:r>
              <a:rPr kumimoji="0" lang="en-US" altLang="ko-KR" sz="1400" b="1" kern="0" dirty="0">
                <a:solidFill>
                  <a:schemeClr val="tx1">
                    <a:lumMod val="65000"/>
                    <a:lumOff val="35000"/>
                  </a:schemeClr>
                </a:solidFill>
                <a:latin typeface="맑은 고딕"/>
                <a:ea typeface="맑은 고딕"/>
              </a:rPr>
              <a:t> </a:t>
            </a:r>
            <a:r>
              <a:rPr kumimoji="0" lang="en-US" altLang="ko-KR" sz="1400" b="1" kern="0" dirty="0" err="1">
                <a:solidFill>
                  <a:schemeClr val="tx1">
                    <a:lumMod val="65000"/>
                    <a:lumOff val="35000"/>
                  </a:schemeClr>
                </a:solidFill>
                <a:latin typeface="맑은 고딕"/>
                <a:ea typeface="맑은 고딕"/>
              </a:rPr>
              <a:t>방식</a:t>
            </a:r>
            <a:r>
              <a:rPr kumimoji="0" lang="en-US" altLang="ko-KR" sz="1400" b="1" kern="0" dirty="0">
                <a:solidFill>
                  <a:schemeClr val="tx1">
                    <a:lumMod val="65000"/>
                    <a:lumOff val="35000"/>
                  </a:schemeClr>
                </a:solidFill>
                <a:latin typeface="맑은 고딕"/>
                <a:ea typeface="맑은 고딕"/>
              </a:rPr>
              <a:t> </a:t>
            </a:r>
            <a:r>
              <a:rPr kumimoji="0" lang="en-US" altLang="ko-KR" sz="1400" b="1" kern="0" dirty="0" err="1">
                <a:solidFill>
                  <a:schemeClr val="tx1">
                    <a:lumMod val="65000"/>
                    <a:lumOff val="35000"/>
                  </a:schemeClr>
                </a:solidFill>
                <a:latin typeface="맑은 고딕"/>
                <a:ea typeface="맑은 고딕"/>
              </a:rPr>
              <a:t>비교</a:t>
            </a:r>
            <a:endParaRPr lang="en-US" altLang="ko-KR" sz="1400" b="1" kern="0" dirty="0" err="1">
              <a:solidFill>
                <a:schemeClr val="tx1">
                  <a:lumMod val="65000"/>
                  <a:lumOff val="35000"/>
                </a:schemeClr>
              </a:solidFill>
              <a:latin typeface="맑은 고딕"/>
              <a:ea typeface="맑은 고딕"/>
            </a:endParaRPr>
          </a:p>
          <a:p>
            <a:pPr defTabSz="761863" eaLnBrk="0" fontAlgn="b" latinLnBrk="0" hangingPunct="0">
              <a:spcBef>
                <a:spcPts val="1200"/>
              </a:spcBef>
              <a:spcAft>
                <a:spcPts val="0"/>
              </a:spcAft>
              <a:defRPr/>
            </a:pPr>
            <a:r>
              <a:rPr lang="en-US" altLang="ko-KR" sz="1400" b="1" kern="0" dirty="0">
                <a:solidFill>
                  <a:schemeClr val="tx1">
                    <a:lumMod val="65000"/>
                    <a:lumOff val="35000"/>
                  </a:schemeClr>
                </a:solidFill>
                <a:latin typeface="맑은 고딕"/>
                <a:ea typeface="맑은 고딕"/>
              </a:rPr>
              <a:t>Ⅴ. </a:t>
            </a:r>
            <a:r>
              <a:rPr lang="en-US" altLang="ko-KR" sz="1400" b="1" kern="0" dirty="0" err="1">
                <a:solidFill>
                  <a:schemeClr val="tx1">
                    <a:lumMod val="65000"/>
                    <a:lumOff val="35000"/>
                  </a:schemeClr>
                </a:solidFill>
                <a:latin typeface="맑은 고딕"/>
                <a:ea typeface="맑은 고딕"/>
              </a:rPr>
              <a:t>업무방식</a:t>
            </a:r>
            <a:r>
              <a:rPr lang="en-US" altLang="ko-KR" sz="1400" b="1" kern="0" dirty="0">
                <a:solidFill>
                  <a:schemeClr val="tx1">
                    <a:lumMod val="65000"/>
                    <a:lumOff val="35000"/>
                  </a:schemeClr>
                </a:solidFill>
                <a:latin typeface="맑은 고딕"/>
                <a:ea typeface="맑은 고딕"/>
              </a:rPr>
              <a:t> </a:t>
            </a:r>
            <a:r>
              <a:rPr lang="en-US" altLang="ko-KR" sz="1400" b="1" kern="0" dirty="0" err="1">
                <a:solidFill>
                  <a:schemeClr val="tx1">
                    <a:lumMod val="65000"/>
                    <a:lumOff val="35000"/>
                  </a:schemeClr>
                </a:solidFill>
                <a:latin typeface="맑은 고딕"/>
                <a:ea typeface="맑은 고딕"/>
              </a:rPr>
              <a:t>비교</a:t>
            </a:r>
            <a:endParaRPr lang="en-US" sz="1400" b="1" kern="0" dirty="0" err="1">
              <a:solidFill>
                <a:schemeClr val="tx1">
                  <a:lumMod val="65000"/>
                  <a:lumOff val="35000"/>
                </a:schemeClr>
              </a:solidFill>
              <a:latin typeface="Malgun Gothic"/>
              <a:ea typeface="Malgun Gothic"/>
            </a:endParaRPr>
          </a:p>
          <a:p>
            <a:pPr defTabSz="761863" eaLnBrk="0" fontAlgn="b" latinLnBrk="0" hangingPunct="0">
              <a:spcBef>
                <a:spcPts val="1200"/>
              </a:spcBef>
              <a:spcAft>
                <a:spcPts val="0"/>
              </a:spcAft>
              <a:defRPr/>
            </a:pPr>
            <a:endParaRPr lang="en-US" altLang="ko-KR" sz="1400" b="1" kern="0" dirty="0">
              <a:solidFill>
                <a:schemeClr val="tx1">
                  <a:lumMod val="65000"/>
                  <a:lumOff val="35000"/>
                </a:schemeClr>
              </a:solidFill>
              <a:latin typeface="맑은 고딕" pitchFamily="50" charset="-127"/>
              <a:ea typeface="맑은 고딕" pitchFamily="50" charset="-127"/>
            </a:endParaRPr>
          </a:p>
        </p:txBody>
      </p:sp>
      <p:sp>
        <p:nvSpPr>
          <p:cNvPr id="6" name="모서리가 둥근 직사각형 5"/>
          <p:cNvSpPr/>
          <p:nvPr/>
        </p:nvSpPr>
        <p:spPr>
          <a:xfrm>
            <a:off x="6210648" y="2104653"/>
            <a:ext cx="2592288" cy="2166049"/>
          </a:xfrm>
          <a:prstGeom prst="roundRect">
            <a:avLst>
              <a:gd name="adj" fmla="val 6702"/>
            </a:avLst>
          </a:prstGeom>
          <a:noFill/>
          <a:ln w="9525" cap="flat" cmpd="sng" algn="ctr">
            <a:solidFill>
              <a:sysClr val="windowText" lastClr="000000">
                <a:lumMod val="65000"/>
                <a:lumOff val="35000"/>
              </a:sysClr>
            </a:solidFill>
            <a:prstDash val="solid"/>
          </a:ln>
          <a:effectLst/>
        </p:spPr>
        <p:txBody>
          <a:bodyPr lIns="91423" tIns="45712" rIns="91423" bIns="45712" anchor="ctr"/>
          <a:lstStyle/>
          <a:p>
            <a:pPr algn="ctr" fontAlgn="auto" latinLnBrk="0">
              <a:spcBef>
                <a:spcPts val="0"/>
              </a:spcBef>
              <a:spcAft>
                <a:spcPts val="0"/>
              </a:spcAft>
              <a:defRPr/>
            </a:pPr>
            <a:endParaRPr kumimoji="0" lang="ko-KR" altLang="en-US" kern="0" dirty="0">
              <a:solidFill>
                <a:sysClr val="window" lastClr="FFFFFF"/>
              </a:solidFill>
              <a:latin typeface="맑은 고딕" pitchFamily="50" charset="-127"/>
              <a:ea typeface="맑은 고딕" pitchFamily="50" charset="-127"/>
            </a:endParaRPr>
          </a:p>
        </p:txBody>
      </p:sp>
      <p:sp>
        <p:nvSpPr>
          <p:cNvPr id="7" name="모서리가 둥근 직사각형 6"/>
          <p:cNvSpPr/>
          <p:nvPr/>
        </p:nvSpPr>
        <p:spPr>
          <a:xfrm>
            <a:off x="6732240" y="1923678"/>
            <a:ext cx="1454150" cy="321426"/>
          </a:xfrm>
          <a:prstGeom prst="roundRect">
            <a:avLst>
              <a:gd name="adj" fmla="val 18682"/>
            </a:avLst>
          </a:prstGeom>
          <a:solidFill>
            <a:sysClr val="window" lastClr="FFFFFF"/>
          </a:solidFill>
          <a:ln w="9525" cap="flat" cmpd="sng" algn="ctr">
            <a:solidFill>
              <a:sysClr val="windowText" lastClr="000000">
                <a:lumMod val="65000"/>
                <a:lumOff val="35000"/>
              </a:sysClr>
            </a:solidFill>
            <a:prstDash val="solid"/>
          </a:ln>
          <a:effectLst/>
        </p:spPr>
        <p:txBody>
          <a:bodyPr lIns="91423" tIns="45712" rIns="91423" bIns="45712" anchor="ctr"/>
          <a:lstStyle/>
          <a:p>
            <a:pPr algn="ctr" fontAlgn="auto" latinLnBrk="0">
              <a:spcBef>
                <a:spcPts val="0"/>
              </a:spcBef>
              <a:spcAft>
                <a:spcPts val="0"/>
              </a:spcAft>
              <a:defRPr/>
            </a:pPr>
            <a:r>
              <a:rPr kumimoji="0" lang="ko-KR" altLang="en-US" sz="1400" b="1" kern="0" dirty="0">
                <a:solidFill>
                  <a:sysClr val="windowText" lastClr="000000">
                    <a:lumMod val="65000"/>
                    <a:lumOff val="35000"/>
                  </a:sysClr>
                </a:solidFill>
                <a:latin typeface="맑은 고딕" pitchFamily="50" charset="-127"/>
                <a:ea typeface="맑은 고딕" pitchFamily="50" charset="-127"/>
              </a:rPr>
              <a:t>목 차</a:t>
            </a:r>
          </a:p>
        </p:txBody>
      </p:sp>
    </p:spTree>
    <p:extLst>
      <p:ext uri="{BB962C8B-B14F-4D97-AF65-F5344CB8AC3E}">
        <p14:creationId xmlns:p14="http://schemas.microsoft.com/office/powerpoint/2010/main" val="386276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23528" y="69276"/>
            <a:ext cx="2031325" cy="369332"/>
          </a:xfrm>
          <a:prstGeom prst="rect">
            <a:avLst/>
          </a:prstGeom>
          <a:noFill/>
        </p:spPr>
        <p:txBody>
          <a:bodyPr wrap="none" lIns="91440" tIns="45720" rIns="91440" bIns="45720" rtlCol="0" anchor="t">
            <a:spAutoFit/>
          </a:bodyPr>
          <a:lstStyle/>
          <a:p>
            <a:r>
              <a:rPr lang="en-US" dirty="0">
                <a:latin typeface="굴림"/>
                <a:ea typeface="굴림"/>
              </a:rPr>
              <a:t>Ⅲ.</a:t>
            </a:r>
            <a:r>
              <a:rPr lang="ko-KR" altLang="en-US" dirty="0">
                <a:latin typeface="굴림"/>
                <a:ea typeface="굴림"/>
              </a:rPr>
              <a:t>폴더</a:t>
            </a:r>
            <a:r>
              <a:rPr lang="en-US" dirty="0">
                <a:latin typeface="굴림"/>
                <a:ea typeface="굴림"/>
              </a:rPr>
              <a:t> </a:t>
            </a:r>
            <a:r>
              <a:rPr lang="ko-KR" altLang="en-US" dirty="0">
                <a:latin typeface="굴림"/>
                <a:ea typeface="굴림"/>
              </a:rPr>
              <a:t>구조</a:t>
            </a:r>
            <a:r>
              <a:rPr lang="en-US" dirty="0">
                <a:latin typeface="굴림"/>
                <a:ea typeface="굴림"/>
              </a:rPr>
              <a:t> </a:t>
            </a:r>
            <a:r>
              <a:rPr lang="ko-KR" altLang="en-US" dirty="0">
                <a:latin typeface="굴림"/>
                <a:ea typeface="굴림"/>
              </a:rPr>
              <a:t>비교</a:t>
            </a:r>
            <a:endParaRPr lang="ko-KR" altLang="en-US" dirty="0"/>
          </a:p>
        </p:txBody>
      </p:sp>
      <p:pic>
        <p:nvPicPr>
          <p:cNvPr id="2" name="그림 2" descr="텍스트이(가) 표시된 사진&#10;&#10;자동 생성된 설명">
            <a:extLst>
              <a:ext uri="{FF2B5EF4-FFF2-40B4-BE49-F238E27FC236}">
                <a16:creationId xmlns:a16="http://schemas.microsoft.com/office/drawing/2014/main" id="{B99D7DCB-A7A5-4C14-ADD7-F10DE107386E}"/>
              </a:ext>
            </a:extLst>
          </p:cNvPr>
          <p:cNvPicPr>
            <a:picLocks noChangeAspect="1"/>
          </p:cNvPicPr>
          <p:nvPr/>
        </p:nvPicPr>
        <p:blipFill>
          <a:blip r:embed="rId3"/>
          <a:stretch>
            <a:fillRect/>
          </a:stretch>
        </p:blipFill>
        <p:spPr>
          <a:xfrm>
            <a:off x="410578" y="646434"/>
            <a:ext cx="5375107" cy="3752873"/>
          </a:xfrm>
          <a:prstGeom prst="rect">
            <a:avLst/>
          </a:prstGeom>
        </p:spPr>
      </p:pic>
      <p:sp>
        <p:nvSpPr>
          <p:cNvPr id="4" name="TextBox 3">
            <a:extLst>
              <a:ext uri="{FF2B5EF4-FFF2-40B4-BE49-F238E27FC236}">
                <a16:creationId xmlns:a16="http://schemas.microsoft.com/office/drawing/2014/main" id="{17E07414-BE0D-67AD-38D9-BF5640138BF9}"/>
              </a:ext>
            </a:extLst>
          </p:cNvPr>
          <p:cNvSpPr txBox="1"/>
          <p:nvPr/>
        </p:nvSpPr>
        <p:spPr>
          <a:xfrm>
            <a:off x="5902993" y="1095275"/>
            <a:ext cx="30205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dirty="0" err="1">
                <a:latin typeface="Malgun Gothic"/>
                <a:ea typeface="Malgun Gothic"/>
              </a:rPr>
              <a:t>Hook</a:t>
            </a:r>
            <a:r>
              <a:rPr lang="ko-KR" altLang="en-US" sz="1200" dirty="0">
                <a:latin typeface="Malgun Gothic"/>
                <a:ea typeface="Malgun Gothic"/>
              </a:rPr>
              <a:t> 이란</a:t>
            </a:r>
          </a:p>
          <a:p>
            <a:r>
              <a:rPr lang="ko-KR" sz="1200" dirty="0">
                <a:latin typeface="Malgun Gothic"/>
                <a:ea typeface="Malgun Gothic"/>
              </a:rPr>
              <a:t>함수형 컴포넌트에서 </a:t>
            </a:r>
            <a:r>
              <a:rPr lang="en-US" altLang="ko-KR" sz="1200" dirty="0">
                <a:latin typeface="Malgun Gothic"/>
                <a:ea typeface="Malgun Gothic"/>
              </a:rPr>
              <a:t>React</a:t>
            </a:r>
            <a:r>
              <a:rPr lang="ko-KR" sz="1200" dirty="0">
                <a:latin typeface="Malgun Gothic"/>
                <a:ea typeface="Malgun Gothic"/>
              </a:rPr>
              <a:t> </a:t>
            </a:r>
            <a:r>
              <a:rPr lang="ko-KR" sz="1200" dirty="0" err="1">
                <a:latin typeface="Malgun Gothic"/>
                <a:ea typeface="Malgun Gothic"/>
              </a:rPr>
              <a:t>state와</a:t>
            </a:r>
            <a:r>
              <a:rPr lang="ko-KR" sz="1200" dirty="0">
                <a:latin typeface="Malgun Gothic"/>
                <a:ea typeface="Malgun Gothic"/>
              </a:rPr>
              <a:t> </a:t>
            </a:r>
            <a:br>
              <a:rPr lang="ko-KR" altLang="en-US" sz="1200" dirty="0">
                <a:latin typeface="Malgun Gothic"/>
                <a:ea typeface="Malgun Gothic"/>
              </a:rPr>
            </a:br>
            <a:r>
              <a:rPr lang="ko-KR" sz="1200" dirty="0">
                <a:latin typeface="Malgun Gothic"/>
                <a:ea typeface="Malgun Gothic"/>
              </a:rPr>
              <a:t>생명주기 </a:t>
            </a:r>
            <a:r>
              <a:rPr lang="ko-KR" altLang="en-US" sz="1200" dirty="0">
                <a:latin typeface="Malgun Gothic"/>
                <a:ea typeface="Malgun Gothic"/>
              </a:rPr>
              <a:t>기능을</a:t>
            </a:r>
            <a:r>
              <a:rPr lang="ko-KR" sz="1200" dirty="0">
                <a:latin typeface="Malgun Gothic"/>
                <a:ea typeface="Malgun Gothic"/>
              </a:rPr>
              <a:t> </a:t>
            </a:r>
            <a:r>
              <a:rPr lang="ko-KR" altLang="en-US" sz="1200" dirty="0">
                <a:latin typeface="Malgun Gothic"/>
                <a:ea typeface="Malgun Gothic"/>
              </a:rPr>
              <a:t>연동할</a:t>
            </a:r>
            <a:r>
              <a:rPr lang="ko-KR" sz="1200" dirty="0">
                <a:latin typeface="Malgun Gothic"/>
                <a:ea typeface="Malgun Gothic"/>
              </a:rPr>
              <a:t> 수 있게 해준다.</a:t>
            </a:r>
            <a:endParaRPr lang="ko-KR"/>
          </a:p>
        </p:txBody>
      </p:sp>
      <p:sp>
        <p:nvSpPr>
          <p:cNvPr id="5" name="TextBox 4">
            <a:extLst>
              <a:ext uri="{FF2B5EF4-FFF2-40B4-BE49-F238E27FC236}">
                <a16:creationId xmlns:a16="http://schemas.microsoft.com/office/drawing/2014/main" id="{C53EA71A-7536-B630-A377-2C84BE973317}"/>
              </a:ext>
            </a:extLst>
          </p:cNvPr>
          <p:cNvSpPr txBox="1"/>
          <p:nvPr/>
        </p:nvSpPr>
        <p:spPr>
          <a:xfrm>
            <a:off x="5899484" y="1927559"/>
            <a:ext cx="29794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200" dirty="0" err="1">
                <a:solidFill>
                  <a:srgbClr val="212529"/>
                </a:solidFill>
                <a:latin typeface="Malgun Gothic"/>
                <a:ea typeface="굴림"/>
              </a:rPr>
              <a:t>훅들은</a:t>
            </a:r>
            <a:r>
              <a:rPr lang="en-US" altLang="ko-KR" sz="1200" dirty="0">
                <a:solidFill>
                  <a:srgbClr val="212529"/>
                </a:solidFill>
                <a:latin typeface="Malgun Gothic"/>
                <a:ea typeface="굴림"/>
              </a:rPr>
              <a:t> </a:t>
            </a:r>
            <a:r>
              <a:rPr lang="en-US" altLang="ko-KR" sz="1200" dirty="0" err="1">
                <a:solidFill>
                  <a:srgbClr val="212529"/>
                </a:solidFill>
                <a:latin typeface="Malgun Gothic"/>
                <a:ea typeface="굴림"/>
              </a:rPr>
              <a:t>커스텀이</a:t>
            </a:r>
            <a:r>
              <a:rPr lang="en-US" altLang="ko-KR" sz="1200" dirty="0">
                <a:solidFill>
                  <a:srgbClr val="212529"/>
                </a:solidFill>
                <a:latin typeface="Malgun Gothic"/>
                <a:ea typeface="굴림"/>
              </a:rPr>
              <a:t> </a:t>
            </a:r>
            <a:r>
              <a:rPr lang="en-US" altLang="ko-KR" sz="1200" dirty="0" err="1">
                <a:solidFill>
                  <a:srgbClr val="212529"/>
                </a:solidFill>
                <a:latin typeface="Malgun Gothic"/>
                <a:ea typeface="굴림"/>
              </a:rPr>
              <a:t>가능한데</a:t>
            </a:r>
            <a:r>
              <a:rPr lang="en-US" altLang="ko-KR" sz="1200" dirty="0">
                <a:solidFill>
                  <a:srgbClr val="212529"/>
                </a:solidFill>
                <a:latin typeface="Malgun Gothic"/>
                <a:ea typeface="굴림"/>
              </a:rPr>
              <a:t> </a:t>
            </a:r>
            <a:r>
              <a:rPr lang="en-US" altLang="ko-KR" sz="1200" dirty="0" err="1">
                <a:solidFill>
                  <a:srgbClr val="212529"/>
                </a:solidFill>
                <a:latin typeface="Malgun Gothic"/>
                <a:ea typeface="굴림"/>
              </a:rPr>
              <a:t>이런</a:t>
            </a:r>
            <a:r>
              <a:rPr lang="en-US" altLang="ko-KR" sz="1200" dirty="0">
                <a:solidFill>
                  <a:srgbClr val="212529"/>
                </a:solidFill>
                <a:latin typeface="Malgun Gothic"/>
                <a:ea typeface="굴림"/>
              </a:rPr>
              <a:t> </a:t>
            </a:r>
            <a:r>
              <a:rPr lang="en-US" altLang="ko-KR" sz="1200" dirty="0" err="1">
                <a:solidFill>
                  <a:srgbClr val="212529"/>
                </a:solidFill>
                <a:latin typeface="Malgun Gothic"/>
                <a:ea typeface="굴림"/>
              </a:rPr>
              <a:t>훅들을</a:t>
            </a:r>
            <a:r>
              <a:rPr lang="en-US" altLang="ko-KR" sz="1200" dirty="0">
                <a:solidFill>
                  <a:srgbClr val="212529"/>
                </a:solidFill>
                <a:latin typeface="Malgun Gothic"/>
                <a:ea typeface="굴림"/>
              </a:rPr>
              <a:t> </a:t>
            </a:r>
            <a:r>
              <a:rPr lang="en-US" altLang="ko-KR" sz="1200" dirty="0" err="1">
                <a:solidFill>
                  <a:srgbClr val="212529"/>
                </a:solidFill>
                <a:latin typeface="Malgun Gothic"/>
                <a:ea typeface="굴림"/>
              </a:rPr>
              <a:t>커스텀</a:t>
            </a:r>
            <a:r>
              <a:rPr lang="en-US" altLang="ko-KR" sz="1200" dirty="0">
                <a:solidFill>
                  <a:srgbClr val="212529"/>
                </a:solidFill>
                <a:latin typeface="Malgun Gothic"/>
                <a:ea typeface="굴림"/>
              </a:rPr>
              <a:t> </a:t>
            </a:r>
            <a:r>
              <a:rPr lang="en-US" altLang="ko-KR" sz="1200" dirty="0" err="1">
                <a:solidFill>
                  <a:srgbClr val="212529"/>
                </a:solidFill>
                <a:latin typeface="Malgun Gothic"/>
                <a:ea typeface="굴림"/>
              </a:rPr>
              <a:t>하여</a:t>
            </a:r>
            <a:r>
              <a:rPr lang="en-US" altLang="ko-KR" sz="1200" dirty="0">
                <a:solidFill>
                  <a:srgbClr val="212529"/>
                </a:solidFill>
                <a:latin typeface="Malgun Gothic"/>
                <a:ea typeface="굴림"/>
              </a:rPr>
              <a:t> </a:t>
            </a:r>
            <a:r>
              <a:rPr lang="en-US" altLang="ko-KR" sz="1200" dirty="0" err="1">
                <a:solidFill>
                  <a:srgbClr val="212529"/>
                </a:solidFill>
                <a:latin typeface="Malgun Gothic"/>
                <a:ea typeface="굴림"/>
              </a:rPr>
              <a:t>모아놓은</a:t>
            </a:r>
            <a:r>
              <a:rPr lang="en-US" altLang="ko-KR" sz="1200" dirty="0">
                <a:solidFill>
                  <a:srgbClr val="212529"/>
                </a:solidFill>
                <a:latin typeface="Malgun Gothic"/>
                <a:ea typeface="굴림"/>
              </a:rPr>
              <a:t> </a:t>
            </a:r>
            <a:r>
              <a:rPr lang="en-US" altLang="ko-KR" sz="1200" dirty="0" err="1">
                <a:solidFill>
                  <a:srgbClr val="212529"/>
                </a:solidFill>
                <a:latin typeface="Malgun Gothic"/>
                <a:ea typeface="굴림"/>
              </a:rPr>
              <a:t>hook폴더입니다</a:t>
            </a:r>
            <a:endParaRPr lang="en-US" altLang="ko-KR" sz="1200" dirty="0">
              <a:solidFill>
                <a:srgbClr val="212529"/>
              </a:solidFill>
              <a:latin typeface="Malgun Gothic"/>
              <a:ea typeface="굴림"/>
            </a:endParaRPr>
          </a:p>
        </p:txBody>
      </p:sp>
    </p:spTree>
    <p:extLst>
      <p:ext uri="{BB962C8B-B14F-4D97-AF65-F5344CB8AC3E}">
        <p14:creationId xmlns:p14="http://schemas.microsoft.com/office/powerpoint/2010/main" val="271952266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23528" y="69276"/>
            <a:ext cx="1954381" cy="369332"/>
          </a:xfrm>
          <a:prstGeom prst="rect">
            <a:avLst/>
          </a:prstGeom>
          <a:noFill/>
        </p:spPr>
        <p:txBody>
          <a:bodyPr wrap="none" lIns="91440" tIns="45720" rIns="91440" bIns="45720" rtlCol="0" anchor="t">
            <a:spAutoFit/>
          </a:bodyPr>
          <a:lstStyle/>
          <a:p>
            <a:r>
              <a:rPr lang="en-US" dirty="0">
                <a:latin typeface="굴림"/>
                <a:ea typeface="굴림"/>
              </a:rPr>
              <a:t>Ⅳ.</a:t>
            </a:r>
            <a:r>
              <a:rPr lang="ko-KR" altLang="en-US" dirty="0">
                <a:latin typeface="굴림"/>
                <a:ea typeface="굴림"/>
              </a:rPr>
              <a:t>통신방식</a:t>
            </a:r>
            <a:r>
              <a:rPr lang="en-US" dirty="0">
                <a:latin typeface="굴림"/>
                <a:ea typeface="굴림"/>
              </a:rPr>
              <a:t> </a:t>
            </a:r>
            <a:r>
              <a:rPr lang="ko-KR" altLang="en-US" dirty="0">
                <a:latin typeface="굴림"/>
                <a:ea typeface="굴림"/>
              </a:rPr>
              <a:t>비교</a:t>
            </a:r>
            <a:endParaRPr lang="en-US" dirty="0">
              <a:latin typeface="굴림"/>
              <a:ea typeface="굴림"/>
            </a:endParaRPr>
          </a:p>
        </p:txBody>
      </p:sp>
      <p:pic>
        <p:nvPicPr>
          <p:cNvPr id="3" name="그림 3" descr="텍스트이(가) 표시된 사진&#10;&#10;자동 생성된 설명">
            <a:extLst>
              <a:ext uri="{FF2B5EF4-FFF2-40B4-BE49-F238E27FC236}">
                <a16:creationId xmlns:a16="http://schemas.microsoft.com/office/drawing/2014/main" id="{017F353B-6806-369A-DF38-BB4FBAACCEDB}"/>
              </a:ext>
            </a:extLst>
          </p:cNvPr>
          <p:cNvPicPr>
            <a:picLocks noChangeAspect="1"/>
          </p:cNvPicPr>
          <p:nvPr/>
        </p:nvPicPr>
        <p:blipFill>
          <a:blip r:embed="rId3"/>
          <a:stretch>
            <a:fillRect/>
          </a:stretch>
        </p:blipFill>
        <p:spPr>
          <a:xfrm>
            <a:off x="320341" y="553271"/>
            <a:ext cx="5486700" cy="1419788"/>
          </a:xfrm>
          <a:prstGeom prst="rect">
            <a:avLst/>
          </a:prstGeom>
        </p:spPr>
      </p:pic>
      <p:pic>
        <p:nvPicPr>
          <p:cNvPr id="4" name="그림 4" descr="텍스트, 모니터, 화면, 스크린샷이(가) 표시된 사진&#10;&#10;자동 생성된 설명">
            <a:extLst>
              <a:ext uri="{FF2B5EF4-FFF2-40B4-BE49-F238E27FC236}">
                <a16:creationId xmlns:a16="http://schemas.microsoft.com/office/drawing/2014/main" id="{08D2AA57-B961-34EE-EB16-323B7D880C73}"/>
              </a:ext>
            </a:extLst>
          </p:cNvPr>
          <p:cNvPicPr>
            <a:picLocks noChangeAspect="1"/>
          </p:cNvPicPr>
          <p:nvPr/>
        </p:nvPicPr>
        <p:blipFill>
          <a:blip r:embed="rId4"/>
          <a:stretch>
            <a:fillRect/>
          </a:stretch>
        </p:blipFill>
        <p:spPr>
          <a:xfrm>
            <a:off x="325110" y="2233617"/>
            <a:ext cx="4126831" cy="2285489"/>
          </a:xfrm>
          <a:prstGeom prst="rect">
            <a:avLst/>
          </a:prstGeom>
        </p:spPr>
      </p:pic>
      <p:pic>
        <p:nvPicPr>
          <p:cNvPr id="6" name="그림 6" descr="텍스트이(가) 표시된 사진&#10;&#10;자동 생성된 설명">
            <a:extLst>
              <a:ext uri="{FF2B5EF4-FFF2-40B4-BE49-F238E27FC236}">
                <a16:creationId xmlns:a16="http://schemas.microsoft.com/office/drawing/2014/main" id="{BC276B69-6EFB-E18C-8604-3765F1F9BEC2}"/>
              </a:ext>
            </a:extLst>
          </p:cNvPr>
          <p:cNvPicPr>
            <a:picLocks noChangeAspect="1"/>
          </p:cNvPicPr>
          <p:nvPr/>
        </p:nvPicPr>
        <p:blipFill>
          <a:blip r:embed="rId5"/>
          <a:stretch>
            <a:fillRect/>
          </a:stretch>
        </p:blipFill>
        <p:spPr>
          <a:xfrm>
            <a:off x="4742531" y="2322911"/>
            <a:ext cx="3815213" cy="2058865"/>
          </a:xfrm>
          <a:prstGeom prst="rect">
            <a:avLst/>
          </a:prstGeom>
        </p:spPr>
      </p:pic>
    </p:spTree>
    <p:extLst>
      <p:ext uri="{BB962C8B-B14F-4D97-AF65-F5344CB8AC3E}">
        <p14:creationId xmlns:p14="http://schemas.microsoft.com/office/powerpoint/2010/main" val="2816593445"/>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23528" y="69276"/>
            <a:ext cx="1954381" cy="369332"/>
          </a:xfrm>
          <a:prstGeom prst="rect">
            <a:avLst/>
          </a:prstGeom>
          <a:noFill/>
        </p:spPr>
        <p:txBody>
          <a:bodyPr wrap="none" lIns="91440" tIns="45720" rIns="91440" bIns="45720" rtlCol="0" anchor="t">
            <a:spAutoFit/>
          </a:bodyPr>
          <a:lstStyle/>
          <a:p>
            <a:r>
              <a:rPr lang="en-US" dirty="0">
                <a:latin typeface="굴림"/>
                <a:ea typeface="굴림"/>
              </a:rPr>
              <a:t>Ⅳ.</a:t>
            </a:r>
            <a:r>
              <a:rPr lang="ko-KR" altLang="en-US" dirty="0">
                <a:latin typeface="굴림"/>
                <a:ea typeface="굴림"/>
              </a:rPr>
              <a:t>통신방식</a:t>
            </a:r>
            <a:r>
              <a:rPr lang="en-US" dirty="0">
                <a:latin typeface="굴림"/>
                <a:ea typeface="굴림"/>
              </a:rPr>
              <a:t> </a:t>
            </a:r>
            <a:r>
              <a:rPr lang="ko-KR" altLang="en-US" dirty="0">
                <a:latin typeface="굴림"/>
                <a:ea typeface="굴림"/>
              </a:rPr>
              <a:t>비교</a:t>
            </a:r>
            <a:endParaRPr lang="en-US" dirty="0">
              <a:latin typeface="굴림"/>
              <a:ea typeface="굴림"/>
            </a:endParaRPr>
          </a:p>
        </p:txBody>
      </p:sp>
      <p:pic>
        <p:nvPicPr>
          <p:cNvPr id="2" name="그림 6" descr="텍스트이(가) 표시된 사진&#10;&#10;자동 생성된 설명">
            <a:extLst>
              <a:ext uri="{FF2B5EF4-FFF2-40B4-BE49-F238E27FC236}">
                <a16:creationId xmlns:a16="http://schemas.microsoft.com/office/drawing/2014/main" id="{27077A6A-CF8D-2276-4F7F-CD6B13D65373}"/>
              </a:ext>
            </a:extLst>
          </p:cNvPr>
          <p:cNvPicPr>
            <a:picLocks noChangeAspect="1"/>
          </p:cNvPicPr>
          <p:nvPr/>
        </p:nvPicPr>
        <p:blipFill>
          <a:blip r:embed="rId3"/>
          <a:stretch>
            <a:fillRect/>
          </a:stretch>
        </p:blipFill>
        <p:spPr>
          <a:xfrm>
            <a:off x="357939" y="581653"/>
            <a:ext cx="4562975" cy="3709482"/>
          </a:xfrm>
          <a:prstGeom prst="rect">
            <a:avLst/>
          </a:prstGeom>
        </p:spPr>
      </p:pic>
      <p:pic>
        <p:nvPicPr>
          <p:cNvPr id="7" name="그림 7" descr="텍스트이(가) 표시된 사진&#10;&#10;자동 생성된 설명">
            <a:extLst>
              <a:ext uri="{FF2B5EF4-FFF2-40B4-BE49-F238E27FC236}">
                <a16:creationId xmlns:a16="http://schemas.microsoft.com/office/drawing/2014/main" id="{2A7F2DB6-68D5-10AE-F8C7-AE9DA8EEE320}"/>
              </a:ext>
            </a:extLst>
          </p:cNvPr>
          <p:cNvPicPr>
            <a:picLocks noChangeAspect="1"/>
          </p:cNvPicPr>
          <p:nvPr/>
        </p:nvPicPr>
        <p:blipFill>
          <a:blip r:embed="rId4"/>
          <a:stretch>
            <a:fillRect/>
          </a:stretch>
        </p:blipFill>
        <p:spPr>
          <a:xfrm>
            <a:off x="5088555" y="1027685"/>
            <a:ext cx="3696501" cy="2615289"/>
          </a:xfrm>
          <a:prstGeom prst="rect">
            <a:avLst/>
          </a:prstGeom>
        </p:spPr>
      </p:pic>
    </p:spTree>
    <p:extLst>
      <p:ext uri="{BB962C8B-B14F-4D97-AF65-F5344CB8AC3E}">
        <p14:creationId xmlns:p14="http://schemas.microsoft.com/office/powerpoint/2010/main" val="12332632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23528" y="69276"/>
            <a:ext cx="3150221" cy="369332"/>
          </a:xfrm>
          <a:prstGeom prst="rect">
            <a:avLst/>
          </a:prstGeom>
          <a:noFill/>
        </p:spPr>
        <p:txBody>
          <a:bodyPr wrap="none" lIns="91440" tIns="45720" rIns="91440" bIns="45720" rtlCol="0" anchor="t">
            <a:spAutoFit/>
          </a:bodyPr>
          <a:lstStyle/>
          <a:p>
            <a:r>
              <a:rPr lang="en-US" dirty="0">
                <a:latin typeface="Gulim"/>
                <a:ea typeface="Gulim"/>
              </a:rPr>
              <a:t>Ⅳ.</a:t>
            </a:r>
            <a:r>
              <a:rPr lang="ko-KR" altLang="en-US" dirty="0">
                <a:latin typeface="Gulim"/>
                <a:ea typeface="Gulim"/>
              </a:rPr>
              <a:t>통신방식</a:t>
            </a:r>
            <a:r>
              <a:rPr lang="en-US" dirty="0">
                <a:latin typeface="Gulim"/>
                <a:ea typeface="Gulim"/>
              </a:rPr>
              <a:t> </a:t>
            </a:r>
            <a:r>
              <a:rPr lang="ko-KR" altLang="en-US" dirty="0">
                <a:latin typeface="Gulim"/>
                <a:ea typeface="Gulim"/>
              </a:rPr>
              <a:t>비교 - API 구조</a:t>
            </a:r>
            <a:endParaRPr lang="ko-KR" dirty="0"/>
          </a:p>
        </p:txBody>
      </p:sp>
      <p:pic>
        <p:nvPicPr>
          <p:cNvPr id="6" name="그림 6" descr="텍스트이(가) 표시된 사진&#10;&#10;자동 생성된 설명">
            <a:extLst>
              <a:ext uri="{FF2B5EF4-FFF2-40B4-BE49-F238E27FC236}">
                <a16:creationId xmlns:a16="http://schemas.microsoft.com/office/drawing/2014/main" id="{DA4B7A0D-FA94-7814-FCBA-FA2794AED80E}"/>
              </a:ext>
            </a:extLst>
          </p:cNvPr>
          <p:cNvPicPr>
            <a:picLocks noChangeAspect="1"/>
          </p:cNvPicPr>
          <p:nvPr/>
        </p:nvPicPr>
        <p:blipFill>
          <a:blip r:embed="rId3"/>
          <a:stretch>
            <a:fillRect/>
          </a:stretch>
        </p:blipFill>
        <p:spPr>
          <a:xfrm>
            <a:off x="4847223" y="626907"/>
            <a:ext cx="3938838" cy="3130192"/>
          </a:xfrm>
          <a:prstGeom prst="rect">
            <a:avLst/>
          </a:prstGeom>
        </p:spPr>
      </p:pic>
      <p:pic>
        <p:nvPicPr>
          <p:cNvPr id="2" name="그림 7" descr="텍스트이(가) 표시된 사진&#10;&#10;자동 생성된 설명">
            <a:extLst>
              <a:ext uri="{FF2B5EF4-FFF2-40B4-BE49-F238E27FC236}">
                <a16:creationId xmlns:a16="http://schemas.microsoft.com/office/drawing/2014/main" id="{C01B0E06-A0D7-1B0B-F5CF-9326D6650981}"/>
              </a:ext>
            </a:extLst>
          </p:cNvPr>
          <p:cNvPicPr>
            <a:picLocks noChangeAspect="1"/>
          </p:cNvPicPr>
          <p:nvPr/>
        </p:nvPicPr>
        <p:blipFill>
          <a:blip r:embed="rId4"/>
          <a:stretch>
            <a:fillRect/>
          </a:stretch>
        </p:blipFill>
        <p:spPr>
          <a:xfrm>
            <a:off x="260183" y="628019"/>
            <a:ext cx="4495299" cy="3143007"/>
          </a:xfrm>
          <a:prstGeom prst="rect">
            <a:avLst/>
          </a:prstGeom>
        </p:spPr>
      </p:pic>
    </p:spTree>
    <p:extLst>
      <p:ext uri="{BB962C8B-B14F-4D97-AF65-F5344CB8AC3E}">
        <p14:creationId xmlns:p14="http://schemas.microsoft.com/office/powerpoint/2010/main" val="4061188419"/>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23528" y="69276"/>
            <a:ext cx="3150221" cy="369332"/>
          </a:xfrm>
          <a:prstGeom prst="rect">
            <a:avLst/>
          </a:prstGeom>
          <a:noFill/>
        </p:spPr>
        <p:txBody>
          <a:bodyPr wrap="none" lIns="91440" tIns="45720" rIns="91440" bIns="45720" rtlCol="0" anchor="t">
            <a:spAutoFit/>
          </a:bodyPr>
          <a:lstStyle/>
          <a:p>
            <a:r>
              <a:rPr lang="en-US" dirty="0">
                <a:latin typeface="Gulim"/>
                <a:ea typeface="Gulim"/>
              </a:rPr>
              <a:t>Ⅳ.</a:t>
            </a:r>
            <a:r>
              <a:rPr lang="ko-KR" altLang="en-US" dirty="0">
                <a:latin typeface="Gulim"/>
                <a:ea typeface="Gulim"/>
              </a:rPr>
              <a:t>통신방식</a:t>
            </a:r>
            <a:r>
              <a:rPr lang="en-US" dirty="0">
                <a:latin typeface="Gulim"/>
                <a:ea typeface="Gulim"/>
              </a:rPr>
              <a:t> </a:t>
            </a:r>
            <a:r>
              <a:rPr lang="ko-KR" altLang="en-US" dirty="0">
                <a:latin typeface="Gulim"/>
                <a:ea typeface="Gulim"/>
              </a:rPr>
              <a:t>비교 </a:t>
            </a:r>
            <a:r>
              <a:rPr lang="en-US" altLang="ko-KR" dirty="0">
                <a:latin typeface="Gulim"/>
                <a:ea typeface="Gulim"/>
              </a:rPr>
              <a:t>-</a:t>
            </a:r>
            <a:r>
              <a:rPr lang="ko-KR" altLang="en-US" dirty="0">
                <a:latin typeface="Gulim"/>
                <a:ea typeface="Gulim"/>
              </a:rPr>
              <a:t> </a:t>
            </a:r>
            <a:r>
              <a:rPr lang="en-US" altLang="ko-KR" dirty="0">
                <a:latin typeface="Gulim"/>
                <a:ea typeface="Gulim"/>
              </a:rPr>
              <a:t>API</a:t>
            </a:r>
            <a:r>
              <a:rPr lang="ko-KR" altLang="en-US" dirty="0">
                <a:latin typeface="Gulim"/>
                <a:ea typeface="Gulim"/>
              </a:rPr>
              <a:t> 구조</a:t>
            </a:r>
            <a:endParaRPr lang="ko-KR" dirty="0"/>
          </a:p>
        </p:txBody>
      </p:sp>
      <p:pic>
        <p:nvPicPr>
          <p:cNvPr id="8" name="그림 8" descr="텍스트이(가) 표시된 사진&#10;&#10;자동 생성된 설명">
            <a:extLst>
              <a:ext uri="{FF2B5EF4-FFF2-40B4-BE49-F238E27FC236}">
                <a16:creationId xmlns:a16="http://schemas.microsoft.com/office/drawing/2014/main" id="{099BCA87-5732-E319-CC31-BC6CE8F32A73}"/>
              </a:ext>
            </a:extLst>
          </p:cNvPr>
          <p:cNvPicPr>
            <a:picLocks noChangeAspect="1"/>
          </p:cNvPicPr>
          <p:nvPr/>
        </p:nvPicPr>
        <p:blipFill rotWithShape="1">
          <a:blip r:embed="rId3"/>
          <a:srcRect l="33239" t="2344" r="704" b="7617"/>
          <a:stretch/>
        </p:blipFill>
        <p:spPr>
          <a:xfrm>
            <a:off x="373681" y="589264"/>
            <a:ext cx="3910718" cy="3836912"/>
          </a:xfrm>
          <a:prstGeom prst="rect">
            <a:avLst/>
          </a:prstGeom>
        </p:spPr>
      </p:pic>
      <p:sp>
        <p:nvSpPr>
          <p:cNvPr id="2" name="TextBox 1">
            <a:extLst>
              <a:ext uri="{FF2B5EF4-FFF2-40B4-BE49-F238E27FC236}">
                <a16:creationId xmlns:a16="http://schemas.microsoft.com/office/drawing/2014/main" id="{ADBBEF45-D895-0CCD-0DC3-A61EF0386563}"/>
              </a:ext>
            </a:extLst>
          </p:cNvPr>
          <p:cNvSpPr txBox="1"/>
          <p:nvPr/>
        </p:nvSpPr>
        <p:spPr>
          <a:xfrm>
            <a:off x="4442460" y="685800"/>
            <a:ext cx="432815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b="1" dirty="0" err="1">
                <a:latin typeface="굴림"/>
                <a:ea typeface="굴림"/>
              </a:rPr>
              <a:t>Async</a:t>
            </a:r>
            <a:r>
              <a:rPr lang="ko-KR" altLang="en-US" sz="1400" b="1" dirty="0">
                <a:latin typeface="굴림"/>
                <a:ea typeface="굴림"/>
              </a:rPr>
              <a:t> </a:t>
            </a:r>
            <a:r>
              <a:rPr lang="ko-KR" altLang="en-US" sz="1400" b="1" dirty="0" err="1">
                <a:latin typeface="굴림"/>
                <a:ea typeface="굴림"/>
              </a:rPr>
              <a:t>Await</a:t>
            </a:r>
            <a:r>
              <a:rPr lang="ko-KR" altLang="en-US" sz="1400" b="1" dirty="0">
                <a:latin typeface="굴림"/>
                <a:ea typeface="굴림"/>
              </a:rPr>
              <a:t> 구조를 사용하지 않는 이유</a:t>
            </a:r>
          </a:p>
          <a:p>
            <a:endParaRPr lang="ko-KR" altLang="en-US" sz="1400" dirty="0"/>
          </a:p>
          <a:p>
            <a:r>
              <a:rPr lang="ko-KR" altLang="en-US" sz="1400" dirty="0" err="1">
                <a:latin typeface="Malgun Gothic"/>
                <a:ea typeface="Malgun Gothic"/>
              </a:rPr>
              <a:t>Node.js가</a:t>
            </a:r>
            <a:r>
              <a:rPr lang="ko-KR" altLang="en-US" sz="1400" dirty="0">
                <a:latin typeface="Malgun Gothic"/>
                <a:ea typeface="Malgun Gothic"/>
              </a:rPr>
              <a:t> 자바스크립트의 싱글 스레드를 </a:t>
            </a:r>
            <a:br>
              <a:rPr lang="ko-KR" altLang="en-US" sz="1400" dirty="0">
                <a:latin typeface="Malgun Gothic"/>
                <a:ea typeface="Malgun Gothic"/>
              </a:rPr>
            </a:br>
            <a:r>
              <a:rPr lang="ko-KR" altLang="en-US" sz="1400" dirty="0" err="1">
                <a:latin typeface="Malgun Gothic"/>
                <a:ea typeface="Malgun Gothic"/>
              </a:rPr>
              <a:t>멀티쓰레드</a:t>
            </a:r>
            <a:r>
              <a:rPr lang="ko-KR" altLang="en-US" sz="1400" dirty="0">
                <a:latin typeface="Malgun Gothic"/>
                <a:ea typeface="Malgun Gothic"/>
              </a:rPr>
              <a:t> </a:t>
            </a:r>
            <a:r>
              <a:rPr lang="ko-KR" altLang="en-US" sz="1400" dirty="0" err="1">
                <a:latin typeface="Malgun Gothic"/>
                <a:ea typeface="Malgun Gothic"/>
              </a:rPr>
              <a:t>처럼</a:t>
            </a:r>
            <a:r>
              <a:rPr lang="ko-KR" altLang="en-US" sz="1400" dirty="0">
                <a:latin typeface="Malgun Gothic"/>
                <a:ea typeface="Malgun Gothic"/>
              </a:rPr>
              <a:t> </a:t>
            </a:r>
            <a:r>
              <a:rPr lang="ko-KR" altLang="en-US" sz="1400" dirty="0" err="1">
                <a:latin typeface="Malgun Gothic"/>
                <a:ea typeface="Malgun Gothic"/>
              </a:rPr>
              <a:t>운용할수</a:t>
            </a:r>
            <a:r>
              <a:rPr lang="ko-KR" altLang="en-US" sz="1400" dirty="0">
                <a:latin typeface="Malgun Gothic"/>
                <a:ea typeface="Malgun Gothic"/>
              </a:rPr>
              <a:t> 있게 해주는데 </a:t>
            </a:r>
          </a:p>
          <a:p>
            <a:endParaRPr lang="ko-KR" altLang="en-US" sz="1400" dirty="0">
              <a:latin typeface="Malgun Gothic"/>
              <a:ea typeface="Malgun Gothic"/>
            </a:endParaRPr>
          </a:p>
          <a:p>
            <a:r>
              <a:rPr lang="ko-KR" altLang="en-US" sz="1400" dirty="0">
                <a:latin typeface="Malgun Gothic"/>
                <a:ea typeface="Malgun Gothic"/>
              </a:rPr>
              <a:t>자바 스크립트의 </a:t>
            </a:r>
            <a:r>
              <a:rPr lang="ko-KR" altLang="en-US" sz="1400" dirty="0" err="1">
                <a:latin typeface="Malgun Gothic"/>
                <a:ea typeface="Malgun Gothic"/>
              </a:rPr>
              <a:t>싱글스레드를</a:t>
            </a:r>
            <a:r>
              <a:rPr lang="ko-KR" altLang="en-US" sz="1400" dirty="0">
                <a:latin typeface="Malgun Gothic"/>
                <a:ea typeface="Malgun Gothic"/>
              </a:rPr>
              <a:t> </a:t>
            </a:r>
            <a:r>
              <a:rPr lang="ko-KR" altLang="en-US" sz="1400" dirty="0" err="1">
                <a:latin typeface="Malgun Gothic"/>
                <a:ea typeface="Malgun Gothic"/>
              </a:rPr>
              <a:t>lock-free</a:t>
            </a:r>
            <a:r>
              <a:rPr lang="ko-KR" altLang="en-US" sz="1400" dirty="0">
                <a:latin typeface="Malgun Gothic"/>
                <a:ea typeface="Malgun Gothic"/>
              </a:rPr>
              <a:t> 구조로 사용해야 네트워크 지연 등 오류가 </a:t>
            </a:r>
            <a:br>
              <a:rPr lang="ko-KR" altLang="en-US" sz="1400" dirty="0">
                <a:latin typeface="Malgun Gothic"/>
                <a:ea typeface="Malgun Gothic"/>
              </a:rPr>
            </a:br>
            <a:r>
              <a:rPr lang="ko-KR" altLang="en-US" sz="1400" dirty="0">
                <a:latin typeface="Malgun Gothic"/>
                <a:ea typeface="Malgun Gothic"/>
              </a:rPr>
              <a:t>났을 때 정확한 결과를 가져오게 하기 위함.</a:t>
            </a:r>
          </a:p>
        </p:txBody>
      </p:sp>
      <p:pic>
        <p:nvPicPr>
          <p:cNvPr id="3" name="그림 3" descr="텍스트이(가) 표시된 사진&#10;&#10;자동 생성된 설명">
            <a:extLst>
              <a:ext uri="{FF2B5EF4-FFF2-40B4-BE49-F238E27FC236}">
                <a16:creationId xmlns:a16="http://schemas.microsoft.com/office/drawing/2014/main" id="{AB34032F-6AAA-F54A-D2F9-458BCAEF4FC3}"/>
              </a:ext>
            </a:extLst>
          </p:cNvPr>
          <p:cNvPicPr>
            <a:picLocks noChangeAspect="1"/>
          </p:cNvPicPr>
          <p:nvPr/>
        </p:nvPicPr>
        <p:blipFill>
          <a:blip r:embed="rId4"/>
          <a:stretch>
            <a:fillRect/>
          </a:stretch>
        </p:blipFill>
        <p:spPr>
          <a:xfrm>
            <a:off x="4389770" y="2863200"/>
            <a:ext cx="4556760" cy="486131"/>
          </a:xfrm>
          <a:prstGeom prst="rect">
            <a:avLst/>
          </a:prstGeom>
        </p:spPr>
      </p:pic>
    </p:spTree>
    <p:extLst>
      <p:ext uri="{BB962C8B-B14F-4D97-AF65-F5344CB8AC3E}">
        <p14:creationId xmlns:p14="http://schemas.microsoft.com/office/powerpoint/2010/main" val="183838707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56251" y="1298"/>
            <a:ext cx="2031325" cy="369332"/>
          </a:xfrm>
          <a:prstGeom prst="rect">
            <a:avLst/>
          </a:prstGeom>
          <a:noFill/>
        </p:spPr>
        <p:txBody>
          <a:bodyPr wrap="none" lIns="91440" tIns="45720" rIns="91440" bIns="45720" rtlCol="0" anchor="t">
            <a:spAutoFit/>
          </a:bodyPr>
          <a:lstStyle/>
          <a:p>
            <a:r>
              <a:rPr lang="en-US" dirty="0">
                <a:latin typeface="Gulim"/>
                <a:ea typeface="Gulim"/>
              </a:rPr>
              <a:t>Ⅳ. </a:t>
            </a:r>
            <a:r>
              <a:rPr lang="en-US" dirty="0" err="1">
                <a:latin typeface="Gulim"/>
                <a:ea typeface="Gulim"/>
              </a:rPr>
              <a:t>업무방식</a:t>
            </a:r>
            <a:r>
              <a:rPr lang="en-US" dirty="0">
                <a:latin typeface="Gulim"/>
                <a:ea typeface="Gulim"/>
              </a:rPr>
              <a:t> </a:t>
            </a:r>
            <a:r>
              <a:rPr lang="en-US" dirty="0" err="1">
                <a:latin typeface="Gulim"/>
                <a:ea typeface="Gulim"/>
              </a:rPr>
              <a:t>비교</a:t>
            </a:r>
            <a:endParaRPr lang="ko-KR" altLang="en-US" dirty="0" err="1"/>
          </a:p>
        </p:txBody>
      </p:sp>
      <p:pic>
        <p:nvPicPr>
          <p:cNvPr id="2" name="그림 2">
            <a:extLst>
              <a:ext uri="{FF2B5EF4-FFF2-40B4-BE49-F238E27FC236}">
                <a16:creationId xmlns:a16="http://schemas.microsoft.com/office/drawing/2014/main" id="{0DCB55E0-1956-E722-F334-A28C0F253359}"/>
              </a:ext>
            </a:extLst>
          </p:cNvPr>
          <p:cNvPicPr>
            <a:picLocks noChangeAspect="1"/>
          </p:cNvPicPr>
          <p:nvPr/>
        </p:nvPicPr>
        <p:blipFill>
          <a:blip r:embed="rId3"/>
          <a:stretch>
            <a:fillRect/>
          </a:stretch>
        </p:blipFill>
        <p:spPr>
          <a:xfrm>
            <a:off x="310515" y="588645"/>
            <a:ext cx="1215390" cy="1344930"/>
          </a:xfrm>
          <a:prstGeom prst="rect">
            <a:avLst/>
          </a:prstGeom>
        </p:spPr>
      </p:pic>
      <p:pic>
        <p:nvPicPr>
          <p:cNvPr id="4" name="그림 7">
            <a:extLst>
              <a:ext uri="{FF2B5EF4-FFF2-40B4-BE49-F238E27FC236}">
                <a16:creationId xmlns:a16="http://schemas.microsoft.com/office/drawing/2014/main" id="{76F8DA94-DD83-6FC1-7468-3568C039E702}"/>
              </a:ext>
            </a:extLst>
          </p:cNvPr>
          <p:cNvPicPr>
            <a:picLocks noChangeAspect="1"/>
          </p:cNvPicPr>
          <p:nvPr/>
        </p:nvPicPr>
        <p:blipFill>
          <a:blip r:embed="rId4"/>
          <a:stretch>
            <a:fillRect/>
          </a:stretch>
        </p:blipFill>
        <p:spPr>
          <a:xfrm>
            <a:off x="2355482" y="589713"/>
            <a:ext cx="2265748" cy="1591546"/>
          </a:xfrm>
          <a:prstGeom prst="rect">
            <a:avLst/>
          </a:prstGeom>
        </p:spPr>
      </p:pic>
      <p:sp>
        <p:nvSpPr>
          <p:cNvPr id="5" name="화살표: 오른쪽 4">
            <a:extLst>
              <a:ext uri="{FF2B5EF4-FFF2-40B4-BE49-F238E27FC236}">
                <a16:creationId xmlns:a16="http://schemas.microsoft.com/office/drawing/2014/main" id="{FFB92283-3DD5-9787-56F4-273AEBFAED0F}"/>
              </a:ext>
            </a:extLst>
          </p:cNvPr>
          <p:cNvSpPr/>
          <p:nvPr/>
        </p:nvSpPr>
        <p:spPr>
          <a:xfrm>
            <a:off x="1767840" y="1059180"/>
            <a:ext cx="381000" cy="3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6">
            <a:extLst>
              <a:ext uri="{FF2B5EF4-FFF2-40B4-BE49-F238E27FC236}">
                <a16:creationId xmlns:a16="http://schemas.microsoft.com/office/drawing/2014/main" id="{9512E6FB-D87E-2A38-DE5A-B7C7793DDDFD}"/>
              </a:ext>
            </a:extLst>
          </p:cNvPr>
          <p:cNvPicPr>
            <a:picLocks noChangeAspect="1"/>
          </p:cNvPicPr>
          <p:nvPr/>
        </p:nvPicPr>
        <p:blipFill>
          <a:blip r:embed="rId5"/>
          <a:stretch>
            <a:fillRect/>
          </a:stretch>
        </p:blipFill>
        <p:spPr>
          <a:xfrm>
            <a:off x="312420" y="2491053"/>
            <a:ext cx="1211580" cy="1228194"/>
          </a:xfrm>
          <a:prstGeom prst="rect">
            <a:avLst/>
          </a:prstGeom>
        </p:spPr>
      </p:pic>
      <p:sp>
        <p:nvSpPr>
          <p:cNvPr id="8" name="화살표: 오른쪽 7">
            <a:extLst>
              <a:ext uri="{FF2B5EF4-FFF2-40B4-BE49-F238E27FC236}">
                <a16:creationId xmlns:a16="http://schemas.microsoft.com/office/drawing/2014/main" id="{B04B4CDC-9C04-E0FA-FB29-0A42EAC72E0B}"/>
              </a:ext>
            </a:extLst>
          </p:cNvPr>
          <p:cNvSpPr/>
          <p:nvPr/>
        </p:nvSpPr>
        <p:spPr>
          <a:xfrm>
            <a:off x="1767840" y="2887980"/>
            <a:ext cx="381000" cy="3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9">
            <a:extLst>
              <a:ext uri="{FF2B5EF4-FFF2-40B4-BE49-F238E27FC236}">
                <a16:creationId xmlns:a16="http://schemas.microsoft.com/office/drawing/2014/main" id="{E450EE31-3603-29B5-8B5C-374463AF2F25}"/>
              </a:ext>
            </a:extLst>
          </p:cNvPr>
          <p:cNvPicPr>
            <a:picLocks noChangeAspect="1"/>
          </p:cNvPicPr>
          <p:nvPr/>
        </p:nvPicPr>
        <p:blipFill>
          <a:blip r:embed="rId6"/>
          <a:stretch>
            <a:fillRect/>
          </a:stretch>
        </p:blipFill>
        <p:spPr>
          <a:xfrm>
            <a:off x="2308860" y="2487883"/>
            <a:ext cx="2354580" cy="1668875"/>
          </a:xfrm>
          <a:prstGeom prst="rect">
            <a:avLst/>
          </a:prstGeom>
        </p:spPr>
      </p:pic>
      <p:sp>
        <p:nvSpPr>
          <p:cNvPr id="10" name="화살표: 오른쪽 9">
            <a:extLst>
              <a:ext uri="{FF2B5EF4-FFF2-40B4-BE49-F238E27FC236}">
                <a16:creationId xmlns:a16="http://schemas.microsoft.com/office/drawing/2014/main" id="{478FA53A-AF27-3743-6EB0-E4CE9573E0CC}"/>
              </a:ext>
            </a:extLst>
          </p:cNvPr>
          <p:cNvSpPr/>
          <p:nvPr/>
        </p:nvSpPr>
        <p:spPr>
          <a:xfrm>
            <a:off x="5067300" y="1402080"/>
            <a:ext cx="381000" cy="3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1">
            <a:extLst>
              <a:ext uri="{FF2B5EF4-FFF2-40B4-BE49-F238E27FC236}">
                <a16:creationId xmlns:a16="http://schemas.microsoft.com/office/drawing/2014/main" id="{0732DD57-CDD5-8186-5D0F-98623624FB1B}"/>
              </a:ext>
            </a:extLst>
          </p:cNvPr>
          <p:cNvPicPr>
            <a:picLocks noChangeAspect="1"/>
          </p:cNvPicPr>
          <p:nvPr/>
        </p:nvPicPr>
        <p:blipFill>
          <a:blip r:embed="rId7"/>
          <a:stretch>
            <a:fillRect/>
          </a:stretch>
        </p:blipFill>
        <p:spPr>
          <a:xfrm>
            <a:off x="6019800" y="1062240"/>
            <a:ext cx="1249680" cy="1190219"/>
          </a:xfrm>
          <a:prstGeom prst="rect">
            <a:avLst/>
          </a:prstGeom>
        </p:spPr>
      </p:pic>
      <p:pic>
        <p:nvPicPr>
          <p:cNvPr id="12" name="그림 12" descr="텍스트이(가) 표시된 사진&#10;&#10;자동 생성된 설명">
            <a:extLst>
              <a:ext uri="{FF2B5EF4-FFF2-40B4-BE49-F238E27FC236}">
                <a16:creationId xmlns:a16="http://schemas.microsoft.com/office/drawing/2014/main" id="{9388548F-7F00-5907-0918-15ED7A9DB898}"/>
              </a:ext>
            </a:extLst>
          </p:cNvPr>
          <p:cNvPicPr>
            <a:picLocks noChangeAspect="1"/>
          </p:cNvPicPr>
          <p:nvPr/>
        </p:nvPicPr>
        <p:blipFill>
          <a:blip r:embed="rId8"/>
          <a:stretch>
            <a:fillRect/>
          </a:stretch>
        </p:blipFill>
        <p:spPr>
          <a:xfrm>
            <a:off x="5730240" y="3183869"/>
            <a:ext cx="2263140" cy="1259883"/>
          </a:xfrm>
          <a:prstGeom prst="rect">
            <a:avLst/>
          </a:prstGeom>
        </p:spPr>
      </p:pic>
      <p:sp>
        <p:nvSpPr>
          <p:cNvPr id="13" name="화살표: 오른쪽 12">
            <a:extLst>
              <a:ext uri="{FF2B5EF4-FFF2-40B4-BE49-F238E27FC236}">
                <a16:creationId xmlns:a16="http://schemas.microsoft.com/office/drawing/2014/main" id="{58E7800D-23C4-6071-6111-5B16C3F44100}"/>
              </a:ext>
            </a:extLst>
          </p:cNvPr>
          <p:cNvSpPr/>
          <p:nvPr/>
        </p:nvSpPr>
        <p:spPr>
          <a:xfrm rot="-2280000">
            <a:off x="5128259" y="2164080"/>
            <a:ext cx="381000" cy="3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오른쪽 13">
            <a:extLst>
              <a:ext uri="{FF2B5EF4-FFF2-40B4-BE49-F238E27FC236}">
                <a16:creationId xmlns:a16="http://schemas.microsoft.com/office/drawing/2014/main" id="{E7BF79CF-D38A-D002-AA46-279757E5118C}"/>
              </a:ext>
            </a:extLst>
          </p:cNvPr>
          <p:cNvSpPr/>
          <p:nvPr/>
        </p:nvSpPr>
        <p:spPr>
          <a:xfrm rot="5400000">
            <a:off x="6461759" y="2552700"/>
            <a:ext cx="381000" cy="3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1399315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56251" y="24158"/>
            <a:ext cx="2031325" cy="369332"/>
          </a:xfrm>
          <a:prstGeom prst="rect">
            <a:avLst/>
          </a:prstGeom>
          <a:noFill/>
        </p:spPr>
        <p:txBody>
          <a:bodyPr wrap="none" lIns="91440" tIns="45720" rIns="91440" bIns="45720" rtlCol="0" anchor="t">
            <a:spAutoFit/>
          </a:bodyPr>
          <a:lstStyle/>
          <a:p>
            <a:r>
              <a:rPr lang="en-US">
                <a:latin typeface="Gulim"/>
              </a:rPr>
              <a:t>Ⅳ. 업무방식 비교</a:t>
            </a:r>
            <a:endParaRPr lang="en-US" altLang="ko-KR" dirty="0">
              <a:latin typeface="굴림"/>
              <a:ea typeface="굴림"/>
            </a:endParaRPr>
          </a:p>
        </p:txBody>
      </p:sp>
      <p:pic>
        <p:nvPicPr>
          <p:cNvPr id="3" name="그림 11" descr="텍스트, 클립아트이(가) 표시된 사진&#10;&#10;자동 생성된 설명">
            <a:extLst>
              <a:ext uri="{FF2B5EF4-FFF2-40B4-BE49-F238E27FC236}">
                <a16:creationId xmlns:a16="http://schemas.microsoft.com/office/drawing/2014/main" id="{A9B39A5A-8C06-C800-35E3-58445566B03F}"/>
              </a:ext>
            </a:extLst>
          </p:cNvPr>
          <p:cNvPicPr>
            <a:picLocks noChangeAspect="1"/>
          </p:cNvPicPr>
          <p:nvPr/>
        </p:nvPicPr>
        <p:blipFill>
          <a:blip r:embed="rId3"/>
          <a:stretch>
            <a:fillRect/>
          </a:stretch>
        </p:blipFill>
        <p:spPr>
          <a:xfrm>
            <a:off x="1668780" y="1938540"/>
            <a:ext cx="1249680" cy="1190219"/>
          </a:xfrm>
          <a:prstGeom prst="rect">
            <a:avLst/>
          </a:prstGeom>
        </p:spPr>
      </p:pic>
      <p:pic>
        <p:nvPicPr>
          <p:cNvPr id="5" name="그림 7">
            <a:extLst>
              <a:ext uri="{FF2B5EF4-FFF2-40B4-BE49-F238E27FC236}">
                <a16:creationId xmlns:a16="http://schemas.microsoft.com/office/drawing/2014/main" id="{BA8028DC-8D52-723C-EF86-E171C9F7EF7B}"/>
              </a:ext>
            </a:extLst>
          </p:cNvPr>
          <p:cNvPicPr>
            <a:picLocks noChangeAspect="1"/>
          </p:cNvPicPr>
          <p:nvPr/>
        </p:nvPicPr>
        <p:blipFill>
          <a:blip r:embed="rId4"/>
          <a:stretch>
            <a:fillRect/>
          </a:stretch>
        </p:blipFill>
        <p:spPr>
          <a:xfrm>
            <a:off x="3902342" y="711633"/>
            <a:ext cx="2601028" cy="1827766"/>
          </a:xfrm>
          <a:prstGeom prst="rect">
            <a:avLst/>
          </a:prstGeom>
        </p:spPr>
      </p:pic>
      <p:pic>
        <p:nvPicPr>
          <p:cNvPr id="7" name="그림 12" descr="텍스트이(가) 표시된 사진&#10;&#10;자동 생성된 설명">
            <a:extLst>
              <a:ext uri="{FF2B5EF4-FFF2-40B4-BE49-F238E27FC236}">
                <a16:creationId xmlns:a16="http://schemas.microsoft.com/office/drawing/2014/main" id="{78F5B5DD-ECF2-ABF2-D3FB-54A390D6AF9D}"/>
              </a:ext>
            </a:extLst>
          </p:cNvPr>
          <p:cNvPicPr>
            <a:picLocks noChangeAspect="1"/>
          </p:cNvPicPr>
          <p:nvPr/>
        </p:nvPicPr>
        <p:blipFill>
          <a:blip r:embed="rId5"/>
          <a:stretch>
            <a:fillRect/>
          </a:stretch>
        </p:blipFill>
        <p:spPr>
          <a:xfrm>
            <a:off x="3901440" y="3077189"/>
            <a:ext cx="2758440" cy="1518963"/>
          </a:xfrm>
          <a:prstGeom prst="rect">
            <a:avLst/>
          </a:prstGeom>
        </p:spPr>
      </p:pic>
      <p:sp>
        <p:nvSpPr>
          <p:cNvPr id="13" name="화살표: 오른쪽 12">
            <a:extLst>
              <a:ext uri="{FF2B5EF4-FFF2-40B4-BE49-F238E27FC236}">
                <a16:creationId xmlns:a16="http://schemas.microsoft.com/office/drawing/2014/main" id="{279129A7-3BAD-2031-3CCD-50EFD5CA71D0}"/>
              </a:ext>
            </a:extLst>
          </p:cNvPr>
          <p:cNvSpPr/>
          <p:nvPr/>
        </p:nvSpPr>
        <p:spPr>
          <a:xfrm rot="-2100000">
            <a:off x="3230880" y="1775460"/>
            <a:ext cx="381000" cy="3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오른쪽 13">
            <a:extLst>
              <a:ext uri="{FF2B5EF4-FFF2-40B4-BE49-F238E27FC236}">
                <a16:creationId xmlns:a16="http://schemas.microsoft.com/office/drawing/2014/main" id="{083498BF-0896-48E1-47DE-BBFDECDCB378}"/>
              </a:ext>
            </a:extLst>
          </p:cNvPr>
          <p:cNvSpPr/>
          <p:nvPr/>
        </p:nvSpPr>
        <p:spPr>
          <a:xfrm rot="1560000">
            <a:off x="3223259" y="3284220"/>
            <a:ext cx="381000" cy="327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05480115"/>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2">
            <a:extLst>
              <a:ext uri="{FF2B5EF4-FFF2-40B4-BE49-F238E27FC236}">
                <a16:creationId xmlns:a16="http://schemas.microsoft.com/office/drawing/2014/main" id="{F7513808-D14E-B8ED-BB90-28E51DCB5282}"/>
              </a:ext>
            </a:extLst>
          </p:cNvPr>
          <p:cNvPicPr>
            <a:picLocks noChangeAspect="1"/>
          </p:cNvPicPr>
          <p:nvPr/>
        </p:nvPicPr>
        <p:blipFill>
          <a:blip r:embed="rId2"/>
          <a:stretch>
            <a:fillRect/>
          </a:stretch>
        </p:blipFill>
        <p:spPr>
          <a:xfrm>
            <a:off x="1393" y="1199548"/>
            <a:ext cx="4527395" cy="2563195"/>
          </a:xfrm>
          <a:prstGeom prst="rect">
            <a:avLst/>
          </a:prstGeom>
        </p:spPr>
      </p:pic>
      <p:pic>
        <p:nvPicPr>
          <p:cNvPr id="3" name="그림 4">
            <a:extLst>
              <a:ext uri="{FF2B5EF4-FFF2-40B4-BE49-F238E27FC236}">
                <a16:creationId xmlns:a16="http://schemas.microsoft.com/office/drawing/2014/main" id="{4CDA0261-A054-9FC2-B761-003C1F190328}"/>
              </a:ext>
            </a:extLst>
          </p:cNvPr>
          <p:cNvPicPr>
            <a:picLocks noChangeAspect="1"/>
          </p:cNvPicPr>
          <p:nvPr/>
        </p:nvPicPr>
        <p:blipFill>
          <a:blip r:embed="rId3"/>
          <a:stretch>
            <a:fillRect/>
          </a:stretch>
        </p:blipFill>
        <p:spPr>
          <a:xfrm>
            <a:off x="4531576" y="1231171"/>
            <a:ext cx="4527395" cy="2499951"/>
          </a:xfrm>
          <a:prstGeom prst="rect">
            <a:avLst/>
          </a:prstGeom>
        </p:spPr>
      </p:pic>
    </p:spTree>
    <p:extLst>
      <p:ext uri="{BB962C8B-B14F-4D97-AF65-F5344CB8AC3E}">
        <p14:creationId xmlns:p14="http://schemas.microsoft.com/office/powerpoint/2010/main" val="581206990"/>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4">
            <a:extLst>
              <a:ext uri="{FF2B5EF4-FFF2-40B4-BE49-F238E27FC236}">
                <a16:creationId xmlns:a16="http://schemas.microsoft.com/office/drawing/2014/main" id="{D57763BB-B9CB-4E2F-BA79-19E7AA9B55B6}"/>
              </a:ext>
            </a:extLst>
          </p:cNvPr>
          <p:cNvPicPr>
            <a:picLocks noChangeAspect="1"/>
          </p:cNvPicPr>
          <p:nvPr/>
        </p:nvPicPr>
        <p:blipFill>
          <a:blip r:embed="rId2"/>
          <a:stretch>
            <a:fillRect/>
          </a:stretch>
        </p:blipFill>
        <p:spPr>
          <a:xfrm>
            <a:off x="468350" y="715869"/>
            <a:ext cx="8311839" cy="3802364"/>
          </a:xfrm>
          <a:prstGeom prst="rect">
            <a:avLst/>
          </a:prstGeom>
        </p:spPr>
      </p:pic>
    </p:spTree>
    <p:extLst>
      <p:ext uri="{BB962C8B-B14F-4D97-AF65-F5344CB8AC3E}">
        <p14:creationId xmlns:p14="http://schemas.microsoft.com/office/powerpoint/2010/main" val="3549854708"/>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2" descr="지도이(가) 표시된 사진&#10;&#10;자동 생성된 설명">
            <a:extLst>
              <a:ext uri="{FF2B5EF4-FFF2-40B4-BE49-F238E27FC236}">
                <a16:creationId xmlns:a16="http://schemas.microsoft.com/office/drawing/2014/main" id="{4187364D-DFA8-A654-65A3-8151B82B3D68}"/>
              </a:ext>
            </a:extLst>
          </p:cNvPr>
          <p:cNvPicPr>
            <a:picLocks noChangeAspect="1"/>
          </p:cNvPicPr>
          <p:nvPr/>
        </p:nvPicPr>
        <p:blipFill>
          <a:blip r:embed="rId2"/>
          <a:stretch>
            <a:fillRect/>
          </a:stretch>
        </p:blipFill>
        <p:spPr>
          <a:xfrm>
            <a:off x="635620" y="798584"/>
            <a:ext cx="8074876" cy="3776326"/>
          </a:xfrm>
          <a:prstGeom prst="rect">
            <a:avLst/>
          </a:prstGeom>
        </p:spPr>
      </p:pic>
    </p:spTree>
    <p:extLst>
      <p:ext uri="{BB962C8B-B14F-4D97-AF65-F5344CB8AC3E}">
        <p14:creationId xmlns:p14="http://schemas.microsoft.com/office/powerpoint/2010/main" val="281850116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79512" y="51470"/>
            <a:ext cx="2031325" cy="369332"/>
          </a:xfrm>
          <a:prstGeom prst="rect">
            <a:avLst/>
          </a:prstGeom>
          <a:noFill/>
        </p:spPr>
        <p:txBody>
          <a:bodyPr wrap="none" lIns="91440" tIns="45720" rIns="91440" bIns="45720" rtlCol="0" anchor="t">
            <a:spAutoFit/>
          </a:bodyPr>
          <a:lstStyle/>
          <a:p>
            <a:r>
              <a:rPr lang="en-US" altLang="ko-KR" dirty="0">
                <a:latin typeface="굴림"/>
                <a:ea typeface="굴림"/>
              </a:rPr>
              <a:t>Ⅰ. </a:t>
            </a:r>
            <a:r>
              <a:rPr lang="en-US" altLang="ko-KR" dirty="0" err="1">
                <a:latin typeface="굴림"/>
                <a:ea typeface="굴림"/>
              </a:rPr>
              <a:t>기술스택</a:t>
            </a:r>
            <a:r>
              <a:rPr lang="en-US" altLang="ko-KR" dirty="0">
                <a:latin typeface="굴림"/>
                <a:ea typeface="굴림"/>
              </a:rPr>
              <a:t> </a:t>
            </a:r>
            <a:r>
              <a:rPr lang="en-US" altLang="ko-KR" dirty="0" err="1">
                <a:latin typeface="굴림"/>
                <a:ea typeface="굴림"/>
              </a:rPr>
              <a:t>비교</a:t>
            </a:r>
          </a:p>
        </p:txBody>
      </p:sp>
      <p:graphicFrame>
        <p:nvGraphicFramePr>
          <p:cNvPr id="4" name="표 7">
            <a:extLst>
              <a:ext uri="{FF2B5EF4-FFF2-40B4-BE49-F238E27FC236}">
                <a16:creationId xmlns:a16="http://schemas.microsoft.com/office/drawing/2014/main" id="{C7BD2699-F407-B463-67DF-F1D19E2BD76E}"/>
              </a:ext>
            </a:extLst>
          </p:cNvPr>
          <p:cNvGraphicFramePr>
            <a:graphicFrameLocks noGrp="1"/>
          </p:cNvGraphicFramePr>
          <p:nvPr>
            <p:extLst>
              <p:ext uri="{D42A27DB-BD31-4B8C-83A1-F6EECF244321}">
                <p14:modId xmlns:p14="http://schemas.microsoft.com/office/powerpoint/2010/main" val="3895732786"/>
              </p:ext>
            </p:extLst>
          </p:nvPr>
        </p:nvGraphicFramePr>
        <p:xfrm>
          <a:off x="656741" y="548858"/>
          <a:ext cx="7286618" cy="4197618"/>
        </p:xfrm>
        <a:graphic>
          <a:graphicData uri="http://schemas.openxmlformats.org/drawingml/2006/table">
            <a:tbl>
              <a:tblPr firstRow="1" bandRow="1">
                <a:tableStyleId>{5C22544A-7EE6-4342-B048-85BDC9FD1C3A}</a:tableStyleId>
              </a:tblPr>
              <a:tblGrid>
                <a:gridCol w="1457324">
                  <a:extLst>
                    <a:ext uri="{9D8B030D-6E8A-4147-A177-3AD203B41FA5}">
                      <a16:colId xmlns:a16="http://schemas.microsoft.com/office/drawing/2014/main" val="2435803625"/>
                    </a:ext>
                  </a:extLst>
                </a:gridCol>
                <a:gridCol w="2914646">
                  <a:extLst>
                    <a:ext uri="{9D8B030D-6E8A-4147-A177-3AD203B41FA5}">
                      <a16:colId xmlns:a16="http://schemas.microsoft.com/office/drawing/2014/main" val="3477606490"/>
                    </a:ext>
                  </a:extLst>
                </a:gridCol>
                <a:gridCol w="2914648">
                  <a:extLst>
                    <a:ext uri="{9D8B030D-6E8A-4147-A177-3AD203B41FA5}">
                      <a16:colId xmlns:a16="http://schemas.microsoft.com/office/drawing/2014/main" val="3791998792"/>
                    </a:ext>
                  </a:extLst>
                </a:gridCol>
              </a:tblGrid>
              <a:tr h="689098">
                <a:tc gridSpan="3">
                  <a:txBody>
                    <a:bodyPr/>
                    <a:lstStyle/>
                    <a:p>
                      <a:pPr lvl="0" algn="l" latinLnBrk="1"/>
                      <a:r>
                        <a:rPr lang="ko-KR" altLang="en-US" dirty="0" err="1"/>
                        <a:t>기술스택</a:t>
                      </a:r>
                      <a:endParaRPr lang="ko-KR"/>
                    </a:p>
                  </a:txBody>
                  <a:tcPr anchor="ctr">
                    <a:solidFill>
                      <a:schemeClr val="bg1">
                        <a:lumMod val="65000"/>
                      </a:schemeClr>
                    </a:solidFill>
                  </a:tcPr>
                </a:tc>
                <a:tc hMerge="1">
                  <a:txBody>
                    <a:bodyPr/>
                    <a:lstStyle/>
                    <a:p>
                      <a:endParaRPr lang="ko-KR"/>
                    </a:p>
                  </a:txBody>
                  <a:tcPr>
                    <a:solidFill>
                      <a:schemeClr val="bg1">
                        <a:lumMod val="65000"/>
                      </a:schemeClr>
                    </a:solidFill>
                  </a:tcPr>
                </a:tc>
                <a:tc hMerge="1">
                  <a:txBody>
                    <a:bodyPr/>
                    <a:lstStyle/>
                    <a:p>
                      <a:pPr lvl="0" latinLnBrk="1"/>
                      <a:endParaRPr lang="ko-KR" altLang="en-US"/>
                    </a:p>
                  </a:txBody>
                  <a:tcPr>
                    <a:solidFill>
                      <a:schemeClr val="bg1">
                        <a:lumMod val="65000"/>
                      </a:schemeClr>
                    </a:solidFill>
                  </a:tcPr>
                </a:tc>
                <a:extLst>
                  <a:ext uri="{0D108BD9-81ED-4DB2-BD59-A6C34878D82A}">
                    <a16:rowId xmlns:a16="http://schemas.microsoft.com/office/drawing/2014/main" val="3798945668"/>
                  </a:ext>
                </a:extLst>
              </a:tr>
              <a:tr h="701704">
                <a:tc>
                  <a:txBody>
                    <a:bodyPr/>
                    <a:lstStyle/>
                    <a:p>
                      <a:pPr lvl="0" algn="ctr">
                        <a:lnSpc>
                          <a:spcPct val="150000"/>
                        </a:lnSpc>
                        <a:buNone/>
                      </a:pPr>
                      <a:endParaRPr lang="ko-KR" altLang="en-US" sz="1400" dirty="0"/>
                    </a:p>
                  </a:txBody>
                  <a:tcPr anchor="ctr">
                    <a:solidFill>
                      <a:schemeClr val="bg1">
                        <a:lumMod val="75000"/>
                      </a:schemeClr>
                    </a:solidFill>
                  </a:tcPr>
                </a:tc>
                <a:tc>
                  <a:txBody>
                    <a:bodyPr/>
                    <a:lstStyle/>
                    <a:p>
                      <a:pPr lvl="0" algn="ctr">
                        <a:buNone/>
                      </a:pPr>
                      <a:r>
                        <a:rPr lang="en-US" altLang="ko-KR" sz="1800" b="1" dirty="0"/>
                        <a:t>n2soft</a:t>
                      </a:r>
                    </a:p>
                  </a:txBody>
                  <a:tcPr anchor="ctr">
                    <a:solidFill>
                      <a:schemeClr val="bg1">
                        <a:lumMod val="95000"/>
                      </a:schemeClr>
                    </a:solidFill>
                  </a:tcPr>
                </a:tc>
                <a:tc>
                  <a:txBody>
                    <a:bodyPr/>
                    <a:lstStyle/>
                    <a:p>
                      <a:pPr marL="0" lvl="0" indent="0" algn="ctr">
                        <a:buNone/>
                      </a:pPr>
                      <a:r>
                        <a:rPr lang="en-US" altLang="ko-KR" sz="1800" b="1" dirty="0" err="1"/>
                        <a:t>syszone</a:t>
                      </a:r>
                    </a:p>
                  </a:txBody>
                  <a:tcPr anchor="ctr">
                    <a:solidFill>
                      <a:schemeClr val="bg1">
                        <a:lumMod val="95000"/>
                      </a:schemeClr>
                    </a:solidFill>
                  </a:tcPr>
                </a:tc>
                <a:extLst>
                  <a:ext uri="{0D108BD9-81ED-4DB2-BD59-A6C34878D82A}">
                    <a16:rowId xmlns:a16="http://schemas.microsoft.com/office/drawing/2014/main" val="433244549"/>
                  </a:ext>
                </a:extLst>
              </a:tr>
              <a:tr h="701704">
                <a:tc>
                  <a:txBody>
                    <a:bodyPr/>
                    <a:lstStyle/>
                    <a:p>
                      <a:pPr algn="ctr" latinLnBrk="1">
                        <a:lnSpc>
                          <a:spcPct val="150000"/>
                        </a:lnSpc>
                      </a:pPr>
                      <a:r>
                        <a:rPr lang="ko-KR" altLang="en-US" sz="1400" dirty="0" err="1"/>
                        <a:t>Back-End</a:t>
                      </a:r>
                    </a:p>
                  </a:txBody>
                  <a:tcPr anchor="ctr">
                    <a:solidFill>
                      <a:schemeClr val="bg1">
                        <a:lumMod val="75000"/>
                      </a:schemeClr>
                    </a:solidFill>
                  </a:tcPr>
                </a:tc>
                <a:tc>
                  <a:txBody>
                    <a:bodyPr/>
                    <a:lstStyle/>
                    <a:p>
                      <a:pPr latinLnBrk="1"/>
                      <a:r>
                        <a:rPr lang="ko-KR" altLang="en-US" sz="1050" dirty="0" err="1"/>
                        <a:t>Spring</a:t>
                      </a:r>
                      <a:r>
                        <a:rPr lang="ko-KR" altLang="en-US" sz="1050" dirty="0"/>
                        <a:t>, </a:t>
                      </a:r>
                      <a:r>
                        <a:rPr lang="ko-KR" altLang="en-US" sz="1050" dirty="0" err="1"/>
                        <a:t>Mysql</a:t>
                      </a:r>
                      <a:r>
                        <a:rPr lang="ko-KR" altLang="en-US" sz="1050" dirty="0"/>
                        <a:t>, </a:t>
                      </a:r>
                      <a:r>
                        <a:rPr lang="ko-KR" altLang="en-US" sz="1050" dirty="0" err="1"/>
                        <a:t>J</a:t>
                      </a:r>
                      <a:r>
                        <a:rPr lang="en-US" altLang="ko-KR" sz="1050" b="0" dirty="0" err="1"/>
                        <a:t>enkins</a:t>
                      </a:r>
                      <a:endParaRPr lang="ko-KR" sz="1050" dirty="0" err="1"/>
                    </a:p>
                  </a:txBody>
                  <a:tcPr anchor="ctr">
                    <a:solidFill>
                      <a:schemeClr val="bg1">
                        <a:lumMod val="95000"/>
                      </a:schemeClr>
                    </a:solidFill>
                  </a:tcPr>
                </a:tc>
                <a:tc>
                  <a:txBody>
                    <a:bodyPr/>
                    <a:lstStyle/>
                    <a:p>
                      <a:pPr marL="0" lvl="0" indent="0">
                        <a:buNone/>
                      </a:pPr>
                      <a:r>
                        <a:rPr lang="en-US" altLang="ko-KR" sz="1050" b="0" i="0" u="none" strike="noStrike" noProof="0" dirty="0"/>
                        <a:t>Netty, </a:t>
                      </a:r>
                      <a:r>
                        <a:rPr lang="en-US" sz="1050" b="0" i="0" u="none" strike="noStrike" noProof="0" dirty="0" err="1">
                          <a:latin typeface="맑은 고딕"/>
                        </a:rPr>
                        <a:t>heidisql</a:t>
                      </a:r>
                      <a:r>
                        <a:rPr lang="en-US" sz="1050" b="0" i="0" u="none" strike="noStrike" noProof="0" dirty="0">
                          <a:latin typeface="맑은 고딕"/>
                        </a:rPr>
                        <a:t>, Docker, </a:t>
                      </a:r>
                      <a:r>
                        <a:rPr lang="en-US" sz="1050" b="0" dirty="0"/>
                        <a:t>Kubernetes</a:t>
                      </a:r>
                      <a:endParaRPr lang="ko-KR" altLang="en-US" sz="1050" b="0" i="0" u="none" strike="noStrike" noProof="0" dirty="0">
                        <a:latin typeface="맑은 고딕"/>
                        <a:ea typeface="맑은 고딕"/>
                      </a:endParaRPr>
                    </a:p>
                  </a:txBody>
                  <a:tcPr anchor="ctr">
                    <a:solidFill>
                      <a:schemeClr val="bg1">
                        <a:lumMod val="95000"/>
                      </a:schemeClr>
                    </a:solidFill>
                  </a:tcPr>
                </a:tc>
                <a:extLst>
                  <a:ext uri="{0D108BD9-81ED-4DB2-BD59-A6C34878D82A}">
                    <a16:rowId xmlns:a16="http://schemas.microsoft.com/office/drawing/2014/main" val="1597452980"/>
                  </a:ext>
                </a:extLst>
              </a:tr>
              <a:tr h="701704">
                <a:tc>
                  <a:txBody>
                    <a:bodyPr/>
                    <a:lstStyle/>
                    <a:p>
                      <a:pPr algn="ctr" latinLnBrk="1"/>
                      <a:r>
                        <a:rPr lang="ko-KR" altLang="en-US" sz="1400" dirty="0" err="1"/>
                        <a:t>Front-End</a:t>
                      </a:r>
                    </a:p>
                  </a:txBody>
                  <a:tcPr anchor="ctr">
                    <a:solidFill>
                      <a:schemeClr val="bg1">
                        <a:lumMod val="75000"/>
                      </a:schemeClr>
                    </a:solidFill>
                  </a:tcPr>
                </a:tc>
                <a:tc>
                  <a:txBody>
                    <a:bodyPr/>
                    <a:lstStyle/>
                    <a:p>
                      <a:pPr latinLnBrk="1"/>
                      <a:r>
                        <a:rPr lang="ko-KR" altLang="en-US" sz="1050" dirty="0" err="1"/>
                        <a:t>React-Native</a:t>
                      </a:r>
                      <a:r>
                        <a:rPr lang="ko-KR" altLang="en-US" sz="1050" dirty="0"/>
                        <a:t>, C</a:t>
                      </a:r>
                      <a:r>
                        <a:rPr lang="en-US" altLang="ko-KR" sz="1050" b="0" i="0" u="none" strike="noStrike" noProof="0" dirty="0" err="1">
                          <a:latin typeface="맑은 고딕"/>
                          <a:ea typeface="맑은 고딕"/>
                        </a:rPr>
                        <a:t>ontext</a:t>
                      </a:r>
                      <a:r>
                        <a:rPr lang="ko-KR" sz="1050" b="0" i="0" u="none" strike="noStrike" noProof="0" dirty="0">
                          <a:latin typeface="맑은 고딕"/>
                          <a:ea typeface="맑은 고딕"/>
                        </a:rPr>
                        <a:t> </a:t>
                      </a:r>
                      <a:r>
                        <a:rPr lang="en-US" altLang="ko-KR" sz="1050" b="0" i="0" u="none" strike="noStrike" noProof="0" dirty="0">
                          <a:latin typeface="맑은 고딕"/>
                          <a:ea typeface="맑은 고딕"/>
                        </a:rPr>
                        <a:t>API, </a:t>
                      </a:r>
                      <a:r>
                        <a:rPr lang="en-US" sz="1050" b="0" i="0" u="none" strike="noStrike" noProof="0" dirty="0">
                          <a:latin typeface="Malgun Gothic"/>
                        </a:rPr>
                        <a:t>Redux,</a:t>
                      </a:r>
                      <a:r>
                        <a:rPr lang="en-US" altLang="ko-KR" sz="1050" b="0" i="0" u="none" strike="noStrike" noProof="0" dirty="0">
                          <a:latin typeface="맑은 고딕"/>
                          <a:ea typeface="맑은 고딕"/>
                        </a:rPr>
                        <a:t> Firebase, </a:t>
                      </a:r>
                      <a:r>
                        <a:rPr lang="en-US" altLang="ko-KR" sz="1050" b="0" i="0" u="none" strike="noStrike" noProof="0" dirty="0" err="1">
                          <a:latin typeface="맑은 고딕"/>
                          <a:ea typeface="맑은 고딕"/>
                        </a:rPr>
                        <a:t>CodePush</a:t>
                      </a:r>
                      <a:r>
                        <a:rPr lang="en-US" altLang="ko-KR" sz="1050" b="0" i="0" u="none" strike="noStrike" noProof="0" dirty="0">
                          <a:latin typeface="맑은 고딕"/>
                          <a:ea typeface="맑은 고딕"/>
                        </a:rPr>
                        <a:t>, </a:t>
                      </a:r>
                      <a:r>
                        <a:rPr lang="en-US" sz="1050" b="0" i="0" u="none" strike="noStrike" noProof="0" dirty="0">
                          <a:latin typeface="Malgun Gothic"/>
                        </a:rPr>
                        <a:t>Nodejs</a:t>
                      </a:r>
                      <a:r>
                        <a:rPr lang="en-US" sz="1050" b="0" i="0" u="none" strike="noStrike" noProof="0" dirty="0"/>
                        <a:t>, TypeScript</a:t>
                      </a:r>
                      <a:endParaRPr lang="ko-KR" sz="1050" b="0" i="0" u="none" strike="noStrike" noProof="0" dirty="0">
                        <a:latin typeface="맑은 고딕"/>
                        <a:ea typeface="맑은 고딕"/>
                      </a:endParaRPr>
                    </a:p>
                  </a:txBody>
                  <a:tcPr anchor="ctr">
                    <a:solidFill>
                      <a:schemeClr val="bg1">
                        <a:lumMod val="85000"/>
                      </a:schemeClr>
                    </a:solidFill>
                  </a:tcPr>
                </a:tc>
                <a:tc>
                  <a:txBody>
                    <a:bodyPr/>
                    <a:lstStyle/>
                    <a:p>
                      <a:pPr lvl="0">
                        <a:buNone/>
                      </a:pPr>
                      <a:r>
                        <a:rPr lang="en-US" altLang="ko-KR" sz="1050" b="0" i="0" u="none" strike="noStrike" noProof="0" dirty="0">
                          <a:latin typeface="맑은 고딕"/>
                          <a:ea typeface="맑은 고딕"/>
                        </a:rPr>
                        <a:t>React, Mui, Redux, </a:t>
                      </a:r>
                      <a:r>
                        <a:rPr lang="en-US" altLang="ko-KR" sz="1050" b="0" i="0" u="none" strike="noStrike" noProof="0" dirty="0"/>
                        <a:t>C</a:t>
                      </a:r>
                      <a:r>
                        <a:rPr lang="en-US" sz="1050" b="0" i="0" u="none" strike="noStrike" noProof="0" dirty="0">
                          <a:latin typeface="Malgun Gothic"/>
                        </a:rPr>
                        <a:t>ontext</a:t>
                      </a:r>
                      <a:r>
                        <a:rPr lang="ko-KR" altLang="en-US" sz="1050" b="0" i="0" u="none" strike="noStrike" noProof="0" dirty="0">
                          <a:latin typeface="Malgun Gothic"/>
                          <a:ea typeface="Malgun Gothic"/>
                        </a:rPr>
                        <a:t> </a:t>
                      </a:r>
                      <a:r>
                        <a:rPr lang="en-US" sz="1050" b="0" i="0" u="none" strike="noStrike" noProof="0" dirty="0">
                          <a:latin typeface="Malgun Gothic"/>
                        </a:rPr>
                        <a:t>API,</a:t>
                      </a:r>
                    </a:p>
                    <a:p>
                      <a:pPr lvl="0">
                        <a:buNone/>
                      </a:pPr>
                      <a:r>
                        <a:rPr lang="en-US" sz="1050" b="0" i="0" u="none" strike="noStrike" noProof="0" dirty="0">
                          <a:latin typeface="Malgun Gothic"/>
                        </a:rPr>
                        <a:t>Nodejs, </a:t>
                      </a:r>
                      <a:r>
                        <a:rPr lang="en-US" sz="1050" b="0" i="0" u="none" strike="noStrike" noProof="0" dirty="0"/>
                        <a:t>TypeScript</a:t>
                      </a:r>
                    </a:p>
                  </a:txBody>
                  <a:tcPr anchor="ctr">
                    <a:solidFill>
                      <a:schemeClr val="bg1">
                        <a:lumMod val="85000"/>
                      </a:schemeClr>
                    </a:solidFill>
                  </a:tcPr>
                </a:tc>
                <a:extLst>
                  <a:ext uri="{0D108BD9-81ED-4DB2-BD59-A6C34878D82A}">
                    <a16:rowId xmlns:a16="http://schemas.microsoft.com/office/drawing/2014/main" val="1953921976"/>
                  </a:ext>
                </a:extLst>
              </a:tr>
              <a:tr h="701704">
                <a:tc>
                  <a:txBody>
                    <a:bodyPr/>
                    <a:lstStyle/>
                    <a:p>
                      <a:pPr algn="ctr" latinLnBrk="1"/>
                      <a:r>
                        <a:rPr lang="ko-KR" altLang="en-US" sz="1400" dirty="0"/>
                        <a:t>Tool</a:t>
                      </a:r>
                    </a:p>
                  </a:txBody>
                  <a:tcPr anchor="ctr">
                    <a:solidFill>
                      <a:schemeClr val="bg1">
                        <a:lumMod val="75000"/>
                      </a:schemeClr>
                    </a:solidFill>
                  </a:tcPr>
                </a:tc>
                <a:tc>
                  <a:txBody>
                    <a:bodyPr/>
                    <a:lstStyle/>
                    <a:p>
                      <a:pPr lvl="0">
                        <a:buNone/>
                      </a:pPr>
                      <a:r>
                        <a:rPr lang="ko-KR" sz="1050" b="0" i="0" u="none" strike="noStrike" noProof="0" dirty="0" err="1">
                          <a:latin typeface="맑은 고딕"/>
                          <a:ea typeface="맑은 고딕"/>
                        </a:rPr>
                        <a:t>IntelliJ</a:t>
                      </a:r>
                      <a:r>
                        <a:rPr lang="ko-KR" sz="1050" b="0" i="0" u="none" strike="noStrike" noProof="0" dirty="0">
                          <a:latin typeface="맑은 고딕"/>
                          <a:ea typeface="맑은 고딕"/>
                        </a:rPr>
                        <a:t>,</a:t>
                      </a:r>
                      <a:r>
                        <a:rPr lang="ko-KR" altLang="en-US" sz="1050" b="0" i="0" u="none" strike="noStrike" noProof="0" dirty="0">
                          <a:latin typeface="맑은 고딕"/>
                          <a:ea typeface="맑은 고딕"/>
                        </a:rPr>
                        <a:t> </a:t>
                      </a:r>
                      <a:r>
                        <a:rPr lang="en-US" altLang="ko-KR" sz="1050" b="0" i="0" u="none" strike="noStrike" noProof="0" dirty="0"/>
                        <a:t>Visual</a:t>
                      </a:r>
                      <a:r>
                        <a:rPr lang="ko-KR" altLang="en-US" sz="1050" b="0" i="0" u="none" strike="noStrike" noProof="0" dirty="0"/>
                        <a:t> </a:t>
                      </a:r>
                      <a:r>
                        <a:rPr lang="en-US" altLang="ko-KR" sz="1050" b="0" i="0" u="none" strike="noStrike" noProof="0" dirty="0"/>
                        <a:t>Studio</a:t>
                      </a:r>
                      <a:r>
                        <a:rPr lang="ko-KR" altLang="en-US" sz="1050" b="0" i="0" u="none" strike="noStrike" noProof="0" dirty="0"/>
                        <a:t> </a:t>
                      </a:r>
                      <a:r>
                        <a:rPr lang="en-US" altLang="ko-KR" sz="1050" b="0" i="0" u="none" strike="noStrike" noProof="0" dirty="0"/>
                        <a:t>Code</a:t>
                      </a:r>
                      <a:endParaRPr lang="ko-KR" sz="1050"/>
                    </a:p>
                  </a:txBody>
                  <a:tcPr anchor="ctr">
                    <a:solidFill>
                      <a:schemeClr val="bg1">
                        <a:lumMod val="95000"/>
                      </a:schemeClr>
                    </a:solidFill>
                  </a:tcPr>
                </a:tc>
                <a:tc>
                  <a:txBody>
                    <a:bodyPr/>
                    <a:lstStyle/>
                    <a:p>
                      <a:pPr marL="0" lvl="0" indent="0" algn="l">
                        <a:lnSpc>
                          <a:spcPct val="100000"/>
                        </a:lnSpc>
                        <a:spcBef>
                          <a:spcPts val="0"/>
                        </a:spcBef>
                        <a:spcAft>
                          <a:spcPts val="0"/>
                        </a:spcAft>
                        <a:buNone/>
                      </a:pPr>
                      <a:endParaRPr lang="en-US" altLang="ko-KR" sz="1050" b="0" i="0" u="none" strike="noStrike" noProof="0" dirty="0">
                        <a:latin typeface="맑은 고딕"/>
                      </a:endParaRPr>
                    </a:p>
                    <a:p>
                      <a:pPr lvl="0" algn="l">
                        <a:lnSpc>
                          <a:spcPct val="100000"/>
                        </a:lnSpc>
                        <a:spcBef>
                          <a:spcPts val="0"/>
                        </a:spcBef>
                        <a:spcAft>
                          <a:spcPts val="0"/>
                        </a:spcAft>
                        <a:buNone/>
                      </a:pPr>
                      <a:r>
                        <a:rPr lang="en-US" altLang="ko-KR" sz="1050" b="0" i="0" u="none" strike="noStrike" noProof="0" dirty="0">
                          <a:latin typeface="Malgun Gothic"/>
                        </a:rPr>
                        <a:t>eclipse</a:t>
                      </a:r>
                      <a:r>
                        <a:rPr lang="ko-KR" altLang="en-US" sz="1050" b="0" i="0" u="none" strike="noStrike" noProof="0" dirty="0">
                          <a:latin typeface="Malgun Gothic"/>
                          <a:ea typeface="Malgun Gothic"/>
                        </a:rPr>
                        <a:t>, </a:t>
                      </a:r>
                      <a:r>
                        <a:rPr lang="en-US" sz="1050" b="0" i="0" u="none" strike="noStrike" noProof="0" dirty="0">
                          <a:latin typeface="맑은 고딕"/>
                        </a:rPr>
                        <a:t>Visual</a:t>
                      </a:r>
                      <a:r>
                        <a:rPr lang="ko-KR" altLang="en-US" sz="1050" b="0" i="0" u="none" strike="noStrike" noProof="0" dirty="0">
                          <a:latin typeface="맑은 고딕"/>
                        </a:rPr>
                        <a:t> </a:t>
                      </a:r>
                      <a:r>
                        <a:rPr lang="en-US" sz="1050" b="0" i="0" u="none" strike="noStrike" noProof="0" dirty="0">
                          <a:latin typeface="맑은 고딕"/>
                        </a:rPr>
                        <a:t>Studio</a:t>
                      </a:r>
                      <a:r>
                        <a:rPr lang="ko-KR" altLang="en-US" sz="1050" b="0" i="0" u="none" strike="noStrike" noProof="0" dirty="0">
                          <a:latin typeface="맑은 고딕"/>
                        </a:rPr>
                        <a:t> </a:t>
                      </a:r>
                      <a:r>
                        <a:rPr lang="en-US" sz="1050" b="0" i="0" u="none" strike="noStrike" noProof="0" dirty="0">
                          <a:latin typeface="맑은 고딕"/>
                        </a:rPr>
                        <a:t>Code</a:t>
                      </a:r>
                      <a:endParaRPr lang="en-US" dirty="0"/>
                    </a:p>
                    <a:p>
                      <a:pPr lvl="0">
                        <a:buNone/>
                      </a:pPr>
                      <a:endParaRPr lang="en-US" altLang="ko-KR" sz="1050" b="0" i="0" u="none" strike="noStrike" noProof="0" dirty="0"/>
                    </a:p>
                  </a:txBody>
                  <a:tcPr anchor="ctr">
                    <a:solidFill>
                      <a:schemeClr val="bg1">
                        <a:lumMod val="95000"/>
                      </a:schemeClr>
                    </a:solidFill>
                  </a:tcPr>
                </a:tc>
                <a:extLst>
                  <a:ext uri="{0D108BD9-81ED-4DB2-BD59-A6C34878D82A}">
                    <a16:rowId xmlns:a16="http://schemas.microsoft.com/office/drawing/2014/main" val="2449868478"/>
                  </a:ext>
                </a:extLst>
              </a:tr>
              <a:tr h="701704">
                <a:tc>
                  <a:txBody>
                    <a:bodyPr/>
                    <a:lstStyle/>
                    <a:p>
                      <a:pPr algn="ctr" latinLnBrk="1"/>
                      <a:r>
                        <a:rPr lang="ko-KR" altLang="en-US" sz="1400" dirty="0"/>
                        <a:t>ETC</a:t>
                      </a:r>
                    </a:p>
                  </a:txBody>
                  <a:tcPr anchor="ctr">
                    <a:solidFill>
                      <a:schemeClr val="bg1">
                        <a:lumMod val="75000"/>
                      </a:schemeClr>
                    </a:solidFill>
                  </a:tcPr>
                </a:tc>
                <a:tc>
                  <a:txBody>
                    <a:bodyPr/>
                    <a:lstStyle/>
                    <a:p>
                      <a:pPr marL="0" lvl="0" indent="0">
                        <a:buNone/>
                      </a:pPr>
                      <a:r>
                        <a:rPr lang="ko-KR" sz="1050" b="0" i="0" u="none" strike="noStrike" noProof="0" dirty="0" err="1">
                          <a:latin typeface="맑은 고딕"/>
                          <a:ea typeface="맑은 고딕"/>
                        </a:rPr>
                        <a:t>Slack</a:t>
                      </a:r>
                      <a:r>
                        <a:rPr lang="en-US" altLang="ko-KR" sz="1050" b="0" i="0" u="none" strike="noStrike" noProof="0" dirty="0">
                          <a:latin typeface="맑은 고딕"/>
                          <a:ea typeface="맑은 고딕"/>
                        </a:rPr>
                        <a:t>, Discord, </a:t>
                      </a:r>
                      <a:r>
                        <a:rPr lang="en-US" altLang="ko-KR" sz="1050" b="0" i="0" u="none" strike="noStrike" noProof="0" dirty="0"/>
                        <a:t>Zeplin, G</a:t>
                      </a:r>
                      <a:r>
                        <a:rPr lang="en-US" sz="1050" b="0" i="0" u="none" strike="noStrike" noProof="0" dirty="0">
                          <a:latin typeface="맑은 고딕"/>
                        </a:rPr>
                        <a:t>it, P</a:t>
                      </a:r>
                      <a:r>
                        <a:rPr lang="en-US" sz="1050" b="0" i="0" u="none" strike="noStrike" noProof="0" dirty="0"/>
                        <a:t>ostman</a:t>
                      </a:r>
                      <a:endParaRPr lang="ko-KR" altLang="en-US" sz="1050" dirty="0"/>
                    </a:p>
                  </a:txBody>
                  <a:tcPr anchor="ctr">
                    <a:solidFill>
                      <a:schemeClr val="bg1">
                        <a:lumMod val="85000"/>
                      </a:schemeClr>
                    </a:solidFill>
                  </a:tcPr>
                </a:tc>
                <a:tc>
                  <a:txBody>
                    <a:bodyPr/>
                    <a:lstStyle/>
                    <a:p>
                      <a:pPr lvl="0">
                        <a:buNone/>
                      </a:pPr>
                      <a:r>
                        <a:rPr lang="en-US" sz="1050" b="0" i="0" u="none" strike="noStrike" noProof="0" dirty="0">
                          <a:latin typeface="맑은 고딕"/>
                        </a:rPr>
                        <a:t>Yona, </a:t>
                      </a:r>
                      <a:r>
                        <a:rPr lang="en-US" sz="1050" b="0" i="0" u="none" strike="noStrike" noProof="0" dirty="0" err="1">
                          <a:latin typeface="맑은 고딕"/>
                        </a:rPr>
                        <a:t>bizmeka</a:t>
                      </a:r>
                      <a:r>
                        <a:rPr lang="en-US" sz="1050" b="0" i="0" u="none" strike="noStrike" noProof="0" dirty="0">
                          <a:latin typeface="맑은 고딕"/>
                        </a:rPr>
                        <a:t>, G</a:t>
                      </a:r>
                      <a:r>
                        <a:rPr lang="en-US" sz="1050" b="0" i="0" u="none" strike="noStrike" noProof="0" dirty="0">
                          <a:latin typeface="Malgun Gothic"/>
                        </a:rPr>
                        <a:t>it, P</a:t>
                      </a:r>
                      <a:r>
                        <a:rPr lang="en-US" sz="1050" b="0" i="0" u="none" strike="noStrike" noProof="0" dirty="0">
                          <a:latin typeface="맑은 고딕"/>
                        </a:rPr>
                        <a:t>ostman</a:t>
                      </a:r>
                      <a:endParaRPr lang="ko-KR" altLang="en-US" sz="1050" dirty="0"/>
                    </a:p>
                  </a:txBody>
                  <a:tcPr anchor="ctr">
                    <a:solidFill>
                      <a:schemeClr val="bg1">
                        <a:lumMod val="85000"/>
                      </a:schemeClr>
                    </a:solidFill>
                  </a:tcPr>
                </a:tc>
                <a:extLst>
                  <a:ext uri="{0D108BD9-81ED-4DB2-BD59-A6C34878D82A}">
                    <a16:rowId xmlns:a16="http://schemas.microsoft.com/office/drawing/2014/main" val="2267090241"/>
                  </a:ext>
                </a:extLst>
              </a:tr>
            </a:tbl>
          </a:graphicData>
        </a:graphic>
      </p:graphicFrame>
    </p:spTree>
    <p:extLst>
      <p:ext uri="{BB962C8B-B14F-4D97-AF65-F5344CB8AC3E}">
        <p14:creationId xmlns:p14="http://schemas.microsoft.com/office/powerpoint/2010/main" val="339342504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DDCA6C-C10A-C3EB-687F-D8493C1881F4}"/>
              </a:ext>
            </a:extLst>
          </p:cNvPr>
          <p:cNvSpPr txBox="1"/>
          <p:nvPr/>
        </p:nvSpPr>
        <p:spPr>
          <a:xfrm>
            <a:off x="3223260" y="2042160"/>
            <a:ext cx="2263140" cy="930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5400" dirty="0" err="1">
                <a:latin typeface="굴림"/>
                <a:ea typeface="굴림"/>
              </a:rPr>
              <a:t>Q</a:t>
            </a:r>
            <a:r>
              <a:rPr lang="ko-KR" altLang="en-US" sz="5400" dirty="0">
                <a:latin typeface="굴림"/>
                <a:ea typeface="굴림"/>
              </a:rPr>
              <a:t> &amp; A</a:t>
            </a:r>
            <a:endParaRPr lang="ko-KR" altLang="en-US" sz="5400" dirty="0"/>
          </a:p>
        </p:txBody>
      </p:sp>
    </p:spTree>
    <p:extLst>
      <p:ext uri="{BB962C8B-B14F-4D97-AF65-F5344CB8AC3E}">
        <p14:creationId xmlns:p14="http://schemas.microsoft.com/office/powerpoint/2010/main" val="312832562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descr="C:\Users\공유폴더\표지 엔딩\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427734"/>
            <a:ext cx="2241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28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41913" y="51470"/>
            <a:ext cx="2031325" cy="369332"/>
          </a:xfrm>
          <a:prstGeom prst="rect">
            <a:avLst/>
          </a:prstGeom>
          <a:noFill/>
        </p:spPr>
        <p:txBody>
          <a:bodyPr wrap="none" lIns="91440" tIns="45720" rIns="91440" bIns="45720" rtlCol="0" anchor="t">
            <a:spAutoFit/>
          </a:bodyPr>
          <a:lstStyle/>
          <a:p>
            <a:r>
              <a:rPr lang="en-US" dirty="0">
                <a:latin typeface="굴림"/>
                <a:ea typeface="굴림"/>
              </a:rPr>
              <a:t>Ⅱ</a:t>
            </a:r>
            <a:r>
              <a:rPr lang="en-US" altLang="ko-KR" dirty="0">
                <a:latin typeface="굴림"/>
                <a:ea typeface="굴림"/>
              </a:rPr>
              <a:t>. </a:t>
            </a:r>
            <a:r>
              <a:rPr lang="en-US" altLang="ko-KR" dirty="0" err="1">
                <a:latin typeface="굴림"/>
                <a:ea typeface="굴림"/>
              </a:rPr>
              <a:t>배포구조</a:t>
            </a:r>
            <a:r>
              <a:rPr lang="en-US" altLang="ko-KR" dirty="0">
                <a:latin typeface="굴림"/>
                <a:ea typeface="굴림"/>
              </a:rPr>
              <a:t> </a:t>
            </a:r>
            <a:r>
              <a:rPr lang="en-US" altLang="ko-KR" dirty="0" err="1">
                <a:latin typeface="굴림"/>
                <a:ea typeface="굴림"/>
              </a:rPr>
              <a:t>비교</a:t>
            </a:r>
            <a:endParaRPr lang="en-US" altLang="ko-KR" dirty="0">
              <a:latin typeface="굴림"/>
              <a:ea typeface="굴림"/>
            </a:endParaRPr>
          </a:p>
        </p:txBody>
      </p:sp>
      <p:pic>
        <p:nvPicPr>
          <p:cNvPr id="4" name="그림 4">
            <a:extLst>
              <a:ext uri="{FF2B5EF4-FFF2-40B4-BE49-F238E27FC236}">
                <a16:creationId xmlns:a16="http://schemas.microsoft.com/office/drawing/2014/main" id="{EB6D990C-E808-4B57-EB1B-B093FE391086}"/>
              </a:ext>
            </a:extLst>
          </p:cNvPr>
          <p:cNvPicPr>
            <a:picLocks noChangeAspect="1"/>
          </p:cNvPicPr>
          <p:nvPr/>
        </p:nvPicPr>
        <p:blipFill>
          <a:blip r:embed="rId4"/>
          <a:stretch>
            <a:fillRect/>
          </a:stretch>
        </p:blipFill>
        <p:spPr>
          <a:xfrm>
            <a:off x="3598944" y="2079960"/>
            <a:ext cx="1374609" cy="1389649"/>
          </a:xfrm>
          <a:prstGeom prst="rect">
            <a:avLst/>
          </a:prstGeom>
        </p:spPr>
      </p:pic>
      <p:pic>
        <p:nvPicPr>
          <p:cNvPr id="6" name="그림 6">
            <a:extLst>
              <a:ext uri="{FF2B5EF4-FFF2-40B4-BE49-F238E27FC236}">
                <a16:creationId xmlns:a16="http://schemas.microsoft.com/office/drawing/2014/main" id="{9F1939F7-B6CE-7B3C-B122-D28BB64B2F52}"/>
              </a:ext>
            </a:extLst>
          </p:cNvPr>
          <p:cNvPicPr>
            <a:picLocks noChangeAspect="1"/>
          </p:cNvPicPr>
          <p:nvPr/>
        </p:nvPicPr>
        <p:blipFill>
          <a:blip r:embed="rId5"/>
          <a:stretch>
            <a:fillRect/>
          </a:stretch>
        </p:blipFill>
        <p:spPr>
          <a:xfrm>
            <a:off x="7065545" y="2223594"/>
            <a:ext cx="1374608" cy="1027176"/>
          </a:xfrm>
          <a:prstGeom prst="rect">
            <a:avLst/>
          </a:prstGeom>
        </p:spPr>
      </p:pic>
      <p:pic>
        <p:nvPicPr>
          <p:cNvPr id="10" name="그림 10">
            <a:extLst>
              <a:ext uri="{FF2B5EF4-FFF2-40B4-BE49-F238E27FC236}">
                <a16:creationId xmlns:a16="http://schemas.microsoft.com/office/drawing/2014/main" id="{1F662872-A884-02FE-CDA5-3D5485266C78}"/>
              </a:ext>
            </a:extLst>
          </p:cNvPr>
          <p:cNvPicPr>
            <a:picLocks noChangeAspect="1"/>
          </p:cNvPicPr>
          <p:nvPr/>
        </p:nvPicPr>
        <p:blipFill>
          <a:blip r:embed="rId6"/>
          <a:stretch>
            <a:fillRect/>
          </a:stretch>
        </p:blipFill>
        <p:spPr>
          <a:xfrm>
            <a:off x="583532" y="3219087"/>
            <a:ext cx="1374609" cy="1028924"/>
          </a:xfrm>
          <a:prstGeom prst="rect">
            <a:avLst/>
          </a:prstGeom>
        </p:spPr>
      </p:pic>
      <p:pic>
        <p:nvPicPr>
          <p:cNvPr id="13" name="그림 13">
            <a:extLst>
              <a:ext uri="{FF2B5EF4-FFF2-40B4-BE49-F238E27FC236}">
                <a16:creationId xmlns:a16="http://schemas.microsoft.com/office/drawing/2014/main" id="{909C7ABD-8DB1-E84D-4F3A-5707D555DAFD}"/>
              </a:ext>
            </a:extLst>
          </p:cNvPr>
          <p:cNvPicPr>
            <a:picLocks noChangeAspect="1"/>
          </p:cNvPicPr>
          <p:nvPr/>
        </p:nvPicPr>
        <p:blipFill>
          <a:blip r:embed="rId7"/>
          <a:stretch>
            <a:fillRect/>
          </a:stretch>
        </p:blipFill>
        <p:spPr>
          <a:xfrm>
            <a:off x="899361" y="854610"/>
            <a:ext cx="855747" cy="764775"/>
          </a:xfrm>
          <a:prstGeom prst="rect">
            <a:avLst/>
          </a:prstGeom>
        </p:spPr>
      </p:pic>
      <p:sp>
        <p:nvSpPr>
          <p:cNvPr id="14" name="화살표: 아래쪽 13">
            <a:extLst>
              <a:ext uri="{FF2B5EF4-FFF2-40B4-BE49-F238E27FC236}">
                <a16:creationId xmlns:a16="http://schemas.microsoft.com/office/drawing/2014/main" id="{4F5ADE83-E23C-E8A9-F637-0475EEB5763F}"/>
              </a:ext>
            </a:extLst>
          </p:cNvPr>
          <p:cNvSpPr/>
          <p:nvPr/>
        </p:nvSpPr>
        <p:spPr>
          <a:xfrm>
            <a:off x="1135480" y="1834815"/>
            <a:ext cx="157913" cy="105276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7">
            <a:extLst>
              <a:ext uri="{FF2B5EF4-FFF2-40B4-BE49-F238E27FC236}">
                <a16:creationId xmlns:a16="http://schemas.microsoft.com/office/drawing/2014/main" id="{7E67AEA3-B480-97CA-8B91-93A2A4F43F94}"/>
              </a:ext>
            </a:extLst>
          </p:cNvPr>
          <p:cNvPicPr>
            <a:picLocks noChangeAspect="1"/>
          </p:cNvPicPr>
          <p:nvPr/>
        </p:nvPicPr>
        <p:blipFill>
          <a:blip r:embed="rId8"/>
          <a:stretch>
            <a:fillRect/>
          </a:stretch>
        </p:blipFill>
        <p:spPr>
          <a:xfrm>
            <a:off x="3230478" y="1638509"/>
            <a:ext cx="2231858" cy="527969"/>
          </a:xfrm>
          <a:prstGeom prst="rect">
            <a:avLst/>
          </a:prstGeom>
        </p:spPr>
      </p:pic>
      <p:sp>
        <p:nvSpPr>
          <p:cNvPr id="18" name="화살표: 아래쪽 17">
            <a:extLst>
              <a:ext uri="{FF2B5EF4-FFF2-40B4-BE49-F238E27FC236}">
                <a16:creationId xmlns:a16="http://schemas.microsoft.com/office/drawing/2014/main" id="{5B669AB6-D053-A514-B6B1-2CF0EA6720BA}"/>
              </a:ext>
            </a:extLst>
          </p:cNvPr>
          <p:cNvSpPr/>
          <p:nvPr/>
        </p:nvSpPr>
        <p:spPr>
          <a:xfrm rot="16200000">
            <a:off x="5963148" y="1977691"/>
            <a:ext cx="135356" cy="166186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F4B53EC8-06FD-083F-EAB0-5BF61E01F58A}"/>
              </a:ext>
            </a:extLst>
          </p:cNvPr>
          <p:cNvSpPr txBox="1"/>
          <p:nvPr/>
        </p:nvSpPr>
        <p:spPr>
          <a:xfrm>
            <a:off x="1323473" y="2165685"/>
            <a:ext cx="1255795" cy="284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b="1" dirty="0" err="1">
                <a:latin typeface="Malgun Gothic"/>
                <a:ea typeface="Malgun Gothic"/>
              </a:rPr>
              <a:t>Merge</a:t>
            </a:r>
            <a:r>
              <a:rPr lang="ko-KR" altLang="en-US" sz="1200" b="1" dirty="0">
                <a:latin typeface="Malgun Gothic"/>
                <a:ea typeface="Malgun Gothic"/>
              </a:rPr>
              <a:t> &amp; </a:t>
            </a:r>
            <a:r>
              <a:rPr lang="ko-KR" altLang="en-US" sz="1200" b="1" dirty="0" err="1">
                <a:latin typeface="Malgun Gothic"/>
                <a:ea typeface="Malgun Gothic"/>
              </a:rPr>
              <a:t>Push</a:t>
            </a:r>
            <a:endParaRPr lang="ko-KR" altLang="en-US" sz="1200" b="1" dirty="0">
              <a:latin typeface="Malgun Gothic"/>
              <a:ea typeface="Malgun Gothic"/>
            </a:endParaRPr>
          </a:p>
        </p:txBody>
      </p:sp>
      <p:sp>
        <p:nvSpPr>
          <p:cNvPr id="21" name="TextBox 20">
            <a:extLst>
              <a:ext uri="{FF2B5EF4-FFF2-40B4-BE49-F238E27FC236}">
                <a16:creationId xmlns:a16="http://schemas.microsoft.com/office/drawing/2014/main" id="{37211417-F035-F828-AEC9-AD00FD4C7729}"/>
              </a:ext>
            </a:extLst>
          </p:cNvPr>
          <p:cNvSpPr txBox="1"/>
          <p:nvPr/>
        </p:nvSpPr>
        <p:spPr>
          <a:xfrm>
            <a:off x="5256295" y="2887579"/>
            <a:ext cx="1413709" cy="284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b="1" dirty="0" err="1">
                <a:latin typeface="Malgun Gothic"/>
                <a:ea typeface="Malgun Gothic"/>
              </a:rPr>
              <a:t>Deploy</a:t>
            </a:r>
            <a:r>
              <a:rPr lang="ko-KR" altLang="en-US" sz="1200" b="1" dirty="0">
                <a:latin typeface="Malgun Gothic"/>
                <a:ea typeface="Malgun Gothic"/>
              </a:rPr>
              <a:t> &amp; </a:t>
            </a:r>
            <a:r>
              <a:rPr lang="ko-KR" altLang="en-US" sz="1200" b="1" dirty="0" err="1">
                <a:latin typeface="Malgun Gothic"/>
                <a:ea typeface="Malgun Gothic"/>
              </a:rPr>
              <a:t>restart</a:t>
            </a:r>
          </a:p>
        </p:txBody>
      </p:sp>
      <p:sp>
        <p:nvSpPr>
          <p:cNvPr id="22" name="TextBox 21">
            <a:extLst>
              <a:ext uri="{FF2B5EF4-FFF2-40B4-BE49-F238E27FC236}">
                <a16:creationId xmlns:a16="http://schemas.microsoft.com/office/drawing/2014/main" id="{5DE7674C-6304-2C8F-32E2-652D74188571}"/>
              </a:ext>
            </a:extLst>
          </p:cNvPr>
          <p:cNvSpPr txBox="1"/>
          <p:nvPr/>
        </p:nvSpPr>
        <p:spPr>
          <a:xfrm>
            <a:off x="2391276" y="3466599"/>
            <a:ext cx="992605" cy="284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b="1" dirty="0" err="1">
                <a:latin typeface="Malgun Gothic"/>
                <a:ea typeface="Malgun Gothic"/>
              </a:rPr>
              <a:t>webhook</a:t>
            </a:r>
            <a:endParaRPr lang="ko-KR" dirty="0" err="1"/>
          </a:p>
        </p:txBody>
      </p:sp>
      <p:pic>
        <p:nvPicPr>
          <p:cNvPr id="23" name="그림 23">
            <a:extLst>
              <a:ext uri="{FF2B5EF4-FFF2-40B4-BE49-F238E27FC236}">
                <a16:creationId xmlns:a16="http://schemas.microsoft.com/office/drawing/2014/main" id="{721DB369-EFFA-E447-513D-33F12EE63BD3}"/>
              </a:ext>
            </a:extLst>
          </p:cNvPr>
          <p:cNvPicPr>
            <a:picLocks noChangeAspect="1"/>
          </p:cNvPicPr>
          <p:nvPr/>
        </p:nvPicPr>
        <p:blipFill>
          <a:blip r:embed="rId9"/>
          <a:stretch>
            <a:fillRect/>
          </a:stretch>
        </p:blipFill>
        <p:spPr>
          <a:xfrm>
            <a:off x="3682666" y="4246145"/>
            <a:ext cx="1372603" cy="629152"/>
          </a:xfrm>
          <a:prstGeom prst="rect">
            <a:avLst/>
          </a:prstGeom>
        </p:spPr>
      </p:pic>
      <p:sp>
        <p:nvSpPr>
          <p:cNvPr id="25" name="TextBox 24">
            <a:extLst>
              <a:ext uri="{FF2B5EF4-FFF2-40B4-BE49-F238E27FC236}">
                <a16:creationId xmlns:a16="http://schemas.microsoft.com/office/drawing/2014/main" id="{E9B500A9-FC65-04E1-77CE-A9EC95ECC5A4}"/>
              </a:ext>
            </a:extLst>
          </p:cNvPr>
          <p:cNvSpPr txBox="1"/>
          <p:nvPr/>
        </p:nvSpPr>
        <p:spPr>
          <a:xfrm>
            <a:off x="4368966" y="3654592"/>
            <a:ext cx="1255795" cy="284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b="1" dirty="0" err="1">
                <a:latin typeface="Malgun Gothic"/>
                <a:ea typeface="Malgun Gothic"/>
              </a:rPr>
              <a:t>Notification</a:t>
            </a:r>
          </a:p>
        </p:txBody>
      </p:sp>
      <p:sp>
        <p:nvSpPr>
          <p:cNvPr id="27" name="직사각형 26">
            <a:extLst>
              <a:ext uri="{FF2B5EF4-FFF2-40B4-BE49-F238E27FC236}">
                <a16:creationId xmlns:a16="http://schemas.microsoft.com/office/drawing/2014/main" id="{CD8F9798-C4BC-182A-2E20-D9390CD979B7}"/>
              </a:ext>
            </a:extLst>
          </p:cNvPr>
          <p:cNvSpPr/>
          <p:nvPr/>
        </p:nvSpPr>
        <p:spPr>
          <a:xfrm>
            <a:off x="6993357" y="2128085"/>
            <a:ext cx="1534024" cy="1240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아래쪽 15">
            <a:extLst>
              <a:ext uri="{FF2B5EF4-FFF2-40B4-BE49-F238E27FC236}">
                <a16:creationId xmlns:a16="http://schemas.microsoft.com/office/drawing/2014/main" id="{DAF14B04-D3BD-365B-1FD1-71F94F5FBF75}"/>
              </a:ext>
            </a:extLst>
          </p:cNvPr>
          <p:cNvSpPr/>
          <p:nvPr/>
        </p:nvSpPr>
        <p:spPr>
          <a:xfrm rot="14520000">
            <a:off x="2663411" y="2464802"/>
            <a:ext cx="150393" cy="150394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6" name="그림 26" descr="텍스트, 클립아트이(가) 표시된 사진&#10;&#10;자동 생성된 설명">
            <a:extLst>
              <a:ext uri="{FF2B5EF4-FFF2-40B4-BE49-F238E27FC236}">
                <a16:creationId xmlns:a16="http://schemas.microsoft.com/office/drawing/2014/main" id="{21AA5321-E1C0-CD00-4983-AC4AB587A3AD}"/>
              </a:ext>
            </a:extLst>
          </p:cNvPr>
          <p:cNvPicPr>
            <a:picLocks noChangeAspect="1"/>
          </p:cNvPicPr>
          <p:nvPr/>
        </p:nvPicPr>
        <p:blipFill>
          <a:blip r:embed="rId10"/>
          <a:stretch>
            <a:fillRect/>
          </a:stretch>
        </p:blipFill>
        <p:spPr>
          <a:xfrm>
            <a:off x="8075195" y="1963153"/>
            <a:ext cx="581026" cy="322349"/>
          </a:xfrm>
          <a:prstGeom prst="rect">
            <a:avLst/>
          </a:prstGeom>
        </p:spPr>
      </p:pic>
      <p:sp>
        <p:nvSpPr>
          <p:cNvPr id="24" name="화살표: 아래쪽 23">
            <a:extLst>
              <a:ext uri="{FF2B5EF4-FFF2-40B4-BE49-F238E27FC236}">
                <a16:creationId xmlns:a16="http://schemas.microsoft.com/office/drawing/2014/main" id="{BA4E2971-7D0F-3624-690E-4264AB8BAE75}"/>
              </a:ext>
            </a:extLst>
          </p:cNvPr>
          <p:cNvSpPr/>
          <p:nvPr/>
        </p:nvSpPr>
        <p:spPr>
          <a:xfrm>
            <a:off x="4199770" y="3342521"/>
            <a:ext cx="165432" cy="90988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 name="그림 19">
            <a:extLst>
              <a:ext uri="{FF2B5EF4-FFF2-40B4-BE49-F238E27FC236}">
                <a16:creationId xmlns:a16="http://schemas.microsoft.com/office/drawing/2014/main" id="{4C4C5607-8327-1FCA-6568-DA5CA0427F1D}"/>
              </a:ext>
            </a:extLst>
          </p:cNvPr>
          <p:cNvPicPr>
            <a:picLocks noChangeAspect="1"/>
          </p:cNvPicPr>
          <p:nvPr/>
        </p:nvPicPr>
        <p:blipFill>
          <a:blip r:embed="rId11"/>
          <a:stretch>
            <a:fillRect/>
          </a:stretch>
        </p:blipFill>
        <p:spPr>
          <a:xfrm>
            <a:off x="5764630" y="2380748"/>
            <a:ext cx="397044" cy="397044"/>
          </a:xfrm>
          <a:prstGeom prst="rect">
            <a:avLst/>
          </a:prstGeom>
        </p:spPr>
      </p:pic>
    </p:spTree>
    <p:extLst>
      <p:ext uri="{BB962C8B-B14F-4D97-AF65-F5344CB8AC3E}">
        <p14:creationId xmlns:p14="http://schemas.microsoft.com/office/powerpoint/2010/main" val="1435974284"/>
      </p:ext>
    </p:extLst>
  </p:cSld>
  <p:clrMapOvr>
    <a:masterClrMapping/>
  </p:clrMapOvr>
  <p:transition spd="slow">
    <p:push dir="u"/>
  </p:transition>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41913" y="51470"/>
            <a:ext cx="2108269" cy="369332"/>
          </a:xfrm>
          <a:prstGeom prst="rect">
            <a:avLst/>
          </a:prstGeom>
          <a:noFill/>
        </p:spPr>
        <p:txBody>
          <a:bodyPr wrap="none" lIns="91440" tIns="45720" rIns="91440" bIns="45720" rtlCol="0" anchor="t">
            <a:spAutoFit/>
          </a:bodyPr>
          <a:lstStyle/>
          <a:p>
            <a:r>
              <a:rPr lang="en-US" dirty="0">
                <a:latin typeface="굴림"/>
                <a:ea typeface="굴림"/>
              </a:rPr>
              <a:t>Ⅱ</a:t>
            </a:r>
            <a:r>
              <a:rPr lang="en-US" altLang="ko-KR" dirty="0">
                <a:latin typeface="굴림"/>
                <a:ea typeface="굴림"/>
              </a:rPr>
              <a:t>. </a:t>
            </a:r>
            <a:r>
              <a:rPr lang="en-US" dirty="0" err="1">
                <a:latin typeface="굴림"/>
                <a:ea typeface="굴림"/>
              </a:rPr>
              <a:t>배포구조</a:t>
            </a:r>
            <a:r>
              <a:rPr lang="en-US" dirty="0">
                <a:latin typeface="굴림"/>
                <a:ea typeface="굴림"/>
              </a:rPr>
              <a:t> </a:t>
            </a:r>
            <a:r>
              <a:rPr lang="en-US" dirty="0" err="1">
                <a:latin typeface="굴림"/>
                <a:ea typeface="굴림"/>
              </a:rPr>
              <a:t>비교</a:t>
            </a:r>
            <a:endParaRPr lang="en-US" dirty="0">
              <a:latin typeface="굴림"/>
              <a:ea typeface="굴림"/>
            </a:endParaRPr>
          </a:p>
        </p:txBody>
      </p:sp>
      <p:grpSp>
        <p:nvGrpSpPr>
          <p:cNvPr id="41" name="그룹 40">
            <a:extLst>
              <a:ext uri="{FF2B5EF4-FFF2-40B4-BE49-F238E27FC236}">
                <a16:creationId xmlns:a16="http://schemas.microsoft.com/office/drawing/2014/main" id="{162CB663-B4CB-B418-03FD-10B76C9C051C}"/>
              </a:ext>
            </a:extLst>
          </p:cNvPr>
          <p:cNvGrpSpPr/>
          <p:nvPr/>
        </p:nvGrpSpPr>
        <p:grpSpPr>
          <a:xfrm>
            <a:off x="759243" y="782052"/>
            <a:ext cx="7482391" cy="3398923"/>
            <a:chOff x="631407" y="767012"/>
            <a:chExt cx="7482391" cy="3398923"/>
          </a:xfrm>
        </p:grpSpPr>
        <p:grpSp>
          <p:nvGrpSpPr>
            <p:cNvPr id="36" name="그룹 35">
              <a:extLst>
                <a:ext uri="{FF2B5EF4-FFF2-40B4-BE49-F238E27FC236}">
                  <a16:creationId xmlns:a16="http://schemas.microsoft.com/office/drawing/2014/main" id="{B400DABD-6B75-0F6F-671B-E62F7B30BFBA}"/>
                </a:ext>
              </a:extLst>
            </p:cNvPr>
            <p:cNvGrpSpPr/>
            <p:nvPr/>
          </p:nvGrpSpPr>
          <p:grpSpPr>
            <a:xfrm>
              <a:off x="631407" y="767012"/>
              <a:ext cx="7482391" cy="3398923"/>
              <a:chOff x="217821" y="1180598"/>
              <a:chExt cx="7482391" cy="3398923"/>
            </a:xfrm>
          </p:grpSpPr>
          <p:pic>
            <p:nvPicPr>
              <p:cNvPr id="10" name="그림 10">
                <a:extLst>
                  <a:ext uri="{FF2B5EF4-FFF2-40B4-BE49-F238E27FC236}">
                    <a16:creationId xmlns:a16="http://schemas.microsoft.com/office/drawing/2014/main" id="{1F662872-A884-02FE-CDA5-3D5485266C78}"/>
                  </a:ext>
                </a:extLst>
              </p:cNvPr>
              <p:cNvPicPr>
                <a:picLocks noChangeAspect="1"/>
              </p:cNvPicPr>
              <p:nvPr/>
            </p:nvPicPr>
            <p:blipFill>
              <a:blip r:embed="rId4"/>
              <a:stretch>
                <a:fillRect/>
              </a:stretch>
            </p:blipFill>
            <p:spPr>
              <a:xfrm>
                <a:off x="3185361" y="1271476"/>
                <a:ext cx="840707" cy="630377"/>
              </a:xfrm>
              <a:prstGeom prst="rect">
                <a:avLst/>
              </a:prstGeom>
            </p:spPr>
          </p:pic>
          <p:pic>
            <p:nvPicPr>
              <p:cNvPr id="5" name="그림 6">
                <a:extLst>
                  <a:ext uri="{FF2B5EF4-FFF2-40B4-BE49-F238E27FC236}">
                    <a16:creationId xmlns:a16="http://schemas.microsoft.com/office/drawing/2014/main" id="{671DEEBD-D31F-02CD-E273-CD0C1E708BA4}"/>
                  </a:ext>
                </a:extLst>
              </p:cNvPr>
              <p:cNvPicPr>
                <a:picLocks noChangeAspect="1"/>
              </p:cNvPicPr>
              <p:nvPr/>
            </p:nvPicPr>
            <p:blipFill>
              <a:blip r:embed="rId5"/>
              <a:stretch>
                <a:fillRect/>
              </a:stretch>
            </p:blipFill>
            <p:spPr>
              <a:xfrm>
                <a:off x="451186" y="3820027"/>
                <a:ext cx="2404812" cy="759494"/>
              </a:xfrm>
              <a:prstGeom prst="rect">
                <a:avLst/>
              </a:prstGeom>
            </p:spPr>
          </p:pic>
          <p:grpSp>
            <p:nvGrpSpPr>
              <p:cNvPr id="24" name="그룹 23">
                <a:extLst>
                  <a:ext uri="{FF2B5EF4-FFF2-40B4-BE49-F238E27FC236}">
                    <a16:creationId xmlns:a16="http://schemas.microsoft.com/office/drawing/2014/main" id="{683A34BE-98D0-6C37-5FE4-FD05C76A344D}"/>
                  </a:ext>
                </a:extLst>
              </p:cNvPr>
              <p:cNvGrpSpPr/>
              <p:nvPr/>
            </p:nvGrpSpPr>
            <p:grpSpPr>
              <a:xfrm>
                <a:off x="4699840" y="1180598"/>
                <a:ext cx="3000372" cy="3241005"/>
                <a:chOff x="3459081" y="909888"/>
                <a:chExt cx="3000372" cy="3241005"/>
              </a:xfrm>
            </p:grpSpPr>
            <p:pic>
              <p:nvPicPr>
                <p:cNvPr id="8" name="그림 8">
                  <a:extLst>
                    <a:ext uri="{FF2B5EF4-FFF2-40B4-BE49-F238E27FC236}">
                      <a16:creationId xmlns:a16="http://schemas.microsoft.com/office/drawing/2014/main" id="{C43A8F0B-FDE1-89D9-09AD-7F3F85D1FA9F}"/>
                    </a:ext>
                  </a:extLst>
                </p:cNvPr>
                <p:cNvPicPr>
                  <a:picLocks noChangeAspect="1"/>
                </p:cNvPicPr>
                <p:nvPr/>
              </p:nvPicPr>
              <p:blipFill>
                <a:blip r:embed="rId6"/>
                <a:stretch>
                  <a:fillRect/>
                </a:stretch>
              </p:blipFill>
              <p:spPr>
                <a:xfrm>
                  <a:off x="3624012" y="2634666"/>
                  <a:ext cx="835694" cy="791578"/>
                </a:xfrm>
                <a:prstGeom prst="rect">
                  <a:avLst/>
                </a:prstGeom>
              </p:spPr>
            </p:pic>
            <p:sp>
              <p:nvSpPr>
                <p:cNvPr id="11" name="직사각형 10">
                  <a:extLst>
                    <a:ext uri="{FF2B5EF4-FFF2-40B4-BE49-F238E27FC236}">
                      <a16:creationId xmlns:a16="http://schemas.microsoft.com/office/drawing/2014/main" id="{B3242CB9-859A-1F0C-36D4-C960AA6E7143}"/>
                    </a:ext>
                  </a:extLst>
                </p:cNvPr>
                <p:cNvSpPr/>
                <p:nvPr/>
              </p:nvSpPr>
              <p:spPr>
                <a:xfrm>
                  <a:off x="3459081" y="1285874"/>
                  <a:ext cx="3000372" cy="28650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7">
                  <a:extLst>
                    <a:ext uri="{FF2B5EF4-FFF2-40B4-BE49-F238E27FC236}">
                      <a16:creationId xmlns:a16="http://schemas.microsoft.com/office/drawing/2014/main" id="{EAC0AF1C-F49F-ABFF-EDE5-2FFAF2260DEC}"/>
                    </a:ext>
                  </a:extLst>
                </p:cNvPr>
                <p:cNvPicPr>
                  <a:picLocks noChangeAspect="1"/>
                </p:cNvPicPr>
                <p:nvPr/>
              </p:nvPicPr>
              <p:blipFill>
                <a:blip r:embed="rId7"/>
                <a:stretch>
                  <a:fillRect/>
                </a:stretch>
              </p:blipFill>
              <p:spPr>
                <a:xfrm>
                  <a:off x="3940343" y="909888"/>
                  <a:ext cx="1981200" cy="981075"/>
                </a:xfrm>
                <a:prstGeom prst="rect">
                  <a:avLst/>
                </a:prstGeom>
              </p:spPr>
            </p:pic>
            <p:pic>
              <p:nvPicPr>
                <p:cNvPr id="12" name="그림 8" descr="텍스트, 클립아트, 스크린샷이(가) 표시된 사진&#10;&#10;자동 생성된 설명">
                  <a:extLst>
                    <a:ext uri="{FF2B5EF4-FFF2-40B4-BE49-F238E27FC236}">
                      <a16:creationId xmlns:a16="http://schemas.microsoft.com/office/drawing/2014/main" id="{D2FF10C5-22AA-82A8-A7F5-8B62433299D0}"/>
                    </a:ext>
                  </a:extLst>
                </p:cNvPr>
                <p:cNvPicPr>
                  <a:picLocks noChangeAspect="1"/>
                </p:cNvPicPr>
                <p:nvPr/>
              </p:nvPicPr>
              <p:blipFill>
                <a:blip r:embed="rId6"/>
                <a:stretch>
                  <a:fillRect/>
                </a:stretch>
              </p:blipFill>
              <p:spPr>
                <a:xfrm>
                  <a:off x="4368466" y="2642186"/>
                  <a:ext cx="835694" cy="791578"/>
                </a:xfrm>
                <a:prstGeom prst="rect">
                  <a:avLst/>
                </a:prstGeom>
              </p:spPr>
            </p:pic>
            <p:grpSp>
              <p:nvGrpSpPr>
                <p:cNvPr id="17" name="그룹 16">
                  <a:extLst>
                    <a:ext uri="{FF2B5EF4-FFF2-40B4-BE49-F238E27FC236}">
                      <a16:creationId xmlns:a16="http://schemas.microsoft.com/office/drawing/2014/main" id="{3BD40EEA-5492-AA10-4FA5-C4318AFBC6DD}"/>
                    </a:ext>
                  </a:extLst>
                </p:cNvPr>
                <p:cNvGrpSpPr/>
                <p:nvPr/>
              </p:nvGrpSpPr>
              <p:grpSpPr>
                <a:xfrm>
                  <a:off x="5308933" y="2804861"/>
                  <a:ext cx="849728" cy="233113"/>
                  <a:chOff x="5308933" y="2804861"/>
                  <a:chExt cx="849728" cy="233113"/>
                </a:xfrm>
              </p:grpSpPr>
              <p:sp>
                <p:nvSpPr>
                  <p:cNvPr id="13" name="타원 12">
                    <a:extLst>
                      <a:ext uri="{FF2B5EF4-FFF2-40B4-BE49-F238E27FC236}">
                        <a16:creationId xmlns:a16="http://schemas.microsoft.com/office/drawing/2014/main" id="{976C483D-9175-FAAE-B8ED-B9A8242F1DFB}"/>
                      </a:ext>
                    </a:extLst>
                  </p:cNvPr>
                  <p:cNvSpPr/>
                  <p:nvPr/>
                </p:nvSpPr>
                <p:spPr>
                  <a:xfrm>
                    <a:off x="5308933" y="2812382"/>
                    <a:ext cx="240631" cy="2255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B8C62CBF-0A27-DBA3-D92C-33A64C9E5BAE}"/>
                      </a:ext>
                    </a:extLst>
                  </p:cNvPr>
                  <p:cNvSpPr/>
                  <p:nvPr/>
                </p:nvSpPr>
                <p:spPr>
                  <a:xfrm>
                    <a:off x="5639801" y="2804861"/>
                    <a:ext cx="240631" cy="2255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3357D0F4-B982-1B63-56E9-8E86824E80B3}"/>
                      </a:ext>
                    </a:extLst>
                  </p:cNvPr>
                  <p:cNvSpPr/>
                  <p:nvPr/>
                </p:nvSpPr>
                <p:spPr>
                  <a:xfrm>
                    <a:off x="5918030" y="2804861"/>
                    <a:ext cx="240631" cy="2255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9" name="그림 13" descr="텍스트, 클립아트이(가) 표시된 사진&#10;&#10;자동 생성된 설명">
                <a:extLst>
                  <a:ext uri="{FF2B5EF4-FFF2-40B4-BE49-F238E27FC236}">
                    <a16:creationId xmlns:a16="http://schemas.microsoft.com/office/drawing/2014/main" id="{B63C2E66-C8A6-82D8-9D91-99A84A055388}"/>
                  </a:ext>
                </a:extLst>
              </p:cNvPr>
              <p:cNvPicPr>
                <a:picLocks noChangeAspect="1"/>
              </p:cNvPicPr>
              <p:nvPr/>
            </p:nvPicPr>
            <p:blipFill>
              <a:blip r:embed="rId8"/>
              <a:stretch>
                <a:fillRect/>
              </a:stretch>
            </p:blipFill>
            <p:spPr>
              <a:xfrm>
                <a:off x="643690" y="1328354"/>
                <a:ext cx="855747" cy="764775"/>
              </a:xfrm>
              <a:prstGeom prst="rect">
                <a:avLst/>
              </a:prstGeom>
            </p:spPr>
          </p:pic>
          <p:sp>
            <p:nvSpPr>
              <p:cNvPr id="23" name="화살표: 아래쪽 22">
                <a:extLst>
                  <a:ext uri="{FF2B5EF4-FFF2-40B4-BE49-F238E27FC236}">
                    <a16:creationId xmlns:a16="http://schemas.microsoft.com/office/drawing/2014/main" id="{85C33762-8703-A739-295D-5C2F23D0A45A}"/>
                  </a:ext>
                </a:extLst>
              </p:cNvPr>
              <p:cNvSpPr/>
              <p:nvPr/>
            </p:nvSpPr>
            <p:spPr>
              <a:xfrm rot="16200000">
                <a:off x="2306805" y="998371"/>
                <a:ext cx="165432" cy="132347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화살표: 아래로 구부러짐 24">
                <a:extLst>
                  <a:ext uri="{FF2B5EF4-FFF2-40B4-BE49-F238E27FC236}">
                    <a16:creationId xmlns:a16="http://schemas.microsoft.com/office/drawing/2014/main" id="{6D88AB8D-DBB1-FDF3-9BC4-E5EA611DFD86}"/>
                  </a:ext>
                </a:extLst>
              </p:cNvPr>
              <p:cNvSpPr/>
              <p:nvPr/>
            </p:nvSpPr>
            <p:spPr>
              <a:xfrm>
                <a:off x="3519237" y="2285998"/>
                <a:ext cx="1955131" cy="5714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6" name="화살표: 아래로 구부러짐 25">
                <a:extLst>
                  <a:ext uri="{FF2B5EF4-FFF2-40B4-BE49-F238E27FC236}">
                    <a16:creationId xmlns:a16="http://schemas.microsoft.com/office/drawing/2014/main" id="{19D8D3AA-FF94-061D-187F-520A5847920A}"/>
                  </a:ext>
                </a:extLst>
              </p:cNvPr>
              <p:cNvSpPr/>
              <p:nvPr/>
            </p:nvSpPr>
            <p:spPr>
              <a:xfrm>
                <a:off x="4075698" y="2233361"/>
                <a:ext cx="2000249" cy="6316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1" name="화살표: 아래쪽 30">
                <a:extLst>
                  <a:ext uri="{FF2B5EF4-FFF2-40B4-BE49-F238E27FC236}">
                    <a16:creationId xmlns:a16="http://schemas.microsoft.com/office/drawing/2014/main" id="{F79AD8E1-D591-3AC9-035B-2D1BE7017618}"/>
                  </a:ext>
                </a:extLst>
              </p:cNvPr>
              <p:cNvSpPr/>
              <p:nvPr/>
            </p:nvSpPr>
            <p:spPr>
              <a:xfrm>
                <a:off x="874549" y="2331155"/>
                <a:ext cx="180471" cy="119563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2" descr="텍스트, 클립아트, 식탁용기구, 접시이(가) 표시된 사진&#10;&#10;자동 생성된 설명">
                <a:extLst>
                  <a:ext uri="{FF2B5EF4-FFF2-40B4-BE49-F238E27FC236}">
                    <a16:creationId xmlns:a16="http://schemas.microsoft.com/office/drawing/2014/main" id="{260A77EB-E90C-BA89-86CB-37C9FD20E009}"/>
                  </a:ext>
                </a:extLst>
              </p:cNvPr>
              <p:cNvPicPr>
                <a:picLocks noChangeAspect="1"/>
              </p:cNvPicPr>
              <p:nvPr/>
            </p:nvPicPr>
            <p:blipFill>
              <a:blip r:embed="rId9"/>
              <a:stretch>
                <a:fillRect/>
              </a:stretch>
            </p:blipFill>
            <p:spPr>
              <a:xfrm>
                <a:off x="217821" y="2699084"/>
                <a:ext cx="662239" cy="271714"/>
              </a:xfrm>
              <a:prstGeom prst="rect">
                <a:avLst/>
              </a:prstGeom>
            </p:spPr>
          </p:pic>
          <p:sp>
            <p:nvSpPr>
              <p:cNvPr id="33" name="화살표: 아래쪽 32">
                <a:extLst>
                  <a:ext uri="{FF2B5EF4-FFF2-40B4-BE49-F238E27FC236}">
                    <a16:creationId xmlns:a16="http://schemas.microsoft.com/office/drawing/2014/main" id="{0DA38300-44FB-3B04-DFCF-FB4EA68947DF}"/>
                  </a:ext>
                </a:extLst>
              </p:cNvPr>
              <p:cNvSpPr/>
              <p:nvPr/>
            </p:nvSpPr>
            <p:spPr>
              <a:xfrm rot="14100000">
                <a:off x="3151075" y="3374168"/>
                <a:ext cx="157912" cy="97004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직사각형 39">
              <a:extLst>
                <a:ext uri="{FF2B5EF4-FFF2-40B4-BE49-F238E27FC236}">
                  <a16:creationId xmlns:a16="http://schemas.microsoft.com/office/drawing/2014/main" id="{5F45DF64-FAF9-919E-7F6A-A94ECB3FFF49}"/>
                </a:ext>
              </a:extLst>
            </p:cNvPr>
            <p:cNvSpPr/>
            <p:nvPr/>
          </p:nvSpPr>
          <p:spPr>
            <a:xfrm>
              <a:off x="3707232" y="2466473"/>
              <a:ext cx="1158039" cy="6015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2" name="TextBox 41">
            <a:extLst>
              <a:ext uri="{FF2B5EF4-FFF2-40B4-BE49-F238E27FC236}">
                <a16:creationId xmlns:a16="http://schemas.microsoft.com/office/drawing/2014/main" id="{8BFC838F-529C-5AA9-72E5-A1D9CED28466}"/>
              </a:ext>
            </a:extLst>
          </p:cNvPr>
          <p:cNvSpPr txBox="1"/>
          <p:nvPr/>
        </p:nvSpPr>
        <p:spPr>
          <a:xfrm>
            <a:off x="4353927" y="3083092"/>
            <a:ext cx="93244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sz="1200" b="1" dirty="0" err="1">
                <a:latin typeface="Malgun Gothic"/>
                <a:ea typeface="Malgun Gothic"/>
              </a:rPr>
              <a:t>Registy</a:t>
            </a:r>
            <a:endParaRPr lang="ko-KR" altLang="en-US" sz="1200" b="1">
              <a:latin typeface="Malgun Gothic"/>
              <a:ea typeface="Malgun Gothic"/>
            </a:endParaRPr>
          </a:p>
        </p:txBody>
      </p:sp>
      <p:pic>
        <p:nvPicPr>
          <p:cNvPr id="70" name="그림 70">
            <a:extLst>
              <a:ext uri="{FF2B5EF4-FFF2-40B4-BE49-F238E27FC236}">
                <a16:creationId xmlns:a16="http://schemas.microsoft.com/office/drawing/2014/main" id="{FCC6B337-76E7-5816-065D-8399C6C1EFA9}"/>
              </a:ext>
            </a:extLst>
          </p:cNvPr>
          <p:cNvPicPr>
            <a:picLocks noChangeAspect="1"/>
          </p:cNvPicPr>
          <p:nvPr/>
        </p:nvPicPr>
        <p:blipFill>
          <a:blip r:embed="rId10"/>
          <a:stretch>
            <a:fillRect/>
          </a:stretch>
        </p:blipFill>
        <p:spPr>
          <a:xfrm>
            <a:off x="3893720" y="2641433"/>
            <a:ext cx="514350" cy="266700"/>
          </a:xfrm>
          <a:prstGeom prst="rect">
            <a:avLst/>
          </a:prstGeom>
        </p:spPr>
      </p:pic>
      <p:pic>
        <p:nvPicPr>
          <p:cNvPr id="71" name="그림 70">
            <a:extLst>
              <a:ext uri="{FF2B5EF4-FFF2-40B4-BE49-F238E27FC236}">
                <a16:creationId xmlns:a16="http://schemas.microsoft.com/office/drawing/2014/main" id="{75B98F8C-95A6-FE8A-DEC1-81167B359793}"/>
              </a:ext>
            </a:extLst>
          </p:cNvPr>
          <p:cNvPicPr>
            <a:picLocks noChangeAspect="1"/>
          </p:cNvPicPr>
          <p:nvPr/>
        </p:nvPicPr>
        <p:blipFill>
          <a:blip r:embed="rId10"/>
          <a:stretch>
            <a:fillRect/>
          </a:stretch>
        </p:blipFill>
        <p:spPr>
          <a:xfrm>
            <a:off x="4405062" y="2641433"/>
            <a:ext cx="514350" cy="266700"/>
          </a:xfrm>
          <a:prstGeom prst="rect">
            <a:avLst/>
          </a:prstGeom>
        </p:spPr>
      </p:pic>
      <p:sp>
        <p:nvSpPr>
          <p:cNvPr id="3" name="TextBox 2">
            <a:extLst>
              <a:ext uri="{FF2B5EF4-FFF2-40B4-BE49-F238E27FC236}">
                <a16:creationId xmlns:a16="http://schemas.microsoft.com/office/drawing/2014/main" id="{D8AFC83E-8DB0-D6BA-2334-365636B1518F}"/>
              </a:ext>
            </a:extLst>
          </p:cNvPr>
          <p:cNvSpPr txBox="1"/>
          <p:nvPr/>
        </p:nvSpPr>
        <p:spPr>
          <a:xfrm>
            <a:off x="2306453" y="870285"/>
            <a:ext cx="1255795" cy="284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b="1" dirty="0" err="1">
                <a:latin typeface="Malgun Gothic"/>
                <a:ea typeface="Malgun Gothic"/>
              </a:rPr>
              <a:t>Merge</a:t>
            </a:r>
            <a:r>
              <a:rPr lang="ko-KR" altLang="en-US" sz="1200" b="1" dirty="0">
                <a:latin typeface="Malgun Gothic"/>
                <a:ea typeface="Malgun Gothic"/>
              </a:rPr>
              <a:t> &amp; </a:t>
            </a:r>
            <a:r>
              <a:rPr lang="ko-KR" altLang="en-US" sz="1200" b="1" dirty="0" err="1">
                <a:latin typeface="Malgun Gothic"/>
                <a:ea typeface="Malgun Gothic"/>
              </a:rPr>
              <a:t>Push</a:t>
            </a:r>
            <a:endParaRPr lang="ko-KR" altLang="en-US" sz="1200" b="1" dirty="0">
              <a:latin typeface="Malgun Gothic"/>
              <a:ea typeface="Malgun Gothic"/>
            </a:endParaRPr>
          </a:p>
        </p:txBody>
      </p:sp>
    </p:spTree>
    <p:extLst>
      <p:ext uri="{BB962C8B-B14F-4D97-AF65-F5344CB8AC3E}">
        <p14:creationId xmlns:p14="http://schemas.microsoft.com/office/powerpoint/2010/main" val="665695771"/>
      </p:ext>
    </p:extLst>
  </p:cSld>
  <p:clrMapOvr>
    <a:masterClrMapping/>
  </p:clrMapOvr>
  <p:transition spd="slow">
    <p:push dir="u"/>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41913" y="51470"/>
            <a:ext cx="2031325" cy="369332"/>
          </a:xfrm>
          <a:prstGeom prst="rect">
            <a:avLst/>
          </a:prstGeom>
          <a:noFill/>
        </p:spPr>
        <p:txBody>
          <a:bodyPr wrap="none" lIns="91440" tIns="45720" rIns="91440" bIns="45720" rtlCol="0" anchor="t">
            <a:spAutoFit/>
          </a:bodyPr>
          <a:lstStyle/>
          <a:p>
            <a:r>
              <a:rPr lang="en-US" dirty="0">
                <a:latin typeface="Gulim"/>
                <a:ea typeface="Gulim"/>
              </a:rPr>
              <a:t>Ⅱ. </a:t>
            </a:r>
            <a:r>
              <a:rPr lang="en-US" dirty="0" err="1">
                <a:latin typeface="Gulim"/>
                <a:ea typeface="Gulim"/>
              </a:rPr>
              <a:t>배포구조</a:t>
            </a:r>
            <a:r>
              <a:rPr lang="en-US" dirty="0">
                <a:latin typeface="Gulim"/>
                <a:ea typeface="Gulim"/>
              </a:rPr>
              <a:t> </a:t>
            </a:r>
            <a:r>
              <a:rPr lang="en-US" dirty="0" err="1">
                <a:latin typeface="Gulim"/>
                <a:ea typeface="Gulim"/>
              </a:rPr>
              <a:t>비교</a:t>
            </a:r>
            <a:endParaRPr lang="ko-KR" dirty="0" err="1">
              <a:latin typeface="Gulim"/>
              <a:ea typeface="Gulim"/>
            </a:endParaRPr>
          </a:p>
        </p:txBody>
      </p:sp>
      <p:pic>
        <p:nvPicPr>
          <p:cNvPr id="10" name="그림 10">
            <a:extLst>
              <a:ext uri="{FF2B5EF4-FFF2-40B4-BE49-F238E27FC236}">
                <a16:creationId xmlns:a16="http://schemas.microsoft.com/office/drawing/2014/main" id="{1F662872-A884-02FE-CDA5-3D5485266C78}"/>
              </a:ext>
            </a:extLst>
          </p:cNvPr>
          <p:cNvPicPr>
            <a:picLocks noChangeAspect="1"/>
          </p:cNvPicPr>
          <p:nvPr/>
        </p:nvPicPr>
        <p:blipFill>
          <a:blip r:embed="rId4"/>
          <a:stretch>
            <a:fillRect/>
          </a:stretch>
        </p:blipFill>
        <p:spPr>
          <a:xfrm>
            <a:off x="3222961" y="715015"/>
            <a:ext cx="840707" cy="630377"/>
          </a:xfrm>
          <a:prstGeom prst="rect">
            <a:avLst/>
          </a:prstGeom>
        </p:spPr>
      </p:pic>
      <p:pic>
        <p:nvPicPr>
          <p:cNvPr id="19" name="그림 13" descr="텍스트, 클립아트이(가) 표시된 사진&#10;&#10;자동 생성된 설명">
            <a:extLst>
              <a:ext uri="{FF2B5EF4-FFF2-40B4-BE49-F238E27FC236}">
                <a16:creationId xmlns:a16="http://schemas.microsoft.com/office/drawing/2014/main" id="{B63C2E66-C8A6-82D8-9D91-99A84A055388}"/>
              </a:ext>
            </a:extLst>
          </p:cNvPr>
          <p:cNvPicPr>
            <a:picLocks noChangeAspect="1"/>
          </p:cNvPicPr>
          <p:nvPr/>
        </p:nvPicPr>
        <p:blipFill>
          <a:blip r:embed="rId5"/>
          <a:stretch>
            <a:fillRect/>
          </a:stretch>
        </p:blipFill>
        <p:spPr>
          <a:xfrm>
            <a:off x="583533" y="651577"/>
            <a:ext cx="855747" cy="764775"/>
          </a:xfrm>
          <a:prstGeom prst="rect">
            <a:avLst/>
          </a:prstGeom>
        </p:spPr>
      </p:pic>
      <p:sp>
        <p:nvSpPr>
          <p:cNvPr id="23" name="화살표: 아래쪽 22">
            <a:extLst>
              <a:ext uri="{FF2B5EF4-FFF2-40B4-BE49-F238E27FC236}">
                <a16:creationId xmlns:a16="http://schemas.microsoft.com/office/drawing/2014/main" id="{85C33762-8703-A739-295D-5C2F23D0A45A}"/>
              </a:ext>
            </a:extLst>
          </p:cNvPr>
          <p:cNvSpPr/>
          <p:nvPr/>
        </p:nvSpPr>
        <p:spPr>
          <a:xfrm rot="16200000">
            <a:off x="2321845" y="389272"/>
            <a:ext cx="165432" cy="132347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8" name="그룹 37">
            <a:extLst>
              <a:ext uri="{FF2B5EF4-FFF2-40B4-BE49-F238E27FC236}">
                <a16:creationId xmlns:a16="http://schemas.microsoft.com/office/drawing/2014/main" id="{4A56C9E3-5E7F-A1A5-3D7E-033F7AB3213A}"/>
              </a:ext>
            </a:extLst>
          </p:cNvPr>
          <p:cNvGrpSpPr/>
          <p:nvPr/>
        </p:nvGrpSpPr>
        <p:grpSpPr>
          <a:xfrm>
            <a:off x="263188" y="1857372"/>
            <a:ext cx="6045869" cy="2955258"/>
            <a:chOff x="481260" y="1782175"/>
            <a:chExt cx="6045869" cy="2955258"/>
          </a:xfrm>
        </p:grpSpPr>
        <p:pic>
          <p:nvPicPr>
            <p:cNvPr id="5" name="그림 6">
              <a:extLst>
                <a:ext uri="{FF2B5EF4-FFF2-40B4-BE49-F238E27FC236}">
                  <a16:creationId xmlns:a16="http://schemas.microsoft.com/office/drawing/2014/main" id="{671DEEBD-D31F-02CD-E273-CD0C1E708BA4}"/>
                </a:ext>
              </a:extLst>
            </p:cNvPr>
            <p:cNvPicPr>
              <a:picLocks noChangeAspect="1"/>
            </p:cNvPicPr>
            <p:nvPr/>
          </p:nvPicPr>
          <p:blipFill>
            <a:blip r:embed="rId6"/>
            <a:stretch>
              <a:fillRect/>
            </a:stretch>
          </p:blipFill>
          <p:spPr>
            <a:xfrm>
              <a:off x="3113173" y="3902744"/>
              <a:ext cx="2021306" cy="631659"/>
            </a:xfrm>
            <a:prstGeom prst="rect">
              <a:avLst/>
            </a:prstGeom>
          </p:spPr>
        </p:pic>
        <p:pic>
          <p:nvPicPr>
            <p:cNvPr id="32" name="그림 32" descr="텍스트, 클립아트, 식탁용기구, 접시이(가) 표시된 사진&#10;&#10;자동 생성된 설명">
              <a:extLst>
                <a:ext uri="{FF2B5EF4-FFF2-40B4-BE49-F238E27FC236}">
                  <a16:creationId xmlns:a16="http://schemas.microsoft.com/office/drawing/2014/main" id="{260A77EB-E90C-BA89-86CB-37C9FD20E009}"/>
                </a:ext>
              </a:extLst>
            </p:cNvPr>
            <p:cNvPicPr>
              <a:picLocks noChangeAspect="1"/>
            </p:cNvPicPr>
            <p:nvPr/>
          </p:nvPicPr>
          <p:blipFill>
            <a:blip r:embed="rId7"/>
            <a:stretch>
              <a:fillRect/>
            </a:stretch>
          </p:blipFill>
          <p:spPr>
            <a:xfrm>
              <a:off x="646448" y="4075197"/>
              <a:ext cx="993107" cy="414589"/>
            </a:xfrm>
            <a:prstGeom prst="rect">
              <a:avLst/>
            </a:prstGeom>
          </p:spPr>
        </p:pic>
        <p:pic>
          <p:nvPicPr>
            <p:cNvPr id="4" name="그림 4">
              <a:extLst>
                <a:ext uri="{FF2B5EF4-FFF2-40B4-BE49-F238E27FC236}">
                  <a16:creationId xmlns:a16="http://schemas.microsoft.com/office/drawing/2014/main" id="{65CBE828-BD71-238F-1693-372F2134ABC7}"/>
                </a:ext>
              </a:extLst>
            </p:cNvPr>
            <p:cNvPicPr>
              <a:picLocks noChangeAspect="1"/>
            </p:cNvPicPr>
            <p:nvPr/>
          </p:nvPicPr>
          <p:blipFill>
            <a:blip r:embed="rId8"/>
            <a:stretch>
              <a:fillRect/>
            </a:stretch>
          </p:blipFill>
          <p:spPr>
            <a:xfrm>
              <a:off x="1764129" y="1816769"/>
              <a:ext cx="1374609" cy="1389649"/>
            </a:xfrm>
            <a:prstGeom prst="rect">
              <a:avLst/>
            </a:prstGeom>
          </p:spPr>
        </p:pic>
        <p:sp>
          <p:nvSpPr>
            <p:cNvPr id="6" name="화살표: 아래쪽 5">
              <a:extLst>
                <a:ext uri="{FF2B5EF4-FFF2-40B4-BE49-F238E27FC236}">
                  <a16:creationId xmlns:a16="http://schemas.microsoft.com/office/drawing/2014/main" id="{1E6FF7D6-376E-FD74-3B1B-6BC3B16FEF8D}"/>
                </a:ext>
              </a:extLst>
            </p:cNvPr>
            <p:cNvSpPr/>
            <p:nvPr/>
          </p:nvSpPr>
          <p:spPr>
            <a:xfrm rot="19740000">
              <a:off x="3061206" y="3032737"/>
              <a:ext cx="195510" cy="97004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아래쪽 8">
              <a:extLst>
                <a:ext uri="{FF2B5EF4-FFF2-40B4-BE49-F238E27FC236}">
                  <a16:creationId xmlns:a16="http://schemas.microsoft.com/office/drawing/2014/main" id="{D7173592-5426-41E4-AC91-641B2577218F}"/>
                </a:ext>
              </a:extLst>
            </p:cNvPr>
            <p:cNvSpPr/>
            <p:nvPr/>
          </p:nvSpPr>
          <p:spPr>
            <a:xfrm rot="2340000">
              <a:off x="1617145" y="2983847"/>
              <a:ext cx="172952" cy="109788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그림 19">
              <a:extLst>
                <a:ext uri="{FF2B5EF4-FFF2-40B4-BE49-F238E27FC236}">
                  <a16:creationId xmlns:a16="http://schemas.microsoft.com/office/drawing/2014/main" id="{D2A91BAC-5FF2-A23F-92AD-3D5F73A9E952}"/>
                </a:ext>
              </a:extLst>
            </p:cNvPr>
            <p:cNvPicPr>
              <a:picLocks noChangeAspect="1"/>
            </p:cNvPicPr>
            <p:nvPr/>
          </p:nvPicPr>
          <p:blipFill>
            <a:blip r:embed="rId9"/>
            <a:stretch>
              <a:fillRect/>
            </a:stretch>
          </p:blipFill>
          <p:spPr>
            <a:xfrm>
              <a:off x="2245393" y="3786938"/>
              <a:ext cx="397044" cy="397044"/>
            </a:xfrm>
            <a:prstGeom prst="rect">
              <a:avLst/>
            </a:prstGeom>
          </p:spPr>
        </p:pic>
        <p:sp>
          <p:nvSpPr>
            <p:cNvPr id="20" name="화살표: 아래쪽 19">
              <a:extLst>
                <a:ext uri="{FF2B5EF4-FFF2-40B4-BE49-F238E27FC236}">
                  <a16:creationId xmlns:a16="http://schemas.microsoft.com/office/drawing/2014/main" id="{7A333E10-0A2A-8CCA-9CBE-1B9D749906D5}"/>
                </a:ext>
              </a:extLst>
            </p:cNvPr>
            <p:cNvSpPr/>
            <p:nvPr/>
          </p:nvSpPr>
          <p:spPr>
            <a:xfrm rot="16200000">
              <a:off x="2404561" y="3547562"/>
              <a:ext cx="150393" cy="142874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02FF05FC-8AFD-CA0D-0D0F-9FAB1DBE44B8}"/>
                </a:ext>
              </a:extLst>
            </p:cNvPr>
            <p:cNvSpPr txBox="1"/>
            <p:nvPr/>
          </p:nvSpPr>
          <p:spPr>
            <a:xfrm>
              <a:off x="654216" y="3225967"/>
              <a:ext cx="97756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000" b="1" dirty="0" err="1">
                  <a:latin typeface="Malgun Gothic"/>
                  <a:ea typeface="Malgun Gothic"/>
                </a:rPr>
                <a:t>Maven</a:t>
              </a:r>
              <a:r>
                <a:rPr lang="ko-KR" altLang="en-US" sz="1000" b="1" dirty="0">
                  <a:latin typeface="Malgun Gothic"/>
                  <a:ea typeface="Malgun Gothic"/>
                </a:rPr>
                <a:t> </a:t>
              </a:r>
              <a:r>
                <a:rPr lang="ko-KR" altLang="en-US" sz="1000" b="1" dirty="0" err="1">
                  <a:latin typeface="Malgun Gothic"/>
                  <a:ea typeface="Malgun Gothic"/>
                </a:rPr>
                <a:t>build</a:t>
              </a:r>
              <a:endParaRPr lang="ko-KR" altLang="en-US" sz="1000" b="1" dirty="0">
                <a:latin typeface="Malgun Gothic"/>
                <a:ea typeface="Malgun Gothic"/>
              </a:endParaRPr>
            </a:p>
          </p:txBody>
        </p:sp>
        <p:sp>
          <p:nvSpPr>
            <p:cNvPr id="22" name="TextBox 21">
              <a:extLst>
                <a:ext uri="{FF2B5EF4-FFF2-40B4-BE49-F238E27FC236}">
                  <a16:creationId xmlns:a16="http://schemas.microsoft.com/office/drawing/2014/main" id="{431AA63F-D338-F923-D293-7B5960850A29}"/>
                </a:ext>
              </a:extLst>
            </p:cNvPr>
            <p:cNvSpPr txBox="1"/>
            <p:nvPr/>
          </p:nvSpPr>
          <p:spPr>
            <a:xfrm>
              <a:off x="3368840" y="3203406"/>
              <a:ext cx="142874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000" b="1" dirty="0" err="1">
                  <a:latin typeface="Malgun Gothic"/>
                  <a:ea typeface="Malgun Gothic"/>
                </a:rPr>
                <a:t>Docker</a:t>
              </a:r>
              <a:r>
                <a:rPr lang="ko-KR" altLang="en-US" sz="1000" b="1" dirty="0">
                  <a:latin typeface="Malgun Gothic"/>
                  <a:ea typeface="Malgun Gothic"/>
                </a:rPr>
                <a:t> </a:t>
              </a:r>
              <a:r>
                <a:rPr lang="ko-KR" altLang="en-US" sz="1000" b="1" dirty="0" err="1">
                  <a:latin typeface="Malgun Gothic"/>
                  <a:ea typeface="Malgun Gothic"/>
                </a:rPr>
                <a:t>image</a:t>
              </a:r>
              <a:r>
                <a:rPr lang="ko-KR" altLang="en-US" sz="1000" b="1" dirty="0">
                  <a:latin typeface="Malgun Gothic"/>
                  <a:ea typeface="Malgun Gothic"/>
                </a:rPr>
                <a:t> </a:t>
              </a:r>
              <a:r>
                <a:rPr lang="ko-KR" altLang="en-US" sz="1000" b="1" dirty="0" err="1">
                  <a:latin typeface="Malgun Gothic"/>
                  <a:ea typeface="Malgun Gothic"/>
                </a:rPr>
                <a:t>build</a:t>
              </a:r>
            </a:p>
          </p:txBody>
        </p:sp>
        <p:sp>
          <p:nvSpPr>
            <p:cNvPr id="35" name="직사각형 34">
              <a:extLst>
                <a:ext uri="{FF2B5EF4-FFF2-40B4-BE49-F238E27FC236}">
                  <a16:creationId xmlns:a16="http://schemas.microsoft.com/office/drawing/2014/main" id="{EB759756-9DF0-5F2D-DC6B-D8F45CD17A39}"/>
                </a:ext>
              </a:extLst>
            </p:cNvPr>
            <p:cNvSpPr/>
            <p:nvPr/>
          </p:nvSpPr>
          <p:spPr>
            <a:xfrm>
              <a:off x="541423" y="2030328"/>
              <a:ext cx="5985706" cy="2707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a:extLst>
                <a:ext uri="{FF2B5EF4-FFF2-40B4-BE49-F238E27FC236}">
                  <a16:creationId xmlns:a16="http://schemas.microsoft.com/office/drawing/2014/main" id="{1B020636-73E2-3BBC-88B6-7F90E9AF9C54}"/>
                </a:ext>
              </a:extLst>
            </p:cNvPr>
            <p:cNvSpPr txBox="1"/>
            <p:nvPr/>
          </p:nvSpPr>
          <p:spPr>
            <a:xfrm>
              <a:off x="481260" y="1782175"/>
              <a:ext cx="176713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000" b="1" dirty="0" err="1">
                  <a:latin typeface="Malgun Gothic"/>
                  <a:ea typeface="Malgun Gothic"/>
                </a:rPr>
                <a:t>Jenkins</a:t>
              </a:r>
              <a:r>
                <a:rPr lang="ko-KR" altLang="en-US" sz="1000" b="1" dirty="0">
                  <a:latin typeface="Malgun Gothic"/>
                  <a:ea typeface="Malgun Gothic"/>
                </a:rPr>
                <a:t> </a:t>
              </a:r>
              <a:r>
                <a:rPr lang="ko-KR" altLang="en-US" sz="1000" b="1" dirty="0" err="1">
                  <a:latin typeface="Malgun Gothic"/>
                  <a:ea typeface="Malgun Gothic"/>
                </a:rPr>
                <a:t>Image</a:t>
              </a:r>
              <a:r>
                <a:rPr lang="ko-KR" altLang="en-US" sz="1000" b="1" dirty="0">
                  <a:latin typeface="Malgun Gothic"/>
                  <a:ea typeface="Malgun Gothic"/>
                </a:rPr>
                <a:t> Container</a:t>
              </a:r>
            </a:p>
          </p:txBody>
        </p:sp>
      </p:grpSp>
      <p:sp>
        <p:nvSpPr>
          <p:cNvPr id="33" name="화살표: 아래쪽 32">
            <a:extLst>
              <a:ext uri="{FF2B5EF4-FFF2-40B4-BE49-F238E27FC236}">
                <a16:creationId xmlns:a16="http://schemas.microsoft.com/office/drawing/2014/main" id="{0DA38300-44FB-3B04-DFCF-FB4EA68947DF}"/>
              </a:ext>
            </a:extLst>
          </p:cNvPr>
          <p:cNvSpPr/>
          <p:nvPr/>
        </p:nvSpPr>
        <p:spPr>
          <a:xfrm rot="2400000">
            <a:off x="2866434" y="1321742"/>
            <a:ext cx="218069" cy="80461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3" name="그림 70">
            <a:extLst>
              <a:ext uri="{FF2B5EF4-FFF2-40B4-BE49-F238E27FC236}">
                <a16:creationId xmlns:a16="http://schemas.microsoft.com/office/drawing/2014/main" id="{0EB017FE-CCEF-BBA1-06AA-FD2679F913C0}"/>
              </a:ext>
            </a:extLst>
          </p:cNvPr>
          <p:cNvPicPr>
            <a:picLocks noChangeAspect="1"/>
          </p:cNvPicPr>
          <p:nvPr/>
        </p:nvPicPr>
        <p:blipFill>
          <a:blip r:embed="rId10"/>
          <a:stretch>
            <a:fillRect/>
          </a:stretch>
        </p:blipFill>
        <p:spPr>
          <a:xfrm>
            <a:off x="5036720" y="3145255"/>
            <a:ext cx="514350" cy="266700"/>
          </a:xfrm>
          <a:prstGeom prst="rect">
            <a:avLst/>
          </a:prstGeom>
        </p:spPr>
      </p:pic>
      <p:pic>
        <p:nvPicPr>
          <p:cNvPr id="45" name="그림 44">
            <a:extLst>
              <a:ext uri="{FF2B5EF4-FFF2-40B4-BE49-F238E27FC236}">
                <a16:creationId xmlns:a16="http://schemas.microsoft.com/office/drawing/2014/main" id="{1A48CB60-4FB1-FF87-C55A-F7A5B6CC0972}"/>
              </a:ext>
            </a:extLst>
          </p:cNvPr>
          <p:cNvPicPr>
            <a:picLocks noChangeAspect="1"/>
          </p:cNvPicPr>
          <p:nvPr/>
        </p:nvPicPr>
        <p:blipFill>
          <a:blip r:embed="rId10"/>
          <a:stretch>
            <a:fillRect/>
          </a:stretch>
        </p:blipFill>
        <p:spPr>
          <a:xfrm>
            <a:off x="5036720" y="2874545"/>
            <a:ext cx="514350" cy="266700"/>
          </a:xfrm>
          <a:prstGeom prst="rect">
            <a:avLst/>
          </a:prstGeom>
        </p:spPr>
      </p:pic>
      <p:sp>
        <p:nvSpPr>
          <p:cNvPr id="47" name="직사각형 46">
            <a:extLst>
              <a:ext uri="{FF2B5EF4-FFF2-40B4-BE49-F238E27FC236}">
                <a16:creationId xmlns:a16="http://schemas.microsoft.com/office/drawing/2014/main" id="{81957039-E64B-E521-563D-89A835D1803F}"/>
              </a:ext>
            </a:extLst>
          </p:cNvPr>
          <p:cNvSpPr/>
          <p:nvPr/>
        </p:nvSpPr>
        <p:spPr>
          <a:xfrm>
            <a:off x="6549697" y="2323598"/>
            <a:ext cx="1759616" cy="24890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9" name="그림 7">
            <a:extLst>
              <a:ext uri="{FF2B5EF4-FFF2-40B4-BE49-F238E27FC236}">
                <a16:creationId xmlns:a16="http://schemas.microsoft.com/office/drawing/2014/main" id="{2030C214-73FC-8162-8450-D3C04BEBFC67}"/>
              </a:ext>
            </a:extLst>
          </p:cNvPr>
          <p:cNvPicPr>
            <a:picLocks noChangeAspect="1"/>
          </p:cNvPicPr>
          <p:nvPr/>
        </p:nvPicPr>
        <p:blipFill>
          <a:blip r:embed="rId11"/>
          <a:stretch>
            <a:fillRect/>
          </a:stretch>
        </p:blipFill>
        <p:spPr>
          <a:xfrm>
            <a:off x="6715129" y="1774657"/>
            <a:ext cx="1319464" cy="642688"/>
          </a:xfrm>
          <a:prstGeom prst="rect">
            <a:avLst/>
          </a:prstGeom>
        </p:spPr>
      </p:pic>
      <p:pic>
        <p:nvPicPr>
          <p:cNvPr id="51" name="그림 8" descr="텍스트, 클립아트, 스크린샷이(가) 표시된 사진&#10;&#10;자동 생성된 설명">
            <a:extLst>
              <a:ext uri="{FF2B5EF4-FFF2-40B4-BE49-F238E27FC236}">
                <a16:creationId xmlns:a16="http://schemas.microsoft.com/office/drawing/2014/main" id="{DAC4E170-FE04-8674-B963-CE8EEC4EB579}"/>
              </a:ext>
            </a:extLst>
          </p:cNvPr>
          <p:cNvPicPr>
            <a:picLocks noChangeAspect="1"/>
          </p:cNvPicPr>
          <p:nvPr/>
        </p:nvPicPr>
        <p:blipFill>
          <a:blip r:embed="rId12"/>
          <a:stretch>
            <a:fillRect/>
          </a:stretch>
        </p:blipFill>
        <p:spPr>
          <a:xfrm>
            <a:off x="6616871" y="2807621"/>
            <a:ext cx="835694" cy="791578"/>
          </a:xfrm>
          <a:prstGeom prst="rect">
            <a:avLst/>
          </a:prstGeom>
        </p:spPr>
      </p:pic>
      <p:pic>
        <p:nvPicPr>
          <p:cNvPr id="53" name="그림 8" descr="텍스트, 클립아트, 스크린샷이(가) 표시된 사진&#10;&#10;자동 생성된 설명">
            <a:extLst>
              <a:ext uri="{FF2B5EF4-FFF2-40B4-BE49-F238E27FC236}">
                <a16:creationId xmlns:a16="http://schemas.microsoft.com/office/drawing/2014/main" id="{A4C2B728-95BE-9544-128C-8044B76CB76B}"/>
              </a:ext>
            </a:extLst>
          </p:cNvPr>
          <p:cNvPicPr>
            <a:picLocks noChangeAspect="1"/>
          </p:cNvPicPr>
          <p:nvPr/>
        </p:nvPicPr>
        <p:blipFill>
          <a:blip r:embed="rId12"/>
          <a:stretch>
            <a:fillRect/>
          </a:stretch>
        </p:blipFill>
        <p:spPr>
          <a:xfrm>
            <a:off x="7368846" y="2807621"/>
            <a:ext cx="835694" cy="791578"/>
          </a:xfrm>
          <a:prstGeom prst="rect">
            <a:avLst/>
          </a:prstGeom>
        </p:spPr>
      </p:pic>
      <p:sp>
        <p:nvSpPr>
          <p:cNvPr id="54" name="화살표: 아래쪽 53">
            <a:extLst>
              <a:ext uri="{FF2B5EF4-FFF2-40B4-BE49-F238E27FC236}">
                <a16:creationId xmlns:a16="http://schemas.microsoft.com/office/drawing/2014/main" id="{8B893FB1-A8CD-0422-0D6E-2A28ECCD23BF}"/>
              </a:ext>
            </a:extLst>
          </p:cNvPr>
          <p:cNvSpPr/>
          <p:nvPr/>
        </p:nvSpPr>
        <p:spPr>
          <a:xfrm rot="16200000">
            <a:off x="6145633" y="2573756"/>
            <a:ext cx="135353" cy="100012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화살표: 아래쪽 66">
            <a:extLst>
              <a:ext uri="{FF2B5EF4-FFF2-40B4-BE49-F238E27FC236}">
                <a16:creationId xmlns:a16="http://schemas.microsoft.com/office/drawing/2014/main" id="{1C746132-9458-C592-B678-6652E4F42630}"/>
              </a:ext>
            </a:extLst>
          </p:cNvPr>
          <p:cNvSpPr/>
          <p:nvPr/>
        </p:nvSpPr>
        <p:spPr>
          <a:xfrm rot="13260000">
            <a:off x="4723665" y="3377455"/>
            <a:ext cx="157912" cy="80461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TextBox 72">
            <a:extLst>
              <a:ext uri="{FF2B5EF4-FFF2-40B4-BE49-F238E27FC236}">
                <a16:creationId xmlns:a16="http://schemas.microsoft.com/office/drawing/2014/main" id="{0A39192F-EBCC-11C3-649D-C7C678DC2E82}"/>
              </a:ext>
            </a:extLst>
          </p:cNvPr>
          <p:cNvSpPr txBox="1"/>
          <p:nvPr/>
        </p:nvSpPr>
        <p:spPr>
          <a:xfrm>
            <a:off x="5679403" y="3137734"/>
            <a:ext cx="70685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000" b="1" dirty="0" err="1">
                <a:latin typeface="Malgun Gothic"/>
                <a:ea typeface="Malgun Gothic"/>
              </a:rPr>
              <a:t>Jenkins</a:t>
            </a:r>
            <a:r>
              <a:rPr lang="ko-KR" altLang="en-US" sz="1000" b="1" dirty="0">
                <a:latin typeface="Malgun Gothic"/>
                <a:ea typeface="Malgun Gothic"/>
              </a:rPr>
              <a:t> </a:t>
            </a:r>
            <a:r>
              <a:rPr lang="ko-KR" altLang="en-US" sz="1000" b="1" dirty="0" err="1">
                <a:latin typeface="Malgun Gothic"/>
                <a:ea typeface="Malgun Gothic"/>
              </a:rPr>
              <a:t>pipeline</a:t>
            </a:r>
            <a:r>
              <a:rPr lang="ko-KR" altLang="en-US" sz="1000" b="1" dirty="0">
                <a:latin typeface="Malgun Gothic"/>
                <a:ea typeface="Malgun Gothic"/>
              </a:rPr>
              <a:t> </a:t>
            </a:r>
            <a:r>
              <a:rPr lang="ko-KR" altLang="en-US" sz="1000" b="1" dirty="0" err="1">
                <a:latin typeface="Malgun Gothic"/>
                <a:ea typeface="Malgun Gothic"/>
              </a:rPr>
              <a:t>script</a:t>
            </a:r>
          </a:p>
        </p:txBody>
      </p:sp>
      <p:sp>
        <p:nvSpPr>
          <p:cNvPr id="3" name="TextBox 2">
            <a:extLst>
              <a:ext uri="{FF2B5EF4-FFF2-40B4-BE49-F238E27FC236}">
                <a16:creationId xmlns:a16="http://schemas.microsoft.com/office/drawing/2014/main" id="{648E447A-F238-4C54-292C-D07BCE963DD7}"/>
              </a:ext>
            </a:extLst>
          </p:cNvPr>
          <p:cNvSpPr txBox="1"/>
          <p:nvPr/>
        </p:nvSpPr>
        <p:spPr>
          <a:xfrm>
            <a:off x="1812256" y="714376"/>
            <a:ext cx="1255795" cy="284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b="1" dirty="0" err="1">
                <a:latin typeface="Malgun Gothic"/>
                <a:ea typeface="Malgun Gothic"/>
              </a:rPr>
              <a:t>Merge</a:t>
            </a:r>
            <a:r>
              <a:rPr lang="ko-KR" altLang="en-US" sz="1200" b="1" dirty="0">
                <a:latin typeface="Malgun Gothic"/>
                <a:ea typeface="Malgun Gothic"/>
              </a:rPr>
              <a:t> &amp; </a:t>
            </a:r>
            <a:r>
              <a:rPr lang="ko-KR" altLang="en-US" sz="1200" b="1" dirty="0" err="1">
                <a:latin typeface="Malgun Gothic"/>
                <a:ea typeface="Malgun Gothic"/>
              </a:rPr>
              <a:t>Push</a:t>
            </a:r>
            <a:endParaRPr lang="ko-KR" altLang="en-US" sz="1200" b="1" dirty="0">
              <a:latin typeface="Malgun Gothic"/>
              <a:ea typeface="Malgun Gothic"/>
            </a:endParaRPr>
          </a:p>
        </p:txBody>
      </p:sp>
      <p:sp>
        <p:nvSpPr>
          <p:cNvPr id="8" name="TextBox 7">
            <a:extLst>
              <a:ext uri="{FF2B5EF4-FFF2-40B4-BE49-F238E27FC236}">
                <a16:creationId xmlns:a16="http://schemas.microsoft.com/office/drawing/2014/main" id="{A2671FF2-C616-0E71-48E3-E15D723912CF}"/>
              </a:ext>
            </a:extLst>
          </p:cNvPr>
          <p:cNvSpPr txBox="1"/>
          <p:nvPr/>
        </p:nvSpPr>
        <p:spPr>
          <a:xfrm>
            <a:off x="3015414" y="1601704"/>
            <a:ext cx="992605" cy="2845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b="1" dirty="0" err="1">
                <a:latin typeface="Malgun Gothic"/>
                <a:ea typeface="Malgun Gothic"/>
              </a:rPr>
              <a:t>webhook</a:t>
            </a:r>
            <a:endParaRPr lang="ko-KR" dirty="0" err="1"/>
          </a:p>
        </p:txBody>
      </p:sp>
    </p:spTree>
    <p:extLst>
      <p:ext uri="{BB962C8B-B14F-4D97-AF65-F5344CB8AC3E}">
        <p14:creationId xmlns:p14="http://schemas.microsoft.com/office/powerpoint/2010/main" val="1486086648"/>
      </p:ext>
    </p:extLst>
  </p:cSld>
  <p:clrMapOvr>
    <a:masterClrMapping/>
  </p:clrMapOvr>
  <p:transition spd="slow">
    <p:push dir="u"/>
  </p:transition>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551" y="28911"/>
            <a:ext cx="2635658" cy="369332"/>
          </a:xfrm>
          <a:prstGeom prst="rect">
            <a:avLst/>
          </a:prstGeom>
          <a:noFill/>
        </p:spPr>
        <p:txBody>
          <a:bodyPr wrap="none" lIns="91440" tIns="45720" rIns="91440" bIns="45720" rtlCol="0" anchor="t">
            <a:spAutoFit/>
          </a:bodyPr>
          <a:lstStyle/>
          <a:p>
            <a:r>
              <a:rPr lang="en-US" altLang="ko-KR" dirty="0">
                <a:latin typeface="굴림"/>
                <a:ea typeface="굴림"/>
              </a:rPr>
              <a:t>Ⅰ. </a:t>
            </a:r>
            <a:r>
              <a:rPr lang="en-US" altLang="ko-KR" dirty="0" err="1">
                <a:latin typeface="굴림"/>
                <a:ea typeface="굴림"/>
              </a:rPr>
              <a:t>폴더</a:t>
            </a:r>
            <a:r>
              <a:rPr lang="en-US" altLang="ko-KR" dirty="0">
                <a:latin typeface="굴림"/>
                <a:ea typeface="굴림"/>
              </a:rPr>
              <a:t> </a:t>
            </a:r>
            <a:r>
              <a:rPr lang="en-US" altLang="ko-KR" dirty="0" err="1">
                <a:latin typeface="굴림"/>
                <a:ea typeface="굴림"/>
              </a:rPr>
              <a:t>구조</a:t>
            </a:r>
            <a:r>
              <a:rPr lang="en-US" altLang="ko-KR" dirty="0">
                <a:latin typeface="굴림"/>
                <a:ea typeface="굴림"/>
              </a:rPr>
              <a:t>-backend</a:t>
            </a:r>
          </a:p>
        </p:txBody>
      </p:sp>
      <p:grpSp>
        <p:nvGrpSpPr>
          <p:cNvPr id="81" name="그룹 80">
            <a:extLst>
              <a:ext uri="{FF2B5EF4-FFF2-40B4-BE49-F238E27FC236}">
                <a16:creationId xmlns:a16="http://schemas.microsoft.com/office/drawing/2014/main" id="{E25A9A10-FBF4-FA8D-3AB8-075829DAE16C}"/>
              </a:ext>
            </a:extLst>
          </p:cNvPr>
          <p:cNvGrpSpPr/>
          <p:nvPr/>
        </p:nvGrpSpPr>
        <p:grpSpPr>
          <a:xfrm>
            <a:off x="429333" y="586538"/>
            <a:ext cx="2609345" cy="3722268"/>
            <a:chOff x="1752104" y="473742"/>
            <a:chExt cx="2609345" cy="3722268"/>
          </a:xfrm>
        </p:grpSpPr>
        <p:grpSp>
          <p:nvGrpSpPr>
            <p:cNvPr id="26" name="그룹 25">
              <a:extLst>
                <a:ext uri="{FF2B5EF4-FFF2-40B4-BE49-F238E27FC236}">
                  <a16:creationId xmlns:a16="http://schemas.microsoft.com/office/drawing/2014/main" id="{24F2D857-70AD-4DEC-EA43-A12B98A6F50C}"/>
                </a:ext>
              </a:extLst>
            </p:cNvPr>
            <p:cNvGrpSpPr/>
            <p:nvPr/>
          </p:nvGrpSpPr>
          <p:grpSpPr>
            <a:xfrm>
              <a:off x="2052889" y="1797213"/>
              <a:ext cx="2007768" cy="992609"/>
              <a:chOff x="2436396" y="2105522"/>
              <a:chExt cx="2007768" cy="992609"/>
            </a:xfrm>
          </p:grpSpPr>
          <p:sp>
            <p:nvSpPr>
              <p:cNvPr id="10" name="직사각형 9">
                <a:extLst>
                  <a:ext uri="{FF2B5EF4-FFF2-40B4-BE49-F238E27FC236}">
                    <a16:creationId xmlns:a16="http://schemas.microsoft.com/office/drawing/2014/main" id="{C051EF52-81EF-F558-D7F0-FEEEF8865494}"/>
                  </a:ext>
                </a:extLst>
              </p:cNvPr>
              <p:cNvSpPr/>
              <p:nvPr/>
            </p:nvSpPr>
            <p:spPr>
              <a:xfrm>
                <a:off x="2436396" y="2105526"/>
                <a:ext cx="1112920" cy="992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ea typeface="맑은 고딕"/>
                  </a:rPr>
                  <a:t>Service</a:t>
                </a:r>
              </a:p>
            </p:txBody>
          </p:sp>
          <p:sp>
            <p:nvSpPr>
              <p:cNvPr id="20" name="직사각형 19">
                <a:extLst>
                  <a:ext uri="{FF2B5EF4-FFF2-40B4-BE49-F238E27FC236}">
                    <a16:creationId xmlns:a16="http://schemas.microsoft.com/office/drawing/2014/main" id="{D94041A4-21B0-B3C9-7241-0A2297590E99}"/>
                  </a:ext>
                </a:extLst>
              </p:cNvPr>
              <p:cNvSpPr/>
              <p:nvPr/>
            </p:nvSpPr>
            <p:spPr>
              <a:xfrm>
                <a:off x="3564355" y="2105522"/>
                <a:ext cx="879809" cy="3459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A</a:t>
                </a:r>
                <a:r>
                  <a:rPr lang="ko-KR" altLang="en-US" sz="800" b="1" dirty="0">
                    <a:solidFill>
                      <a:schemeClr val="tx1"/>
                    </a:solidFill>
                    <a:ea typeface="맑은 고딕"/>
                  </a:rPr>
                  <a:t>-Service</a:t>
                </a:r>
              </a:p>
            </p:txBody>
          </p:sp>
          <p:sp>
            <p:nvSpPr>
              <p:cNvPr id="21" name="직사각형 20">
                <a:extLst>
                  <a:ext uri="{FF2B5EF4-FFF2-40B4-BE49-F238E27FC236}">
                    <a16:creationId xmlns:a16="http://schemas.microsoft.com/office/drawing/2014/main" id="{662EE091-E37B-3CF7-EE7D-E4A6DA855EB4}"/>
                  </a:ext>
                </a:extLst>
              </p:cNvPr>
              <p:cNvSpPr/>
              <p:nvPr/>
            </p:nvSpPr>
            <p:spPr>
              <a:xfrm>
                <a:off x="3564355" y="2428870"/>
                <a:ext cx="879809" cy="3459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B</a:t>
                </a:r>
                <a:r>
                  <a:rPr lang="ko-KR" altLang="en-US" sz="800" b="1" dirty="0">
                    <a:solidFill>
                      <a:schemeClr val="tx1"/>
                    </a:solidFill>
                    <a:ea typeface="맑은 고딕"/>
                  </a:rPr>
                  <a:t>-</a:t>
                </a:r>
                <a:r>
                  <a:rPr lang="ko-KR" sz="800" b="1" dirty="0">
                    <a:solidFill>
                      <a:schemeClr val="tx1"/>
                    </a:solidFill>
                    <a:latin typeface="Malgun Gothic"/>
                    <a:ea typeface="Malgun Gothic"/>
                  </a:rPr>
                  <a:t>Service</a:t>
                </a:r>
                <a:endParaRPr lang="ko-KR" altLang="en-US" sz="1000" b="1" dirty="0">
                  <a:solidFill>
                    <a:schemeClr val="tx1"/>
                  </a:solidFill>
                  <a:ea typeface="맑은 고딕"/>
                </a:endParaRPr>
              </a:p>
            </p:txBody>
          </p:sp>
          <p:sp>
            <p:nvSpPr>
              <p:cNvPr id="22" name="직사각형 21">
                <a:extLst>
                  <a:ext uri="{FF2B5EF4-FFF2-40B4-BE49-F238E27FC236}">
                    <a16:creationId xmlns:a16="http://schemas.microsoft.com/office/drawing/2014/main" id="{5343AC0A-6197-809E-A3D3-3EF635897F2F}"/>
                  </a:ext>
                </a:extLst>
              </p:cNvPr>
              <p:cNvSpPr/>
              <p:nvPr/>
            </p:nvSpPr>
            <p:spPr>
              <a:xfrm>
                <a:off x="3564355" y="2752219"/>
                <a:ext cx="879809" cy="3459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a:solidFill>
                      <a:schemeClr val="tx1"/>
                    </a:solidFill>
                    <a:ea typeface="맑은 고딕"/>
                  </a:rPr>
                  <a:t>C-</a:t>
                </a:r>
                <a:r>
                  <a:rPr lang="ko-KR" sz="800" b="1" dirty="0">
                    <a:solidFill>
                      <a:schemeClr val="tx1"/>
                    </a:solidFill>
                    <a:latin typeface="Malgun Gothic"/>
                    <a:ea typeface="Malgun Gothic"/>
                  </a:rPr>
                  <a:t>Service</a:t>
                </a:r>
                <a:endParaRPr lang="ko-KR" altLang="en-US" sz="1000" b="1" dirty="0" err="1">
                  <a:solidFill>
                    <a:schemeClr val="tx1"/>
                  </a:solidFill>
                  <a:ea typeface="맑은 고딕"/>
                </a:endParaRPr>
              </a:p>
            </p:txBody>
          </p:sp>
        </p:grpSp>
        <p:grpSp>
          <p:nvGrpSpPr>
            <p:cNvPr id="32" name="그룹 31">
              <a:extLst>
                <a:ext uri="{FF2B5EF4-FFF2-40B4-BE49-F238E27FC236}">
                  <a16:creationId xmlns:a16="http://schemas.microsoft.com/office/drawing/2014/main" id="{3075363E-8171-B6AF-5611-D21AC0454C0D}"/>
                </a:ext>
              </a:extLst>
            </p:cNvPr>
            <p:cNvGrpSpPr/>
            <p:nvPr/>
          </p:nvGrpSpPr>
          <p:grpSpPr>
            <a:xfrm>
              <a:off x="2052888" y="3045489"/>
              <a:ext cx="2007770" cy="992606"/>
              <a:chOff x="2436394" y="3504193"/>
              <a:chExt cx="2007770" cy="992606"/>
            </a:xfrm>
          </p:grpSpPr>
          <p:sp>
            <p:nvSpPr>
              <p:cNvPr id="13" name="직사각형 12">
                <a:extLst>
                  <a:ext uri="{FF2B5EF4-FFF2-40B4-BE49-F238E27FC236}">
                    <a16:creationId xmlns:a16="http://schemas.microsoft.com/office/drawing/2014/main" id="{02EAD677-86C6-819C-651A-3C2871DD0C92}"/>
                  </a:ext>
                </a:extLst>
              </p:cNvPr>
              <p:cNvSpPr/>
              <p:nvPr/>
            </p:nvSpPr>
            <p:spPr>
              <a:xfrm>
                <a:off x="2436394" y="3504194"/>
                <a:ext cx="1112920" cy="992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dirty="0" err="1">
                    <a:ea typeface="맑은 고딕"/>
                  </a:rPr>
                  <a:t>Model</a:t>
                </a:r>
              </a:p>
            </p:txBody>
          </p:sp>
          <p:sp>
            <p:nvSpPr>
              <p:cNvPr id="23" name="직사각형 22">
                <a:extLst>
                  <a:ext uri="{FF2B5EF4-FFF2-40B4-BE49-F238E27FC236}">
                    <a16:creationId xmlns:a16="http://schemas.microsoft.com/office/drawing/2014/main" id="{038A9EF1-AC4F-671D-1618-16D1816357CC}"/>
                  </a:ext>
                </a:extLst>
              </p:cNvPr>
              <p:cNvSpPr/>
              <p:nvPr/>
            </p:nvSpPr>
            <p:spPr>
              <a:xfrm>
                <a:off x="3564355" y="3504193"/>
                <a:ext cx="879809" cy="3459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A-model</a:t>
                </a:r>
              </a:p>
            </p:txBody>
          </p:sp>
          <p:sp>
            <p:nvSpPr>
              <p:cNvPr id="24" name="직사각형 23">
                <a:extLst>
                  <a:ext uri="{FF2B5EF4-FFF2-40B4-BE49-F238E27FC236}">
                    <a16:creationId xmlns:a16="http://schemas.microsoft.com/office/drawing/2014/main" id="{07A53652-7E39-5C1C-F358-45B4C8F5EFC7}"/>
                  </a:ext>
                </a:extLst>
              </p:cNvPr>
              <p:cNvSpPr/>
              <p:nvPr/>
            </p:nvSpPr>
            <p:spPr>
              <a:xfrm>
                <a:off x="3564355" y="3827541"/>
                <a:ext cx="879809" cy="3459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B</a:t>
                </a:r>
                <a:r>
                  <a:rPr lang="ko-KR" altLang="en-US" sz="800" b="1" dirty="0">
                    <a:solidFill>
                      <a:schemeClr val="tx1"/>
                    </a:solidFill>
                    <a:ea typeface="맑은 고딕"/>
                  </a:rPr>
                  <a:t>-</a:t>
                </a:r>
                <a:r>
                  <a:rPr lang="en-US" altLang="ko-KR" sz="800" b="1" dirty="0">
                    <a:solidFill>
                      <a:schemeClr val="tx1"/>
                    </a:solidFill>
                    <a:latin typeface="Malgun Gothic"/>
                    <a:ea typeface="Malgun Gothic"/>
                  </a:rPr>
                  <a:t>model</a:t>
                </a:r>
                <a:endParaRPr lang="ko-KR" altLang="en-US" sz="1000" b="1" dirty="0">
                  <a:solidFill>
                    <a:schemeClr val="tx1"/>
                  </a:solidFill>
                  <a:ea typeface="맑은 고딕"/>
                </a:endParaRPr>
              </a:p>
            </p:txBody>
          </p:sp>
          <p:sp>
            <p:nvSpPr>
              <p:cNvPr id="25" name="직사각형 24">
                <a:extLst>
                  <a:ext uri="{FF2B5EF4-FFF2-40B4-BE49-F238E27FC236}">
                    <a16:creationId xmlns:a16="http://schemas.microsoft.com/office/drawing/2014/main" id="{F5FA0D48-3F60-0BEF-64B0-BB0D4F0A10F0}"/>
                  </a:ext>
                </a:extLst>
              </p:cNvPr>
              <p:cNvSpPr/>
              <p:nvPr/>
            </p:nvSpPr>
            <p:spPr>
              <a:xfrm>
                <a:off x="3564355" y="4150890"/>
                <a:ext cx="879809" cy="3459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a:solidFill>
                      <a:schemeClr val="tx1"/>
                    </a:solidFill>
                    <a:ea typeface="맑은 고딕"/>
                  </a:rPr>
                  <a:t>C-</a:t>
                </a:r>
                <a:r>
                  <a:rPr lang="en-US" altLang="ko-KR" sz="800" b="1" dirty="0">
                    <a:solidFill>
                      <a:schemeClr val="tx1"/>
                    </a:solidFill>
                    <a:latin typeface="Malgun Gothic"/>
                    <a:ea typeface="Malgun Gothic"/>
                  </a:rPr>
                  <a:t>model</a:t>
                </a:r>
                <a:endParaRPr lang="ko-KR" altLang="en-US" sz="1000" b="1" dirty="0">
                  <a:solidFill>
                    <a:schemeClr val="tx1"/>
                  </a:solidFill>
                  <a:ea typeface="맑은 고딕"/>
                </a:endParaRPr>
              </a:p>
            </p:txBody>
          </p:sp>
        </p:grpSp>
        <p:grpSp>
          <p:nvGrpSpPr>
            <p:cNvPr id="27" name="그룹 26">
              <a:extLst>
                <a:ext uri="{FF2B5EF4-FFF2-40B4-BE49-F238E27FC236}">
                  <a16:creationId xmlns:a16="http://schemas.microsoft.com/office/drawing/2014/main" id="{588E7538-7EFF-C27B-D63D-3C2997DB1DF2}"/>
                </a:ext>
              </a:extLst>
            </p:cNvPr>
            <p:cNvGrpSpPr/>
            <p:nvPr/>
          </p:nvGrpSpPr>
          <p:grpSpPr>
            <a:xfrm>
              <a:off x="2052889" y="586536"/>
              <a:ext cx="2007768" cy="992609"/>
              <a:chOff x="2436396" y="2105522"/>
              <a:chExt cx="2007768" cy="992609"/>
            </a:xfrm>
          </p:grpSpPr>
          <p:sp>
            <p:nvSpPr>
              <p:cNvPr id="28" name="직사각형 27">
                <a:extLst>
                  <a:ext uri="{FF2B5EF4-FFF2-40B4-BE49-F238E27FC236}">
                    <a16:creationId xmlns:a16="http://schemas.microsoft.com/office/drawing/2014/main" id="{BA6ADA84-1EA8-8001-B53D-47360872F6B3}"/>
                  </a:ext>
                </a:extLst>
              </p:cNvPr>
              <p:cNvSpPr/>
              <p:nvPr/>
            </p:nvSpPr>
            <p:spPr>
              <a:xfrm>
                <a:off x="2436396" y="2105526"/>
                <a:ext cx="1112920" cy="992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dirty="0" err="1">
                    <a:ea typeface="맑은 고딕"/>
                  </a:rPr>
                  <a:t>Controller</a:t>
                </a:r>
                <a:endParaRPr lang="ko-KR" altLang="en-US" sz="1000" dirty="0">
                  <a:ea typeface="맑은 고딕"/>
                </a:endParaRPr>
              </a:p>
            </p:txBody>
          </p:sp>
          <p:sp>
            <p:nvSpPr>
              <p:cNvPr id="29" name="직사각형 28">
                <a:extLst>
                  <a:ext uri="{FF2B5EF4-FFF2-40B4-BE49-F238E27FC236}">
                    <a16:creationId xmlns:a16="http://schemas.microsoft.com/office/drawing/2014/main" id="{EB2C4521-0C4C-98F3-C3BE-4E29017825AC}"/>
                  </a:ext>
                </a:extLst>
              </p:cNvPr>
              <p:cNvSpPr/>
              <p:nvPr/>
            </p:nvSpPr>
            <p:spPr>
              <a:xfrm>
                <a:off x="3564355" y="2105522"/>
                <a:ext cx="879809" cy="3459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A-Controller</a:t>
                </a:r>
              </a:p>
            </p:txBody>
          </p:sp>
          <p:sp>
            <p:nvSpPr>
              <p:cNvPr id="30" name="직사각형 29">
                <a:extLst>
                  <a:ext uri="{FF2B5EF4-FFF2-40B4-BE49-F238E27FC236}">
                    <a16:creationId xmlns:a16="http://schemas.microsoft.com/office/drawing/2014/main" id="{1502085D-1F47-1809-CF34-7A739818F7A7}"/>
                  </a:ext>
                </a:extLst>
              </p:cNvPr>
              <p:cNvSpPr/>
              <p:nvPr/>
            </p:nvSpPr>
            <p:spPr>
              <a:xfrm>
                <a:off x="3564355" y="2428870"/>
                <a:ext cx="879809" cy="3459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B</a:t>
                </a:r>
                <a:r>
                  <a:rPr lang="ko-KR" altLang="en-US" sz="800" b="1" dirty="0">
                    <a:solidFill>
                      <a:schemeClr val="tx1"/>
                    </a:solidFill>
                    <a:ea typeface="맑은 고딕"/>
                  </a:rPr>
                  <a:t>-</a:t>
                </a:r>
                <a:r>
                  <a:rPr lang="en-US" altLang="ko-KR" sz="800" b="1" dirty="0">
                    <a:solidFill>
                      <a:schemeClr val="tx1"/>
                    </a:solidFill>
                    <a:latin typeface="Malgun Gothic"/>
                    <a:ea typeface="Malgun Gothic"/>
                  </a:rPr>
                  <a:t>Controller</a:t>
                </a:r>
                <a:endParaRPr lang="ko-KR" altLang="en-US" sz="1000" b="1" dirty="0">
                  <a:solidFill>
                    <a:schemeClr val="tx1"/>
                  </a:solidFill>
                  <a:ea typeface="맑은 고딕"/>
                </a:endParaRPr>
              </a:p>
            </p:txBody>
          </p:sp>
          <p:sp>
            <p:nvSpPr>
              <p:cNvPr id="31" name="직사각형 30">
                <a:extLst>
                  <a:ext uri="{FF2B5EF4-FFF2-40B4-BE49-F238E27FC236}">
                    <a16:creationId xmlns:a16="http://schemas.microsoft.com/office/drawing/2014/main" id="{D8BE6679-5E63-B1E7-50A5-F1DA2E4763BC}"/>
                  </a:ext>
                </a:extLst>
              </p:cNvPr>
              <p:cNvSpPr/>
              <p:nvPr/>
            </p:nvSpPr>
            <p:spPr>
              <a:xfrm>
                <a:off x="3564355" y="2752219"/>
                <a:ext cx="879809" cy="3459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a:solidFill>
                      <a:schemeClr val="tx1"/>
                    </a:solidFill>
                    <a:ea typeface="맑은 고딕"/>
                  </a:rPr>
                  <a:t>C-</a:t>
                </a:r>
                <a:r>
                  <a:rPr lang="en-US" altLang="ko-KR" sz="800" b="1" dirty="0">
                    <a:solidFill>
                      <a:schemeClr val="tx1"/>
                    </a:solidFill>
                    <a:latin typeface="Malgun Gothic"/>
                    <a:ea typeface="Malgun Gothic"/>
                  </a:rPr>
                  <a:t>Controller</a:t>
                </a:r>
                <a:endParaRPr lang="ko-KR" altLang="en-US" sz="1000" b="1" dirty="0" err="1">
                  <a:solidFill>
                    <a:schemeClr val="tx1"/>
                  </a:solidFill>
                  <a:ea typeface="맑은 고딕"/>
                </a:endParaRPr>
              </a:p>
            </p:txBody>
          </p:sp>
        </p:grpSp>
        <p:sp>
          <p:nvSpPr>
            <p:cNvPr id="55" name="직사각형 54">
              <a:extLst>
                <a:ext uri="{FF2B5EF4-FFF2-40B4-BE49-F238E27FC236}">
                  <a16:creationId xmlns:a16="http://schemas.microsoft.com/office/drawing/2014/main" id="{3857C556-06C9-B341-991E-8DC95C8D1EB0}"/>
                </a:ext>
              </a:extLst>
            </p:cNvPr>
            <p:cNvSpPr/>
            <p:nvPr/>
          </p:nvSpPr>
          <p:spPr>
            <a:xfrm>
              <a:off x="1752104" y="473742"/>
              <a:ext cx="2609345" cy="37222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8" descr="텍스트이(가) 표시된 사진&#10;&#10;자동 생성된 설명">
            <a:extLst>
              <a:ext uri="{FF2B5EF4-FFF2-40B4-BE49-F238E27FC236}">
                <a16:creationId xmlns:a16="http://schemas.microsoft.com/office/drawing/2014/main" id="{25ACFB94-F1E5-74AE-67AF-F86029D33C14}"/>
              </a:ext>
            </a:extLst>
          </p:cNvPr>
          <p:cNvPicPr>
            <a:picLocks noChangeAspect="1"/>
          </p:cNvPicPr>
          <p:nvPr/>
        </p:nvPicPr>
        <p:blipFill>
          <a:blip r:embed="rId3"/>
          <a:stretch>
            <a:fillRect/>
          </a:stretch>
        </p:blipFill>
        <p:spPr>
          <a:xfrm>
            <a:off x="3337560" y="583482"/>
            <a:ext cx="5074920" cy="3686977"/>
          </a:xfrm>
          <a:prstGeom prst="rect">
            <a:avLst/>
          </a:prstGeom>
        </p:spPr>
      </p:pic>
    </p:spTree>
    <p:extLst>
      <p:ext uri="{BB962C8B-B14F-4D97-AF65-F5344CB8AC3E}">
        <p14:creationId xmlns:p14="http://schemas.microsoft.com/office/powerpoint/2010/main" val="379476343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551" y="28911"/>
            <a:ext cx="2635658" cy="369332"/>
          </a:xfrm>
          <a:prstGeom prst="rect">
            <a:avLst/>
          </a:prstGeom>
          <a:noFill/>
        </p:spPr>
        <p:txBody>
          <a:bodyPr wrap="none" lIns="91440" tIns="45720" rIns="91440" bIns="45720" rtlCol="0" anchor="t">
            <a:spAutoFit/>
          </a:bodyPr>
          <a:lstStyle/>
          <a:p>
            <a:r>
              <a:rPr lang="en-US" altLang="ko-KR" dirty="0">
                <a:latin typeface="굴림"/>
                <a:ea typeface="굴림"/>
              </a:rPr>
              <a:t>Ⅰ. </a:t>
            </a:r>
            <a:r>
              <a:rPr lang="en-US" altLang="ko-KR" dirty="0" err="1">
                <a:latin typeface="굴림"/>
                <a:ea typeface="굴림"/>
              </a:rPr>
              <a:t>폴더</a:t>
            </a:r>
            <a:r>
              <a:rPr lang="en-US" altLang="ko-KR" dirty="0">
                <a:latin typeface="굴림"/>
                <a:ea typeface="굴림"/>
              </a:rPr>
              <a:t> </a:t>
            </a:r>
            <a:r>
              <a:rPr lang="en-US" altLang="ko-KR" dirty="0" err="1">
                <a:latin typeface="굴림"/>
                <a:ea typeface="굴림"/>
              </a:rPr>
              <a:t>구조</a:t>
            </a:r>
            <a:r>
              <a:rPr lang="en-US" altLang="ko-KR" dirty="0">
                <a:latin typeface="굴림"/>
                <a:ea typeface="굴림"/>
              </a:rPr>
              <a:t>-backend</a:t>
            </a:r>
          </a:p>
        </p:txBody>
      </p:sp>
      <p:grpSp>
        <p:nvGrpSpPr>
          <p:cNvPr id="80" name="그룹 79">
            <a:extLst>
              <a:ext uri="{FF2B5EF4-FFF2-40B4-BE49-F238E27FC236}">
                <a16:creationId xmlns:a16="http://schemas.microsoft.com/office/drawing/2014/main" id="{77C86476-9C53-B39D-E30C-C9E216A78F7E}"/>
              </a:ext>
            </a:extLst>
          </p:cNvPr>
          <p:cNvGrpSpPr/>
          <p:nvPr/>
        </p:nvGrpSpPr>
        <p:grpSpPr>
          <a:xfrm>
            <a:off x="1241364" y="518458"/>
            <a:ext cx="2406311" cy="3880183"/>
            <a:chOff x="6106032" y="473741"/>
            <a:chExt cx="2406311" cy="3880183"/>
          </a:xfrm>
        </p:grpSpPr>
        <p:grpSp>
          <p:nvGrpSpPr>
            <p:cNvPr id="59" name="그룹 58">
              <a:extLst>
                <a:ext uri="{FF2B5EF4-FFF2-40B4-BE49-F238E27FC236}">
                  <a16:creationId xmlns:a16="http://schemas.microsoft.com/office/drawing/2014/main" id="{6F2D800F-59E5-7963-5455-B3A6CCCB26DA}"/>
                </a:ext>
              </a:extLst>
            </p:cNvPr>
            <p:cNvGrpSpPr/>
            <p:nvPr/>
          </p:nvGrpSpPr>
          <p:grpSpPr>
            <a:xfrm>
              <a:off x="6106032" y="473741"/>
              <a:ext cx="2406311" cy="1188117"/>
              <a:chOff x="6106032" y="473741"/>
              <a:chExt cx="2406311" cy="1188117"/>
            </a:xfrm>
          </p:grpSpPr>
          <p:grpSp>
            <p:nvGrpSpPr>
              <p:cNvPr id="56" name="그룹 55">
                <a:extLst>
                  <a:ext uri="{FF2B5EF4-FFF2-40B4-BE49-F238E27FC236}">
                    <a16:creationId xmlns:a16="http://schemas.microsoft.com/office/drawing/2014/main" id="{25C3E711-3378-0B7A-EA68-DA9942D29BA8}"/>
                  </a:ext>
                </a:extLst>
              </p:cNvPr>
              <p:cNvGrpSpPr/>
              <p:nvPr/>
            </p:nvGrpSpPr>
            <p:grpSpPr>
              <a:xfrm>
                <a:off x="6198269" y="618620"/>
                <a:ext cx="2225840" cy="398549"/>
                <a:chOff x="4784559" y="1581146"/>
                <a:chExt cx="2225840" cy="398549"/>
              </a:xfrm>
            </p:grpSpPr>
            <p:sp>
              <p:nvSpPr>
                <p:cNvPr id="42" name="직사각형 41">
                  <a:extLst>
                    <a:ext uri="{FF2B5EF4-FFF2-40B4-BE49-F238E27FC236}">
                      <a16:creationId xmlns:a16="http://schemas.microsoft.com/office/drawing/2014/main" id="{576FFD48-E145-D0FA-629A-3544CEF35173}"/>
                    </a:ext>
                  </a:extLst>
                </p:cNvPr>
                <p:cNvSpPr/>
                <p:nvPr/>
              </p:nvSpPr>
              <p:spPr>
                <a:xfrm>
                  <a:off x="4784559" y="1581149"/>
                  <a:ext cx="1112920" cy="398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ea typeface="맑은 고딕"/>
                    </a:rPr>
                    <a:t>Service</a:t>
                  </a:r>
                </a:p>
              </p:txBody>
            </p:sp>
            <p:sp>
              <p:nvSpPr>
                <p:cNvPr id="50" name="직사각형 49">
                  <a:extLst>
                    <a:ext uri="{FF2B5EF4-FFF2-40B4-BE49-F238E27FC236}">
                      <a16:creationId xmlns:a16="http://schemas.microsoft.com/office/drawing/2014/main" id="{22F2F1F4-B630-DC4F-C030-6D546CE57A8F}"/>
                    </a:ext>
                  </a:extLst>
                </p:cNvPr>
                <p:cNvSpPr/>
                <p:nvPr/>
              </p:nvSpPr>
              <p:spPr>
                <a:xfrm>
                  <a:off x="5897479" y="1581146"/>
                  <a:ext cx="1112920" cy="39854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A</a:t>
                  </a:r>
                  <a:r>
                    <a:rPr lang="ko-KR" altLang="en-US" sz="800" b="1" dirty="0">
                      <a:solidFill>
                        <a:schemeClr val="tx1"/>
                      </a:solidFill>
                      <a:ea typeface="맑은 고딕"/>
                    </a:rPr>
                    <a:t>-Service</a:t>
                  </a:r>
                </a:p>
              </p:txBody>
            </p:sp>
          </p:grpSp>
          <p:grpSp>
            <p:nvGrpSpPr>
              <p:cNvPr id="57" name="그룹 56">
                <a:extLst>
                  <a:ext uri="{FF2B5EF4-FFF2-40B4-BE49-F238E27FC236}">
                    <a16:creationId xmlns:a16="http://schemas.microsoft.com/office/drawing/2014/main" id="{6060A26E-AD58-8084-354A-6C594576DFAA}"/>
                  </a:ext>
                </a:extLst>
              </p:cNvPr>
              <p:cNvGrpSpPr/>
              <p:nvPr/>
            </p:nvGrpSpPr>
            <p:grpSpPr>
              <a:xfrm>
                <a:off x="6198269" y="1122441"/>
                <a:ext cx="2225840" cy="398549"/>
                <a:chOff x="4784558" y="2024809"/>
                <a:chExt cx="2225840" cy="398549"/>
              </a:xfrm>
            </p:grpSpPr>
            <p:sp>
              <p:nvSpPr>
                <p:cNvPr id="51" name="직사각형 50">
                  <a:extLst>
                    <a:ext uri="{FF2B5EF4-FFF2-40B4-BE49-F238E27FC236}">
                      <a16:creationId xmlns:a16="http://schemas.microsoft.com/office/drawing/2014/main" id="{A731A512-36C5-9188-4B24-3A38A47131C3}"/>
                    </a:ext>
                  </a:extLst>
                </p:cNvPr>
                <p:cNvSpPr/>
                <p:nvPr/>
              </p:nvSpPr>
              <p:spPr>
                <a:xfrm>
                  <a:off x="4784558" y="2024812"/>
                  <a:ext cx="1112920" cy="398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sz="1000" dirty="0" err="1">
                      <a:latin typeface="Malgun Gothic"/>
                      <a:ea typeface="Malgun Gothic"/>
                    </a:rPr>
                    <a:t>Model</a:t>
                  </a:r>
                  <a:endParaRPr lang="ko-KR" dirty="0" err="1"/>
                </a:p>
              </p:txBody>
            </p:sp>
            <p:sp>
              <p:nvSpPr>
                <p:cNvPr id="52" name="직사각형 51">
                  <a:extLst>
                    <a:ext uri="{FF2B5EF4-FFF2-40B4-BE49-F238E27FC236}">
                      <a16:creationId xmlns:a16="http://schemas.microsoft.com/office/drawing/2014/main" id="{2FD340E6-F0B1-AA1F-7D5D-49DF468C4320}"/>
                    </a:ext>
                  </a:extLst>
                </p:cNvPr>
                <p:cNvSpPr/>
                <p:nvPr/>
              </p:nvSpPr>
              <p:spPr>
                <a:xfrm>
                  <a:off x="5897478" y="2024809"/>
                  <a:ext cx="1112920" cy="39854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A-Model</a:t>
                  </a:r>
                </a:p>
              </p:txBody>
            </p:sp>
          </p:grpSp>
          <p:sp>
            <p:nvSpPr>
              <p:cNvPr id="58" name="직사각형 57">
                <a:extLst>
                  <a:ext uri="{FF2B5EF4-FFF2-40B4-BE49-F238E27FC236}">
                    <a16:creationId xmlns:a16="http://schemas.microsoft.com/office/drawing/2014/main" id="{27037EB4-449E-BB77-9ABB-3C868C922A34}"/>
                  </a:ext>
                </a:extLst>
              </p:cNvPr>
              <p:cNvSpPr/>
              <p:nvPr/>
            </p:nvSpPr>
            <p:spPr>
              <a:xfrm>
                <a:off x="6106032" y="473741"/>
                <a:ext cx="2406311" cy="11881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0" name="그룹 59">
              <a:extLst>
                <a:ext uri="{FF2B5EF4-FFF2-40B4-BE49-F238E27FC236}">
                  <a16:creationId xmlns:a16="http://schemas.microsoft.com/office/drawing/2014/main" id="{80412B1A-49D3-4A02-CBD3-6AA026D21FC5}"/>
                </a:ext>
              </a:extLst>
            </p:cNvPr>
            <p:cNvGrpSpPr/>
            <p:nvPr/>
          </p:nvGrpSpPr>
          <p:grpSpPr>
            <a:xfrm>
              <a:off x="6106032" y="3165807"/>
              <a:ext cx="2406311" cy="1188117"/>
              <a:chOff x="6106032" y="473741"/>
              <a:chExt cx="2406311" cy="1188117"/>
            </a:xfrm>
          </p:grpSpPr>
          <p:grpSp>
            <p:nvGrpSpPr>
              <p:cNvPr id="61" name="그룹 60">
                <a:extLst>
                  <a:ext uri="{FF2B5EF4-FFF2-40B4-BE49-F238E27FC236}">
                    <a16:creationId xmlns:a16="http://schemas.microsoft.com/office/drawing/2014/main" id="{02CA2E80-3A53-BFB5-D961-ABB4CDA20582}"/>
                  </a:ext>
                </a:extLst>
              </p:cNvPr>
              <p:cNvGrpSpPr/>
              <p:nvPr/>
            </p:nvGrpSpPr>
            <p:grpSpPr>
              <a:xfrm>
                <a:off x="6198269" y="618620"/>
                <a:ext cx="2225840" cy="398549"/>
                <a:chOff x="4784559" y="1581146"/>
                <a:chExt cx="2225840" cy="398549"/>
              </a:xfrm>
            </p:grpSpPr>
            <p:sp>
              <p:nvSpPr>
                <p:cNvPr id="66" name="직사각형 65">
                  <a:extLst>
                    <a:ext uri="{FF2B5EF4-FFF2-40B4-BE49-F238E27FC236}">
                      <a16:creationId xmlns:a16="http://schemas.microsoft.com/office/drawing/2014/main" id="{E614623A-1748-0E0D-5AB7-8032162CD06F}"/>
                    </a:ext>
                  </a:extLst>
                </p:cNvPr>
                <p:cNvSpPr/>
                <p:nvPr/>
              </p:nvSpPr>
              <p:spPr>
                <a:xfrm>
                  <a:off x="4784559" y="1581149"/>
                  <a:ext cx="1112920" cy="398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ea typeface="맑은 고딕"/>
                    </a:rPr>
                    <a:t>Service</a:t>
                  </a:r>
                </a:p>
              </p:txBody>
            </p:sp>
            <p:sp>
              <p:nvSpPr>
                <p:cNvPr id="67" name="직사각형 66">
                  <a:extLst>
                    <a:ext uri="{FF2B5EF4-FFF2-40B4-BE49-F238E27FC236}">
                      <a16:creationId xmlns:a16="http://schemas.microsoft.com/office/drawing/2014/main" id="{FD11F7D6-8123-AFA4-CFDC-EBF5527D628C}"/>
                    </a:ext>
                  </a:extLst>
                </p:cNvPr>
                <p:cNvSpPr/>
                <p:nvPr/>
              </p:nvSpPr>
              <p:spPr>
                <a:xfrm>
                  <a:off x="5897479" y="1581146"/>
                  <a:ext cx="1112920" cy="39854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a:solidFill>
                        <a:schemeClr val="tx1"/>
                      </a:solidFill>
                      <a:ea typeface="맑은 고딕"/>
                    </a:rPr>
                    <a:t>C-Service</a:t>
                  </a:r>
                </a:p>
              </p:txBody>
            </p:sp>
          </p:grpSp>
          <p:grpSp>
            <p:nvGrpSpPr>
              <p:cNvPr id="62" name="그룹 61">
                <a:extLst>
                  <a:ext uri="{FF2B5EF4-FFF2-40B4-BE49-F238E27FC236}">
                    <a16:creationId xmlns:a16="http://schemas.microsoft.com/office/drawing/2014/main" id="{F4077242-C6FB-EAF5-CBEE-54EF29FF57FC}"/>
                  </a:ext>
                </a:extLst>
              </p:cNvPr>
              <p:cNvGrpSpPr/>
              <p:nvPr/>
            </p:nvGrpSpPr>
            <p:grpSpPr>
              <a:xfrm>
                <a:off x="6198269" y="1122441"/>
                <a:ext cx="2225840" cy="398549"/>
                <a:chOff x="4784558" y="2024809"/>
                <a:chExt cx="2225840" cy="398549"/>
              </a:xfrm>
            </p:grpSpPr>
            <p:sp>
              <p:nvSpPr>
                <p:cNvPr id="64" name="직사각형 63">
                  <a:extLst>
                    <a:ext uri="{FF2B5EF4-FFF2-40B4-BE49-F238E27FC236}">
                      <a16:creationId xmlns:a16="http://schemas.microsoft.com/office/drawing/2014/main" id="{850AE036-AE41-AF1F-1F25-F41683C609B2}"/>
                    </a:ext>
                  </a:extLst>
                </p:cNvPr>
                <p:cNvSpPr/>
                <p:nvPr/>
              </p:nvSpPr>
              <p:spPr>
                <a:xfrm>
                  <a:off x="4784558" y="2024812"/>
                  <a:ext cx="1112920" cy="398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sz="1000" dirty="0" err="1">
                      <a:latin typeface="Malgun Gothic"/>
                      <a:ea typeface="Malgun Gothic"/>
                    </a:rPr>
                    <a:t>Model</a:t>
                  </a:r>
                  <a:endParaRPr lang="ko-KR" dirty="0" err="1"/>
                </a:p>
              </p:txBody>
            </p:sp>
            <p:sp>
              <p:nvSpPr>
                <p:cNvPr id="65" name="직사각형 64">
                  <a:extLst>
                    <a:ext uri="{FF2B5EF4-FFF2-40B4-BE49-F238E27FC236}">
                      <a16:creationId xmlns:a16="http://schemas.microsoft.com/office/drawing/2014/main" id="{0DA14464-AD2F-53B4-4244-065BB19F04C0}"/>
                    </a:ext>
                  </a:extLst>
                </p:cNvPr>
                <p:cNvSpPr/>
                <p:nvPr/>
              </p:nvSpPr>
              <p:spPr>
                <a:xfrm>
                  <a:off x="5897478" y="2024809"/>
                  <a:ext cx="1112920" cy="39854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a:solidFill>
                        <a:schemeClr val="tx1"/>
                      </a:solidFill>
                      <a:ea typeface="맑은 고딕"/>
                    </a:rPr>
                    <a:t>C-</a:t>
                  </a:r>
                  <a:r>
                    <a:rPr lang="ko-KR" altLang="en-US" sz="800" b="1" dirty="0" err="1">
                      <a:solidFill>
                        <a:schemeClr val="tx1"/>
                      </a:solidFill>
                      <a:ea typeface="맑은 고딕"/>
                    </a:rPr>
                    <a:t>Model</a:t>
                  </a:r>
                </a:p>
              </p:txBody>
            </p:sp>
          </p:grpSp>
          <p:sp>
            <p:nvSpPr>
              <p:cNvPr id="63" name="직사각형 62">
                <a:extLst>
                  <a:ext uri="{FF2B5EF4-FFF2-40B4-BE49-F238E27FC236}">
                    <a16:creationId xmlns:a16="http://schemas.microsoft.com/office/drawing/2014/main" id="{EE7B3D59-6FC4-7D69-C7A9-2B5E8BDA7480}"/>
                  </a:ext>
                </a:extLst>
              </p:cNvPr>
              <p:cNvSpPr/>
              <p:nvPr/>
            </p:nvSpPr>
            <p:spPr>
              <a:xfrm>
                <a:off x="6106032" y="473741"/>
                <a:ext cx="2406311" cy="11881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8" name="그룹 67">
              <a:extLst>
                <a:ext uri="{FF2B5EF4-FFF2-40B4-BE49-F238E27FC236}">
                  <a16:creationId xmlns:a16="http://schemas.microsoft.com/office/drawing/2014/main" id="{67E2E3E6-29F8-1164-31B8-AB18BA31CFC9}"/>
                </a:ext>
              </a:extLst>
            </p:cNvPr>
            <p:cNvGrpSpPr/>
            <p:nvPr/>
          </p:nvGrpSpPr>
          <p:grpSpPr>
            <a:xfrm>
              <a:off x="6106032" y="1797215"/>
              <a:ext cx="2406311" cy="1188117"/>
              <a:chOff x="6106032" y="473741"/>
              <a:chExt cx="2406311" cy="1188117"/>
            </a:xfrm>
          </p:grpSpPr>
          <p:grpSp>
            <p:nvGrpSpPr>
              <p:cNvPr id="69" name="그룹 68">
                <a:extLst>
                  <a:ext uri="{FF2B5EF4-FFF2-40B4-BE49-F238E27FC236}">
                    <a16:creationId xmlns:a16="http://schemas.microsoft.com/office/drawing/2014/main" id="{0DD49E79-9792-2100-5DEC-DB2573F1A15D}"/>
                  </a:ext>
                </a:extLst>
              </p:cNvPr>
              <p:cNvGrpSpPr/>
              <p:nvPr/>
            </p:nvGrpSpPr>
            <p:grpSpPr>
              <a:xfrm>
                <a:off x="6198269" y="618620"/>
                <a:ext cx="2225840" cy="398549"/>
                <a:chOff x="4784559" y="1581146"/>
                <a:chExt cx="2225840" cy="398549"/>
              </a:xfrm>
            </p:grpSpPr>
            <p:sp>
              <p:nvSpPr>
                <p:cNvPr id="74" name="직사각형 73">
                  <a:extLst>
                    <a:ext uri="{FF2B5EF4-FFF2-40B4-BE49-F238E27FC236}">
                      <a16:creationId xmlns:a16="http://schemas.microsoft.com/office/drawing/2014/main" id="{4C090DB5-1B5D-A491-90C9-B75282B83343}"/>
                    </a:ext>
                  </a:extLst>
                </p:cNvPr>
                <p:cNvSpPr/>
                <p:nvPr/>
              </p:nvSpPr>
              <p:spPr>
                <a:xfrm>
                  <a:off x="4784559" y="1581149"/>
                  <a:ext cx="1112920" cy="398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ea typeface="맑은 고딕"/>
                    </a:rPr>
                    <a:t>Service</a:t>
                  </a:r>
                </a:p>
              </p:txBody>
            </p:sp>
            <p:sp>
              <p:nvSpPr>
                <p:cNvPr id="75" name="직사각형 74">
                  <a:extLst>
                    <a:ext uri="{FF2B5EF4-FFF2-40B4-BE49-F238E27FC236}">
                      <a16:creationId xmlns:a16="http://schemas.microsoft.com/office/drawing/2014/main" id="{0DDE1385-111B-DFB4-EFEB-40F5E1DFC30D}"/>
                    </a:ext>
                  </a:extLst>
                </p:cNvPr>
                <p:cNvSpPr/>
                <p:nvPr/>
              </p:nvSpPr>
              <p:spPr>
                <a:xfrm>
                  <a:off x="5897479" y="1581146"/>
                  <a:ext cx="1112920" cy="39854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B</a:t>
                  </a:r>
                  <a:r>
                    <a:rPr lang="ko-KR" altLang="en-US" sz="800" b="1" dirty="0">
                      <a:solidFill>
                        <a:schemeClr val="tx1"/>
                      </a:solidFill>
                      <a:ea typeface="맑은 고딕"/>
                    </a:rPr>
                    <a:t>-Service</a:t>
                  </a:r>
                </a:p>
              </p:txBody>
            </p:sp>
          </p:grpSp>
          <p:grpSp>
            <p:nvGrpSpPr>
              <p:cNvPr id="70" name="그룹 69">
                <a:extLst>
                  <a:ext uri="{FF2B5EF4-FFF2-40B4-BE49-F238E27FC236}">
                    <a16:creationId xmlns:a16="http://schemas.microsoft.com/office/drawing/2014/main" id="{19DA1F8C-FC5D-1957-FC5F-6AC9641EA17A}"/>
                  </a:ext>
                </a:extLst>
              </p:cNvPr>
              <p:cNvGrpSpPr/>
              <p:nvPr/>
            </p:nvGrpSpPr>
            <p:grpSpPr>
              <a:xfrm>
                <a:off x="6198269" y="1122441"/>
                <a:ext cx="2225840" cy="398549"/>
                <a:chOff x="4784558" y="2024809"/>
                <a:chExt cx="2225840" cy="398549"/>
              </a:xfrm>
            </p:grpSpPr>
            <p:sp>
              <p:nvSpPr>
                <p:cNvPr id="72" name="직사각형 71">
                  <a:extLst>
                    <a:ext uri="{FF2B5EF4-FFF2-40B4-BE49-F238E27FC236}">
                      <a16:creationId xmlns:a16="http://schemas.microsoft.com/office/drawing/2014/main" id="{4365A220-76BA-DFA7-CE2E-7B0D00362518}"/>
                    </a:ext>
                  </a:extLst>
                </p:cNvPr>
                <p:cNvSpPr/>
                <p:nvPr/>
              </p:nvSpPr>
              <p:spPr>
                <a:xfrm>
                  <a:off x="4784558" y="2024812"/>
                  <a:ext cx="1112920" cy="398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sz="1000" dirty="0" err="1">
                      <a:latin typeface="Malgun Gothic"/>
                      <a:ea typeface="Malgun Gothic"/>
                    </a:rPr>
                    <a:t>Model</a:t>
                  </a:r>
                  <a:endParaRPr lang="ko-KR" dirty="0" err="1"/>
                </a:p>
              </p:txBody>
            </p:sp>
            <p:sp>
              <p:nvSpPr>
                <p:cNvPr id="73" name="직사각형 72">
                  <a:extLst>
                    <a:ext uri="{FF2B5EF4-FFF2-40B4-BE49-F238E27FC236}">
                      <a16:creationId xmlns:a16="http://schemas.microsoft.com/office/drawing/2014/main" id="{3C82753F-3F99-8277-D4A1-AE3D449C6222}"/>
                    </a:ext>
                  </a:extLst>
                </p:cNvPr>
                <p:cNvSpPr/>
                <p:nvPr/>
              </p:nvSpPr>
              <p:spPr>
                <a:xfrm>
                  <a:off x="5897478" y="2024809"/>
                  <a:ext cx="1112920" cy="39854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800" b="1" dirty="0" err="1">
                      <a:solidFill>
                        <a:schemeClr val="tx1"/>
                      </a:solidFill>
                      <a:ea typeface="맑은 고딕"/>
                    </a:rPr>
                    <a:t>B-Model</a:t>
                  </a:r>
                </a:p>
              </p:txBody>
            </p:sp>
          </p:grpSp>
          <p:sp>
            <p:nvSpPr>
              <p:cNvPr id="71" name="직사각형 70">
                <a:extLst>
                  <a:ext uri="{FF2B5EF4-FFF2-40B4-BE49-F238E27FC236}">
                    <a16:creationId xmlns:a16="http://schemas.microsoft.com/office/drawing/2014/main" id="{C5837779-6534-8504-7C4B-0A3EFD34EF08}"/>
                  </a:ext>
                </a:extLst>
              </p:cNvPr>
              <p:cNvSpPr/>
              <p:nvPr/>
            </p:nvSpPr>
            <p:spPr>
              <a:xfrm>
                <a:off x="6106032" y="473741"/>
                <a:ext cx="2406311" cy="11881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4" name="그림 4">
            <a:extLst>
              <a:ext uri="{FF2B5EF4-FFF2-40B4-BE49-F238E27FC236}">
                <a16:creationId xmlns:a16="http://schemas.microsoft.com/office/drawing/2014/main" id="{4204353F-CF67-F8B4-55FE-78B785E93C73}"/>
              </a:ext>
            </a:extLst>
          </p:cNvPr>
          <p:cNvPicPr>
            <a:picLocks noChangeAspect="1"/>
          </p:cNvPicPr>
          <p:nvPr/>
        </p:nvPicPr>
        <p:blipFill>
          <a:blip r:embed="rId3"/>
          <a:stretch>
            <a:fillRect/>
          </a:stretch>
        </p:blipFill>
        <p:spPr>
          <a:xfrm>
            <a:off x="3985260" y="547617"/>
            <a:ext cx="4572000" cy="4048267"/>
          </a:xfrm>
          <a:prstGeom prst="rect">
            <a:avLst/>
          </a:prstGeom>
        </p:spPr>
      </p:pic>
      <p:sp>
        <p:nvSpPr>
          <p:cNvPr id="6" name="직사각형 5">
            <a:extLst>
              <a:ext uri="{FF2B5EF4-FFF2-40B4-BE49-F238E27FC236}">
                <a16:creationId xmlns:a16="http://schemas.microsoft.com/office/drawing/2014/main" id="{81CB4984-C2D8-6D2F-C42C-FBDC4E30AE74}"/>
              </a:ext>
            </a:extLst>
          </p:cNvPr>
          <p:cNvSpPr/>
          <p:nvPr/>
        </p:nvSpPr>
        <p:spPr>
          <a:xfrm>
            <a:off x="160121" y="2223034"/>
            <a:ext cx="884320" cy="467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1000" dirty="0">
                <a:ea typeface="맑은 고딕"/>
              </a:rPr>
              <a:t>REST</a:t>
            </a:r>
            <a:br>
              <a:rPr lang="ko-KR" altLang="en-US" sz="1000" dirty="0">
                <a:ea typeface="맑은 고딕"/>
              </a:rPr>
            </a:br>
            <a:r>
              <a:rPr lang="ko-KR" altLang="en-US" sz="1000" dirty="0">
                <a:ea typeface="맑은 고딕"/>
              </a:rPr>
              <a:t>(</a:t>
            </a:r>
            <a:r>
              <a:rPr lang="ko-KR" altLang="en-US" sz="1000" dirty="0" err="1">
                <a:ea typeface="맑은 고딕"/>
              </a:rPr>
              <a:t>Controller</a:t>
            </a:r>
            <a:r>
              <a:rPr lang="ko-KR" altLang="en-US" sz="1000" dirty="0">
                <a:ea typeface="맑은 고딕"/>
              </a:rPr>
              <a:t>)</a:t>
            </a:r>
          </a:p>
        </p:txBody>
      </p:sp>
      <p:sp>
        <p:nvSpPr>
          <p:cNvPr id="8" name="직사각형 7">
            <a:extLst>
              <a:ext uri="{FF2B5EF4-FFF2-40B4-BE49-F238E27FC236}">
                <a16:creationId xmlns:a16="http://schemas.microsoft.com/office/drawing/2014/main" id="{0BE2C1BD-25A6-414A-92C5-970DBBE7F209}"/>
              </a:ext>
            </a:extLst>
          </p:cNvPr>
          <p:cNvSpPr/>
          <p:nvPr/>
        </p:nvSpPr>
        <p:spPr>
          <a:xfrm>
            <a:off x="121224" y="2225338"/>
            <a:ext cx="966131" cy="4642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77199260"/>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269" y="21391"/>
            <a:ext cx="3155031" cy="369332"/>
          </a:xfrm>
          <a:prstGeom prst="rect">
            <a:avLst/>
          </a:prstGeom>
          <a:noFill/>
        </p:spPr>
        <p:txBody>
          <a:bodyPr wrap="none" lIns="91440" tIns="45720" rIns="91440" bIns="45720" rtlCol="0" anchor="t">
            <a:spAutoFit/>
          </a:bodyPr>
          <a:lstStyle/>
          <a:p>
            <a:r>
              <a:rPr lang="en-US" dirty="0">
                <a:latin typeface="굴림"/>
                <a:ea typeface="굴림"/>
              </a:rPr>
              <a:t>Ⅲ.</a:t>
            </a:r>
            <a:r>
              <a:rPr lang="en-US" altLang="ko-KR" dirty="0">
                <a:latin typeface="굴림"/>
                <a:ea typeface="굴림"/>
              </a:rPr>
              <a:t> </a:t>
            </a:r>
            <a:r>
              <a:rPr lang="en-US" altLang="ko-KR" dirty="0" err="1">
                <a:latin typeface="굴림"/>
                <a:ea typeface="굴림"/>
              </a:rPr>
              <a:t>폴더구조</a:t>
            </a:r>
            <a:r>
              <a:rPr lang="en-US" altLang="ko-KR" dirty="0">
                <a:latin typeface="굴림"/>
                <a:ea typeface="굴림"/>
              </a:rPr>
              <a:t> </a:t>
            </a:r>
            <a:r>
              <a:rPr lang="en-US" altLang="ko-KR" dirty="0" err="1">
                <a:latin typeface="굴림"/>
                <a:ea typeface="굴림"/>
              </a:rPr>
              <a:t>비교-FrontEnd</a:t>
            </a:r>
          </a:p>
        </p:txBody>
      </p:sp>
      <p:pic>
        <p:nvPicPr>
          <p:cNvPr id="3" name="그림 4" descr="텍스트이(가) 표시된 사진&#10;&#10;자동 생성된 설명">
            <a:extLst>
              <a:ext uri="{FF2B5EF4-FFF2-40B4-BE49-F238E27FC236}">
                <a16:creationId xmlns:a16="http://schemas.microsoft.com/office/drawing/2014/main" id="{409BAB81-3347-3BDD-CD48-C502AD9A04A0}"/>
              </a:ext>
            </a:extLst>
          </p:cNvPr>
          <p:cNvPicPr>
            <a:picLocks noChangeAspect="1"/>
          </p:cNvPicPr>
          <p:nvPr/>
        </p:nvPicPr>
        <p:blipFill rotWithShape="1">
          <a:blip r:embed="rId3"/>
          <a:srcRect l="274" r="51980" b="380"/>
          <a:stretch/>
        </p:blipFill>
        <p:spPr>
          <a:xfrm>
            <a:off x="1201755" y="879067"/>
            <a:ext cx="1979023" cy="2979125"/>
          </a:xfrm>
          <a:prstGeom prst="rect">
            <a:avLst/>
          </a:prstGeom>
        </p:spPr>
      </p:pic>
      <p:pic>
        <p:nvPicPr>
          <p:cNvPr id="5" name="그림 5" descr="텍스트, 전자기기, 스크린샷이(가) 표시된 사진&#10;&#10;자동 생성된 설명">
            <a:extLst>
              <a:ext uri="{FF2B5EF4-FFF2-40B4-BE49-F238E27FC236}">
                <a16:creationId xmlns:a16="http://schemas.microsoft.com/office/drawing/2014/main" id="{F5006650-696B-E4F9-F75A-8B241F8EE374}"/>
              </a:ext>
            </a:extLst>
          </p:cNvPr>
          <p:cNvPicPr>
            <a:picLocks noChangeAspect="1"/>
          </p:cNvPicPr>
          <p:nvPr/>
        </p:nvPicPr>
        <p:blipFill>
          <a:blip r:embed="rId4"/>
          <a:stretch>
            <a:fillRect/>
          </a:stretch>
        </p:blipFill>
        <p:spPr>
          <a:xfrm>
            <a:off x="4628383" y="879470"/>
            <a:ext cx="1660358" cy="2980724"/>
          </a:xfrm>
          <a:prstGeom prst="rect">
            <a:avLst/>
          </a:prstGeom>
        </p:spPr>
      </p:pic>
      <p:sp>
        <p:nvSpPr>
          <p:cNvPr id="4" name="직사각형 3">
            <a:extLst>
              <a:ext uri="{FF2B5EF4-FFF2-40B4-BE49-F238E27FC236}">
                <a16:creationId xmlns:a16="http://schemas.microsoft.com/office/drawing/2014/main" id="{CFD1DE77-D5C1-FC0A-6798-2E75B6F85BF2}"/>
              </a:ext>
            </a:extLst>
          </p:cNvPr>
          <p:cNvSpPr/>
          <p:nvPr/>
        </p:nvSpPr>
        <p:spPr>
          <a:xfrm>
            <a:off x="1203159" y="2233362"/>
            <a:ext cx="1225718" cy="51886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A7F7000C-E119-4012-E70D-60B1473B5916}"/>
              </a:ext>
            </a:extLst>
          </p:cNvPr>
          <p:cNvSpPr/>
          <p:nvPr/>
        </p:nvSpPr>
        <p:spPr>
          <a:xfrm>
            <a:off x="1240758" y="1060282"/>
            <a:ext cx="1165561" cy="29327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5427889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23528" y="69276"/>
            <a:ext cx="2031325" cy="369332"/>
          </a:xfrm>
          <a:prstGeom prst="rect">
            <a:avLst/>
          </a:prstGeom>
          <a:noFill/>
        </p:spPr>
        <p:txBody>
          <a:bodyPr wrap="none" lIns="91440" tIns="45720" rIns="91440" bIns="45720" rtlCol="0" anchor="t">
            <a:spAutoFit/>
          </a:bodyPr>
          <a:lstStyle/>
          <a:p>
            <a:r>
              <a:rPr lang="en-US" dirty="0">
                <a:latin typeface="굴림"/>
                <a:ea typeface="굴림"/>
              </a:rPr>
              <a:t>Ⅲ.</a:t>
            </a:r>
            <a:r>
              <a:rPr lang="ko-KR" altLang="en-US" dirty="0">
                <a:latin typeface="굴림"/>
                <a:ea typeface="굴림"/>
              </a:rPr>
              <a:t>폴더구조</a:t>
            </a:r>
            <a:r>
              <a:rPr lang="en-US" dirty="0">
                <a:latin typeface="굴림"/>
                <a:ea typeface="굴림"/>
              </a:rPr>
              <a:t> </a:t>
            </a:r>
            <a:r>
              <a:rPr lang="ko-KR" altLang="en-US" dirty="0">
                <a:latin typeface="굴림"/>
                <a:ea typeface="굴림"/>
              </a:rPr>
              <a:t>비교</a:t>
            </a:r>
            <a:endParaRPr lang="ko-KR" dirty="0">
              <a:latin typeface="굴림"/>
              <a:ea typeface="굴림"/>
            </a:endParaRPr>
          </a:p>
        </p:txBody>
      </p:sp>
      <p:pic>
        <p:nvPicPr>
          <p:cNvPr id="8" name="그림 23" descr="텍스트이(가) 표시된 사진&#10;&#10;자동 생성된 설명">
            <a:extLst>
              <a:ext uri="{FF2B5EF4-FFF2-40B4-BE49-F238E27FC236}">
                <a16:creationId xmlns:a16="http://schemas.microsoft.com/office/drawing/2014/main" id="{3ECABB79-1CB4-C5D9-2FFA-5DBE15041A9E}"/>
              </a:ext>
            </a:extLst>
          </p:cNvPr>
          <p:cNvPicPr>
            <a:picLocks noChangeAspect="1"/>
          </p:cNvPicPr>
          <p:nvPr/>
        </p:nvPicPr>
        <p:blipFill>
          <a:blip r:embed="rId3"/>
          <a:stretch>
            <a:fillRect/>
          </a:stretch>
        </p:blipFill>
        <p:spPr>
          <a:xfrm>
            <a:off x="4079507" y="574815"/>
            <a:ext cx="3863640" cy="4526571"/>
          </a:xfrm>
          <a:prstGeom prst="rect">
            <a:avLst/>
          </a:prstGeom>
        </p:spPr>
      </p:pic>
      <p:pic>
        <p:nvPicPr>
          <p:cNvPr id="24" name="그림 24" descr="텍스트이(가) 표시된 사진&#10;&#10;자동 생성된 설명">
            <a:extLst>
              <a:ext uri="{FF2B5EF4-FFF2-40B4-BE49-F238E27FC236}">
                <a16:creationId xmlns:a16="http://schemas.microsoft.com/office/drawing/2014/main" id="{B1B2E8AA-2290-B787-AB7A-D2FEE33166D5}"/>
              </a:ext>
            </a:extLst>
          </p:cNvPr>
          <p:cNvPicPr>
            <a:picLocks noChangeAspect="1"/>
          </p:cNvPicPr>
          <p:nvPr/>
        </p:nvPicPr>
        <p:blipFill>
          <a:blip r:embed="rId4"/>
          <a:stretch>
            <a:fillRect/>
          </a:stretch>
        </p:blipFill>
        <p:spPr>
          <a:xfrm>
            <a:off x="380499" y="617423"/>
            <a:ext cx="2743200" cy="2750614"/>
          </a:xfrm>
          <a:prstGeom prst="rect">
            <a:avLst/>
          </a:prstGeom>
        </p:spPr>
      </p:pic>
      <p:sp>
        <p:nvSpPr>
          <p:cNvPr id="2" name="TextBox 1">
            <a:extLst>
              <a:ext uri="{FF2B5EF4-FFF2-40B4-BE49-F238E27FC236}">
                <a16:creationId xmlns:a16="http://schemas.microsoft.com/office/drawing/2014/main" id="{24E5B389-AEEC-A06B-D206-F1C1C78BE8A1}"/>
              </a:ext>
            </a:extLst>
          </p:cNvPr>
          <p:cNvSpPr txBox="1"/>
          <p:nvPr/>
        </p:nvSpPr>
        <p:spPr>
          <a:xfrm>
            <a:off x="241915" y="3565456"/>
            <a:ext cx="32173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a:latin typeface="Malgun Gothic"/>
                <a:ea typeface="Malgun Gothic"/>
              </a:rPr>
              <a:t>모듈의 기능 메소드들을 </a:t>
            </a:r>
            <a:r>
              <a:rPr lang="ko-KR" altLang="en-US" sz="1400" dirty="0" err="1">
                <a:latin typeface="Malgun Gothic"/>
                <a:ea typeface="Malgun Gothic"/>
              </a:rPr>
              <a:t>모아놓은</a:t>
            </a:r>
            <a:r>
              <a:rPr lang="ko-KR" altLang="en-US" sz="1400" dirty="0">
                <a:latin typeface="Malgun Gothic"/>
                <a:ea typeface="Malgun Gothic"/>
              </a:rPr>
              <a:t> 곳</a:t>
            </a:r>
          </a:p>
        </p:txBody>
      </p:sp>
    </p:spTree>
    <p:extLst>
      <p:ext uri="{BB962C8B-B14F-4D97-AF65-F5344CB8AC3E}">
        <p14:creationId xmlns:p14="http://schemas.microsoft.com/office/powerpoint/2010/main" val="1720791940"/>
      </p:ext>
    </p:extLst>
  </p:cSld>
  <p:clrMapOvr>
    <a:masterClrMapping/>
  </p:clrMapOvr>
  <p:transition>
    <p:wipe dir="r"/>
  </p:transition>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33DC77A828EE2C4D81AF024F460569B5" ma:contentTypeVersion="1" ma:contentTypeDescription="새 문서를 만듭니다." ma:contentTypeScope="" ma:versionID="cc9d5630a70d8196d048ee69f0fc4281">
  <xsd:schema xmlns:xsd="http://www.w3.org/2001/XMLSchema" xmlns:xs="http://www.w3.org/2001/XMLSchema" xmlns:p="http://schemas.microsoft.com/office/2006/metadata/properties" xmlns:ns2="38401c30-03ba-420f-896f-36299c68a925" targetNamespace="http://schemas.microsoft.com/office/2006/metadata/properties" ma:root="true" ma:fieldsID="f52a3d49948d89f7fa0004adad49ab67" ns2:_="">
    <xsd:import namespace="38401c30-03ba-420f-896f-36299c68a925"/>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401c30-03ba-420f-896f-36299c68a925" elementFormDefault="qualified">
    <xsd:import namespace="http://schemas.microsoft.com/office/2006/documentManagement/types"/>
    <xsd:import namespace="http://schemas.microsoft.com/office/infopath/2007/PartnerControls"/>
    <xsd:element name="_dlc_DocId" ma:index="8" nillable="true" ma:displayName="문서 ID 값" ma:description="이 항목에 할당된 문서 ID 값입니다." ma:internalName="_dlc_DocId" ma:readOnly="true">
      <xsd:simpleType>
        <xsd:restriction base="dms:Text"/>
      </xsd:simpleType>
    </xsd:element>
    <xsd:element name="_dlc_DocIdUrl" ma:index="9" nillable="true" ma:displayName="문서 ID" ma:description="이 문서에 대한 영구 링크입니다."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영구 ID" ma:description="추가 시 ID를 유지합니다."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LongProperties xmlns="http://schemas.microsoft.com/office/2006/metadata/longProperties"/>
</file>

<file path=customXml/itemProps1.xml><?xml version="1.0" encoding="utf-8"?>
<ds:datastoreItem xmlns:ds="http://schemas.openxmlformats.org/officeDocument/2006/customXml" ds:itemID="{880D073E-B96D-419D-A08A-BEEB1D2141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401c30-03ba-420f-896f-36299c68a9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DA953D-B00F-4D53-B01B-5A1C523FA2C0}">
  <ds:schemaRefs>
    <ds:schemaRef ds:uri="http://schemas.microsoft.com/sharepoint/events"/>
  </ds:schemaRefs>
</ds:datastoreItem>
</file>

<file path=customXml/itemProps3.xml><?xml version="1.0" encoding="utf-8"?>
<ds:datastoreItem xmlns:ds="http://schemas.openxmlformats.org/officeDocument/2006/customXml" ds:itemID="{C1BDA910-AE65-418B-9550-F66A29C61E75}">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www.w3.org/XML/1998/namespace"/>
    <ds:schemaRef ds:uri="38401c30-03ba-420f-896f-36299c68a925"/>
    <ds:schemaRef ds:uri="http://schemas.microsoft.com/office/2006/metadata/properties"/>
    <ds:schemaRef ds:uri="http://purl.org/dc/dcmitype/"/>
    <ds:schemaRef ds:uri="http://purl.org/dc/elements/1.1/"/>
  </ds:schemaRefs>
</ds:datastoreItem>
</file>

<file path=customXml/itemProps4.xml><?xml version="1.0" encoding="utf-8"?>
<ds:datastoreItem xmlns:ds="http://schemas.openxmlformats.org/officeDocument/2006/customXml" ds:itemID="{474891BC-C640-43D5-8175-33BC5943071B}">
  <ds:schemaRefs>
    <ds:schemaRef ds:uri="http://schemas.microsoft.com/sharepoint/v3/contenttype/forms"/>
  </ds:schemaRefs>
</ds:datastoreItem>
</file>

<file path=customXml/itemProps5.xml><?xml version="1.0" encoding="utf-8"?>
<ds:datastoreItem xmlns:ds="http://schemas.openxmlformats.org/officeDocument/2006/customXml" ds:itemID="{EC7F5794-410F-4B53-A605-F79AEA507B76}">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21431</TotalTime>
  <Words>837</Words>
  <Application>Microsoft Office PowerPoint</Application>
  <PresentationFormat>화면 슬라이드 쇼(16:9)</PresentationFormat>
  <Paragraphs>212</Paragraphs>
  <Slides>21</Slides>
  <Notes>17</Notes>
  <HiddenSlides>0</HiddenSlides>
  <MMClips>0</MMClips>
  <ScaleCrop>false</ScaleCrop>
  <HeadingPairs>
    <vt:vector size="4" baseType="variant">
      <vt:variant>
        <vt:lpstr>테마</vt:lpstr>
      </vt:variant>
      <vt:variant>
        <vt:i4>1</vt:i4>
      </vt:variant>
      <vt:variant>
        <vt:lpstr>슬라이드 제목</vt:lpstr>
      </vt:variant>
      <vt:variant>
        <vt:i4>21</vt:i4>
      </vt:variant>
    </vt:vector>
  </HeadingPairs>
  <TitlesOfParts>
    <vt:vector size="22" baseType="lpstr">
      <vt:lpstr>1_Office 테마</vt:lpstr>
      <vt:lpstr> 이전회사와  프로젝트 및 업무 구조 비교</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Owner</dc:creator>
  <cp:lastModifiedBy>20211025</cp:lastModifiedBy>
  <cp:revision>4145</cp:revision>
  <dcterms:created xsi:type="dcterms:W3CDTF">2011-01-04T12:32:05Z</dcterms:created>
  <dcterms:modified xsi:type="dcterms:W3CDTF">2023-01-10T04:52:11Z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FCNHZ7S6XMZC-6-2714</vt:lpwstr>
  </property>
  <property fmtid="{D5CDD505-2E9C-101B-9397-08002B2CF9AE}" pid="3" name="_dlc_DocIdItemGuid">
    <vt:lpwstr>ab86fa6f-0ef5-4b90-9ff9-987649a96697</vt:lpwstr>
  </property>
  <property fmtid="{D5CDD505-2E9C-101B-9397-08002B2CF9AE}" pid="4" name="_dlc_DocIdUrl">
    <vt:lpwstr>https://ecm.ktds.co.kr/sites/ECM/_layouts/DocIdRedir.aspx?ID=FCNHZ7S6XMZC-6-2714, FCNHZ7S6XMZC-6-2714</vt:lpwstr>
  </property>
</Properties>
</file>