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69" d="100"/>
          <a:sy n="69" d="100"/>
        </p:scale>
        <p:origin x="256" y="5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1641" y="3086100"/>
            <a:ext cx="2664718" cy="3137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179951-C031-33A7-E76C-A21CBC1E38E6}"/>
              </a:ext>
            </a:extLst>
          </p:cNvPr>
          <p:cNvSpPr txBox="1"/>
          <p:nvPr/>
        </p:nvSpPr>
        <p:spPr>
          <a:xfrm>
            <a:off x="8153465" y="1866900"/>
            <a:ext cx="205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Bloom</a:t>
            </a:r>
            <a:endParaRPr kumimoji="1" lang="ko-Kore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4D656-1B33-3B9D-EEBB-86153B2BD8E6}"/>
              </a:ext>
            </a:extLst>
          </p:cNvPr>
          <p:cNvSpPr txBox="1"/>
          <p:nvPr/>
        </p:nvSpPr>
        <p:spPr>
          <a:xfrm>
            <a:off x="7238663" y="771221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나만의 공간에 꽃을 피우다</a:t>
            </a:r>
            <a:endParaRPr kumimoji="1" lang="ko-Kore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16161" y="7901705"/>
            <a:ext cx="4472305" cy="2385695"/>
          </a:xfrm>
          <a:custGeom>
            <a:avLst/>
            <a:gdLst/>
            <a:ahLst/>
            <a:cxnLst/>
            <a:rect l="l" t="t" r="r" b="b"/>
            <a:pathLst>
              <a:path w="4472305" h="2385695">
                <a:moveTo>
                  <a:pt x="0" y="2385293"/>
                </a:moveTo>
                <a:lnTo>
                  <a:pt x="260466" y="2168816"/>
                </a:lnTo>
                <a:lnTo>
                  <a:pt x="308581" y="2130505"/>
                </a:lnTo>
                <a:lnTo>
                  <a:pt x="360964" y="2090384"/>
                </a:lnTo>
                <a:lnTo>
                  <a:pt x="417463" y="2048548"/>
                </a:lnTo>
                <a:lnTo>
                  <a:pt x="477928" y="2005091"/>
                </a:lnTo>
                <a:lnTo>
                  <a:pt x="509599" y="1982784"/>
                </a:lnTo>
                <a:lnTo>
                  <a:pt x="542205" y="1960107"/>
                </a:lnTo>
                <a:lnTo>
                  <a:pt x="575726" y="1937072"/>
                </a:lnTo>
                <a:lnTo>
                  <a:pt x="610144" y="1913691"/>
                </a:lnTo>
                <a:lnTo>
                  <a:pt x="645439" y="1889975"/>
                </a:lnTo>
                <a:lnTo>
                  <a:pt x="681592" y="1865937"/>
                </a:lnTo>
                <a:lnTo>
                  <a:pt x="718585" y="1841587"/>
                </a:lnTo>
                <a:lnTo>
                  <a:pt x="756398" y="1816939"/>
                </a:lnTo>
                <a:lnTo>
                  <a:pt x="795013" y="1792003"/>
                </a:lnTo>
                <a:lnTo>
                  <a:pt x="834411" y="1766791"/>
                </a:lnTo>
                <a:lnTo>
                  <a:pt x="874572" y="1741316"/>
                </a:lnTo>
                <a:lnTo>
                  <a:pt x="915478" y="1715589"/>
                </a:lnTo>
                <a:lnTo>
                  <a:pt x="957109" y="1689621"/>
                </a:lnTo>
                <a:lnTo>
                  <a:pt x="999448" y="1663425"/>
                </a:lnTo>
                <a:lnTo>
                  <a:pt x="1042474" y="1637013"/>
                </a:lnTo>
                <a:lnTo>
                  <a:pt x="1086168" y="1610396"/>
                </a:lnTo>
                <a:lnTo>
                  <a:pt x="1130513" y="1583585"/>
                </a:lnTo>
                <a:lnTo>
                  <a:pt x="1175489" y="1556594"/>
                </a:lnTo>
                <a:lnTo>
                  <a:pt x="1221076" y="1529433"/>
                </a:lnTo>
                <a:lnTo>
                  <a:pt x="1267257" y="1502115"/>
                </a:lnTo>
                <a:lnTo>
                  <a:pt x="1314011" y="1474650"/>
                </a:lnTo>
                <a:lnTo>
                  <a:pt x="1361320" y="1447052"/>
                </a:lnTo>
                <a:lnTo>
                  <a:pt x="1409166" y="1419331"/>
                </a:lnTo>
                <a:lnTo>
                  <a:pt x="1457529" y="1391500"/>
                </a:lnTo>
                <a:lnTo>
                  <a:pt x="1506389" y="1363571"/>
                </a:lnTo>
                <a:lnTo>
                  <a:pt x="1555729" y="1335554"/>
                </a:lnTo>
                <a:lnTo>
                  <a:pt x="1605529" y="1307463"/>
                </a:lnTo>
                <a:lnTo>
                  <a:pt x="1655771" y="1279308"/>
                </a:lnTo>
                <a:lnTo>
                  <a:pt x="1706434" y="1251101"/>
                </a:lnTo>
                <a:lnTo>
                  <a:pt x="1757501" y="1222855"/>
                </a:lnTo>
                <a:lnTo>
                  <a:pt x="1808953" y="1194581"/>
                </a:lnTo>
                <a:lnTo>
                  <a:pt x="1860770" y="1166291"/>
                </a:lnTo>
                <a:lnTo>
                  <a:pt x="1912933" y="1137996"/>
                </a:lnTo>
                <a:lnTo>
                  <a:pt x="1965423" y="1109709"/>
                </a:lnTo>
                <a:lnTo>
                  <a:pt x="2018223" y="1081442"/>
                </a:lnTo>
                <a:lnTo>
                  <a:pt x="2071311" y="1053205"/>
                </a:lnTo>
                <a:lnTo>
                  <a:pt x="2124671" y="1025011"/>
                </a:lnTo>
                <a:lnTo>
                  <a:pt x="2178282" y="996872"/>
                </a:lnTo>
                <a:lnTo>
                  <a:pt x="2232125" y="968799"/>
                </a:lnTo>
                <a:lnTo>
                  <a:pt x="2286182" y="940805"/>
                </a:lnTo>
                <a:lnTo>
                  <a:pt x="2340434" y="912900"/>
                </a:lnTo>
                <a:lnTo>
                  <a:pt x="2394862" y="885098"/>
                </a:lnTo>
                <a:lnTo>
                  <a:pt x="2449447" y="857409"/>
                </a:lnTo>
                <a:lnTo>
                  <a:pt x="2504169" y="829845"/>
                </a:lnTo>
                <a:lnTo>
                  <a:pt x="2559010" y="802419"/>
                </a:lnTo>
                <a:lnTo>
                  <a:pt x="2613951" y="775141"/>
                </a:lnTo>
                <a:lnTo>
                  <a:pt x="2668973" y="748025"/>
                </a:lnTo>
                <a:lnTo>
                  <a:pt x="2724058" y="721081"/>
                </a:lnTo>
                <a:lnTo>
                  <a:pt x="2779185" y="694321"/>
                </a:lnTo>
                <a:lnTo>
                  <a:pt x="2834336" y="667757"/>
                </a:lnTo>
                <a:lnTo>
                  <a:pt x="2889492" y="641402"/>
                </a:lnTo>
                <a:lnTo>
                  <a:pt x="2944634" y="615266"/>
                </a:lnTo>
                <a:lnTo>
                  <a:pt x="2999744" y="589361"/>
                </a:lnTo>
                <a:lnTo>
                  <a:pt x="3054802" y="563700"/>
                </a:lnTo>
                <a:lnTo>
                  <a:pt x="3109789" y="538295"/>
                </a:lnTo>
                <a:lnTo>
                  <a:pt x="3164686" y="513156"/>
                </a:lnTo>
                <a:lnTo>
                  <a:pt x="3219475" y="488295"/>
                </a:lnTo>
                <a:lnTo>
                  <a:pt x="3274135" y="463726"/>
                </a:lnTo>
                <a:lnTo>
                  <a:pt x="3328650" y="439458"/>
                </a:lnTo>
                <a:lnTo>
                  <a:pt x="3382999" y="415505"/>
                </a:lnTo>
                <a:lnTo>
                  <a:pt x="3437163" y="391877"/>
                </a:lnTo>
                <a:lnTo>
                  <a:pt x="3491123" y="368588"/>
                </a:lnTo>
                <a:lnTo>
                  <a:pt x="3544862" y="345647"/>
                </a:lnTo>
                <a:lnTo>
                  <a:pt x="3598358" y="323068"/>
                </a:lnTo>
                <a:lnTo>
                  <a:pt x="3651595" y="300862"/>
                </a:lnTo>
                <a:lnTo>
                  <a:pt x="3704552" y="279041"/>
                </a:lnTo>
                <a:lnTo>
                  <a:pt x="3757211" y="257617"/>
                </a:lnTo>
                <a:lnTo>
                  <a:pt x="3809552" y="236601"/>
                </a:lnTo>
                <a:lnTo>
                  <a:pt x="3861557" y="216005"/>
                </a:lnTo>
                <a:lnTo>
                  <a:pt x="3913207" y="195841"/>
                </a:lnTo>
                <a:lnTo>
                  <a:pt x="3964483" y="176121"/>
                </a:lnTo>
                <a:lnTo>
                  <a:pt x="4015366" y="156856"/>
                </a:lnTo>
                <a:lnTo>
                  <a:pt x="4065836" y="138059"/>
                </a:lnTo>
                <a:lnTo>
                  <a:pt x="4115876" y="119742"/>
                </a:lnTo>
                <a:lnTo>
                  <a:pt x="4165465" y="101915"/>
                </a:lnTo>
                <a:lnTo>
                  <a:pt x="4214586" y="84591"/>
                </a:lnTo>
                <a:lnTo>
                  <a:pt x="4263218" y="67781"/>
                </a:lnTo>
                <a:lnTo>
                  <a:pt x="4311344" y="51498"/>
                </a:lnTo>
                <a:lnTo>
                  <a:pt x="4358944" y="35753"/>
                </a:lnTo>
                <a:lnTo>
                  <a:pt x="4405999" y="20558"/>
                </a:lnTo>
                <a:lnTo>
                  <a:pt x="4452490" y="5925"/>
                </a:lnTo>
                <a:lnTo>
                  <a:pt x="4471836" y="0"/>
                </a:lnTo>
                <a:lnTo>
                  <a:pt x="4471836" y="2385294"/>
                </a:lnTo>
                <a:lnTo>
                  <a:pt x="0" y="2385293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678554" cy="4572635"/>
            <a:chOff x="0" y="0"/>
            <a:chExt cx="3678554" cy="45726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678554" cy="4572635"/>
            </a:xfrm>
            <a:custGeom>
              <a:avLst/>
              <a:gdLst/>
              <a:ahLst/>
              <a:cxnLst/>
              <a:rect l="l" t="t" r="r" b="b"/>
              <a:pathLst>
                <a:path w="3678554" h="4572635">
                  <a:moveTo>
                    <a:pt x="131440" y="4572088"/>
                  </a:moveTo>
                  <a:lnTo>
                    <a:pt x="84512" y="4571977"/>
                  </a:lnTo>
                  <a:lnTo>
                    <a:pt x="37566" y="4571259"/>
                  </a:lnTo>
                  <a:lnTo>
                    <a:pt x="0" y="4570178"/>
                  </a:lnTo>
                  <a:lnTo>
                    <a:pt x="0" y="0"/>
                  </a:lnTo>
                  <a:lnTo>
                    <a:pt x="3142632" y="0"/>
                  </a:lnTo>
                  <a:lnTo>
                    <a:pt x="3156513" y="19437"/>
                  </a:lnTo>
                  <a:lnTo>
                    <a:pt x="3194725" y="79115"/>
                  </a:lnTo>
                  <a:lnTo>
                    <a:pt x="3225089" y="131094"/>
                  </a:lnTo>
                  <a:lnTo>
                    <a:pt x="3254423" y="182494"/>
                  </a:lnTo>
                  <a:lnTo>
                    <a:pt x="3282730" y="233335"/>
                  </a:lnTo>
                  <a:lnTo>
                    <a:pt x="3310017" y="283640"/>
                  </a:lnTo>
                  <a:lnTo>
                    <a:pt x="3336286" y="333430"/>
                  </a:lnTo>
                  <a:lnTo>
                    <a:pt x="3361544" y="382728"/>
                  </a:lnTo>
                  <a:lnTo>
                    <a:pt x="3385794" y="431556"/>
                  </a:lnTo>
                  <a:lnTo>
                    <a:pt x="3409041" y="479935"/>
                  </a:lnTo>
                  <a:lnTo>
                    <a:pt x="3431291" y="527888"/>
                  </a:lnTo>
                  <a:lnTo>
                    <a:pt x="3452547" y="575436"/>
                  </a:lnTo>
                  <a:lnTo>
                    <a:pt x="3472814" y="622601"/>
                  </a:lnTo>
                  <a:lnTo>
                    <a:pt x="3492097" y="669406"/>
                  </a:lnTo>
                  <a:lnTo>
                    <a:pt x="3510400" y="715872"/>
                  </a:lnTo>
                  <a:lnTo>
                    <a:pt x="3527729" y="762020"/>
                  </a:lnTo>
                  <a:lnTo>
                    <a:pt x="3544088" y="807874"/>
                  </a:lnTo>
                  <a:lnTo>
                    <a:pt x="3559481" y="853455"/>
                  </a:lnTo>
                  <a:lnTo>
                    <a:pt x="3573913" y="898785"/>
                  </a:lnTo>
                  <a:lnTo>
                    <a:pt x="3587389" y="943886"/>
                  </a:lnTo>
                  <a:lnTo>
                    <a:pt x="3599913" y="988779"/>
                  </a:lnTo>
                  <a:lnTo>
                    <a:pt x="3611491" y="1033488"/>
                  </a:lnTo>
                  <a:lnTo>
                    <a:pt x="3622126" y="1078032"/>
                  </a:lnTo>
                  <a:lnTo>
                    <a:pt x="3631824" y="1122436"/>
                  </a:lnTo>
                  <a:lnTo>
                    <a:pt x="3640589" y="1166720"/>
                  </a:lnTo>
                  <a:lnTo>
                    <a:pt x="3648425" y="1210906"/>
                  </a:lnTo>
                  <a:lnTo>
                    <a:pt x="3655338" y="1255017"/>
                  </a:lnTo>
                  <a:lnTo>
                    <a:pt x="3661332" y="1299075"/>
                  </a:lnTo>
                  <a:lnTo>
                    <a:pt x="3666411" y="1343100"/>
                  </a:lnTo>
                  <a:lnTo>
                    <a:pt x="3670581" y="1387116"/>
                  </a:lnTo>
                  <a:lnTo>
                    <a:pt x="3673846" y="1431144"/>
                  </a:lnTo>
                  <a:lnTo>
                    <a:pt x="3676210" y="1475206"/>
                  </a:lnTo>
                  <a:lnTo>
                    <a:pt x="3677679" y="1519324"/>
                  </a:lnTo>
                  <a:lnTo>
                    <a:pt x="3678256" y="1563520"/>
                  </a:lnTo>
                  <a:lnTo>
                    <a:pt x="3677947" y="1607816"/>
                  </a:lnTo>
                  <a:lnTo>
                    <a:pt x="3676757" y="1652233"/>
                  </a:lnTo>
                  <a:lnTo>
                    <a:pt x="3674689" y="1696795"/>
                  </a:lnTo>
                  <a:lnTo>
                    <a:pt x="3671749" y="1741522"/>
                  </a:lnTo>
                  <a:lnTo>
                    <a:pt x="3667941" y="1786437"/>
                  </a:lnTo>
                  <a:lnTo>
                    <a:pt x="3663270" y="1831561"/>
                  </a:lnTo>
                  <a:lnTo>
                    <a:pt x="3657740" y="1876917"/>
                  </a:lnTo>
                  <a:lnTo>
                    <a:pt x="3651356" y="1922526"/>
                  </a:lnTo>
                  <a:lnTo>
                    <a:pt x="3644123" y="1968411"/>
                  </a:lnTo>
                  <a:lnTo>
                    <a:pt x="3636046" y="2014593"/>
                  </a:lnTo>
                  <a:lnTo>
                    <a:pt x="3627129" y="2061094"/>
                  </a:lnTo>
                  <a:lnTo>
                    <a:pt x="3617376" y="2107937"/>
                  </a:lnTo>
                  <a:lnTo>
                    <a:pt x="3606793" y="2155143"/>
                  </a:lnTo>
                  <a:lnTo>
                    <a:pt x="3595384" y="2202733"/>
                  </a:lnTo>
                  <a:lnTo>
                    <a:pt x="3583154" y="2250731"/>
                  </a:lnTo>
                  <a:lnTo>
                    <a:pt x="3570107" y="2299158"/>
                  </a:lnTo>
                  <a:lnTo>
                    <a:pt x="3556248" y="2348035"/>
                  </a:lnTo>
                  <a:lnTo>
                    <a:pt x="3541581" y="2397385"/>
                  </a:lnTo>
                  <a:lnTo>
                    <a:pt x="3526112" y="2447230"/>
                  </a:lnTo>
                  <a:lnTo>
                    <a:pt x="3509845" y="2497592"/>
                  </a:lnTo>
                  <a:lnTo>
                    <a:pt x="3492785" y="2548493"/>
                  </a:lnTo>
                  <a:lnTo>
                    <a:pt x="3474935" y="2599953"/>
                  </a:lnTo>
                  <a:lnTo>
                    <a:pt x="3456302" y="2651997"/>
                  </a:lnTo>
                  <a:lnTo>
                    <a:pt x="3438124" y="2700562"/>
                  </a:lnTo>
                  <a:lnTo>
                    <a:pt x="3419067" y="2748665"/>
                  </a:lnTo>
                  <a:lnTo>
                    <a:pt x="3399147" y="2796298"/>
                  </a:lnTo>
                  <a:lnTo>
                    <a:pt x="3378378" y="2843450"/>
                  </a:lnTo>
                  <a:lnTo>
                    <a:pt x="3356775" y="2890114"/>
                  </a:lnTo>
                  <a:lnTo>
                    <a:pt x="3334354" y="2936281"/>
                  </a:lnTo>
                  <a:lnTo>
                    <a:pt x="3311129" y="2981941"/>
                  </a:lnTo>
                  <a:lnTo>
                    <a:pt x="3287115" y="3027086"/>
                  </a:lnTo>
                  <a:lnTo>
                    <a:pt x="3262328" y="3071707"/>
                  </a:lnTo>
                  <a:lnTo>
                    <a:pt x="3236782" y="3115795"/>
                  </a:lnTo>
                  <a:lnTo>
                    <a:pt x="3210492" y="3159341"/>
                  </a:lnTo>
                  <a:lnTo>
                    <a:pt x="3183473" y="3202336"/>
                  </a:lnTo>
                  <a:lnTo>
                    <a:pt x="3155741" y="3244772"/>
                  </a:lnTo>
                  <a:lnTo>
                    <a:pt x="3127309" y="3286639"/>
                  </a:lnTo>
                  <a:lnTo>
                    <a:pt x="3098194" y="3327929"/>
                  </a:lnTo>
                  <a:lnTo>
                    <a:pt x="3068409" y="3368633"/>
                  </a:lnTo>
                  <a:lnTo>
                    <a:pt x="3037971" y="3408742"/>
                  </a:lnTo>
                  <a:lnTo>
                    <a:pt x="3006894" y="3448247"/>
                  </a:lnTo>
                  <a:lnTo>
                    <a:pt x="2975192" y="3487139"/>
                  </a:lnTo>
                  <a:lnTo>
                    <a:pt x="2942882" y="3525410"/>
                  </a:lnTo>
                  <a:lnTo>
                    <a:pt x="2909977" y="3563050"/>
                  </a:lnTo>
                  <a:lnTo>
                    <a:pt x="2876493" y="3600050"/>
                  </a:lnTo>
                  <a:lnTo>
                    <a:pt x="2842445" y="3636403"/>
                  </a:lnTo>
                  <a:lnTo>
                    <a:pt x="2807848" y="3672098"/>
                  </a:lnTo>
                  <a:lnTo>
                    <a:pt x="2772717" y="3707127"/>
                  </a:lnTo>
                  <a:lnTo>
                    <a:pt x="2737066" y="3741482"/>
                  </a:lnTo>
                  <a:lnTo>
                    <a:pt x="2700912" y="3775153"/>
                  </a:lnTo>
                  <a:lnTo>
                    <a:pt x="2664267" y="3808131"/>
                  </a:lnTo>
                  <a:lnTo>
                    <a:pt x="2627149" y="3840408"/>
                  </a:lnTo>
                  <a:lnTo>
                    <a:pt x="2589571" y="3871974"/>
                  </a:lnTo>
                  <a:lnTo>
                    <a:pt x="2551549" y="3902821"/>
                  </a:lnTo>
                  <a:lnTo>
                    <a:pt x="2513097" y="3932940"/>
                  </a:lnTo>
                  <a:lnTo>
                    <a:pt x="2474231" y="3962323"/>
                  </a:lnTo>
                  <a:lnTo>
                    <a:pt x="2434965" y="3990959"/>
                  </a:lnTo>
                  <a:lnTo>
                    <a:pt x="2395315" y="4018841"/>
                  </a:lnTo>
                  <a:lnTo>
                    <a:pt x="2355295" y="4045959"/>
                  </a:lnTo>
                  <a:lnTo>
                    <a:pt x="2314920" y="4072305"/>
                  </a:lnTo>
                  <a:lnTo>
                    <a:pt x="2274206" y="4097870"/>
                  </a:lnTo>
                  <a:lnTo>
                    <a:pt x="2233168" y="4122645"/>
                  </a:lnTo>
                  <a:lnTo>
                    <a:pt x="2191819" y="4146620"/>
                  </a:lnTo>
                  <a:lnTo>
                    <a:pt x="2150176" y="4169788"/>
                  </a:lnTo>
                  <a:lnTo>
                    <a:pt x="2108253" y="4192139"/>
                  </a:lnTo>
                  <a:lnTo>
                    <a:pt x="2066066" y="4213664"/>
                  </a:lnTo>
                  <a:lnTo>
                    <a:pt x="2023628" y="4234355"/>
                  </a:lnTo>
                  <a:lnTo>
                    <a:pt x="1980956" y="4254203"/>
                  </a:lnTo>
                  <a:lnTo>
                    <a:pt x="1938064" y="4273198"/>
                  </a:lnTo>
                  <a:lnTo>
                    <a:pt x="1894967" y="4291333"/>
                  </a:lnTo>
                  <a:lnTo>
                    <a:pt x="1851680" y="4308597"/>
                  </a:lnTo>
                  <a:lnTo>
                    <a:pt x="1808218" y="4324983"/>
                  </a:lnTo>
                  <a:lnTo>
                    <a:pt x="1764596" y="4340481"/>
                  </a:lnTo>
                  <a:lnTo>
                    <a:pt x="1720829" y="4355082"/>
                  </a:lnTo>
                  <a:lnTo>
                    <a:pt x="1676932" y="4368778"/>
                  </a:lnTo>
                  <a:lnTo>
                    <a:pt x="1632920" y="4381560"/>
                  </a:lnTo>
                  <a:lnTo>
                    <a:pt x="1588808" y="4393419"/>
                  </a:lnTo>
                  <a:lnTo>
                    <a:pt x="1544611" y="4404345"/>
                  </a:lnTo>
                  <a:lnTo>
                    <a:pt x="1500343" y="4414331"/>
                  </a:lnTo>
                  <a:lnTo>
                    <a:pt x="1456021" y="4423367"/>
                  </a:lnTo>
                  <a:lnTo>
                    <a:pt x="1411658" y="4431445"/>
                  </a:lnTo>
                  <a:lnTo>
                    <a:pt x="953110" y="4501170"/>
                  </a:lnTo>
                  <a:lnTo>
                    <a:pt x="776715" y="4525096"/>
                  </a:lnTo>
                  <a:lnTo>
                    <a:pt x="641427" y="4541016"/>
                  </a:lnTo>
                  <a:lnTo>
                    <a:pt x="550069" y="4550261"/>
                  </a:lnTo>
                  <a:lnTo>
                    <a:pt x="457943" y="4558160"/>
                  </a:lnTo>
                  <a:lnTo>
                    <a:pt x="365185" y="4564497"/>
                  </a:lnTo>
                  <a:lnTo>
                    <a:pt x="318612" y="4567012"/>
                  </a:lnTo>
                  <a:lnTo>
                    <a:pt x="271934" y="4569055"/>
                  </a:lnTo>
                  <a:lnTo>
                    <a:pt x="225168" y="4570601"/>
                  </a:lnTo>
                  <a:lnTo>
                    <a:pt x="178331" y="4571621"/>
                  </a:lnTo>
                  <a:lnTo>
                    <a:pt x="131440" y="4572088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479"/>
              <a:ext cx="2231390" cy="4176395"/>
            </a:xfrm>
            <a:custGeom>
              <a:avLst/>
              <a:gdLst/>
              <a:ahLst/>
              <a:cxnLst/>
              <a:rect l="l" t="t" r="r" b="b"/>
              <a:pathLst>
                <a:path w="2231390" h="4176395">
                  <a:moveTo>
                    <a:pt x="0" y="4176144"/>
                  </a:moveTo>
                  <a:lnTo>
                    <a:pt x="0" y="0"/>
                  </a:lnTo>
                  <a:lnTo>
                    <a:pt x="64609" y="14359"/>
                  </a:lnTo>
                  <a:lnTo>
                    <a:pt x="117763" y="26912"/>
                  </a:lnTo>
                  <a:lnTo>
                    <a:pt x="171164" y="40143"/>
                  </a:lnTo>
                  <a:lnTo>
                    <a:pt x="224755" y="54039"/>
                  </a:lnTo>
                  <a:lnTo>
                    <a:pt x="278484" y="68587"/>
                  </a:lnTo>
                  <a:lnTo>
                    <a:pt x="332296" y="83775"/>
                  </a:lnTo>
                  <a:lnTo>
                    <a:pt x="386136" y="99589"/>
                  </a:lnTo>
                  <a:lnTo>
                    <a:pt x="439950" y="116017"/>
                  </a:lnTo>
                  <a:lnTo>
                    <a:pt x="493683" y="133046"/>
                  </a:lnTo>
                  <a:lnTo>
                    <a:pt x="547282" y="150662"/>
                  </a:lnTo>
                  <a:lnTo>
                    <a:pt x="600691" y="168853"/>
                  </a:lnTo>
                  <a:lnTo>
                    <a:pt x="653857" y="187606"/>
                  </a:lnTo>
                  <a:lnTo>
                    <a:pt x="706725" y="206907"/>
                  </a:lnTo>
                  <a:lnTo>
                    <a:pt x="759240" y="226744"/>
                  </a:lnTo>
                  <a:lnTo>
                    <a:pt x="811349" y="247105"/>
                  </a:lnTo>
                  <a:lnTo>
                    <a:pt x="862997" y="267975"/>
                  </a:lnTo>
                  <a:lnTo>
                    <a:pt x="914129" y="289342"/>
                  </a:lnTo>
                  <a:lnTo>
                    <a:pt x="964691" y="311194"/>
                  </a:lnTo>
                  <a:lnTo>
                    <a:pt x="1014629" y="333516"/>
                  </a:lnTo>
                  <a:lnTo>
                    <a:pt x="1063888" y="356297"/>
                  </a:lnTo>
                  <a:lnTo>
                    <a:pt x="1112414" y="379523"/>
                  </a:lnTo>
                  <a:lnTo>
                    <a:pt x="1160153" y="403182"/>
                  </a:lnTo>
                  <a:lnTo>
                    <a:pt x="1207050" y="427259"/>
                  </a:lnTo>
                  <a:lnTo>
                    <a:pt x="1253051" y="451744"/>
                  </a:lnTo>
                  <a:lnTo>
                    <a:pt x="1298101" y="476622"/>
                  </a:lnTo>
                  <a:lnTo>
                    <a:pt x="1342146" y="501880"/>
                  </a:lnTo>
                  <a:lnTo>
                    <a:pt x="1385132" y="527506"/>
                  </a:lnTo>
                  <a:lnTo>
                    <a:pt x="1427004" y="553486"/>
                  </a:lnTo>
                  <a:lnTo>
                    <a:pt x="1467708" y="579809"/>
                  </a:lnTo>
                  <a:lnTo>
                    <a:pt x="1507189" y="606460"/>
                  </a:lnTo>
                  <a:lnTo>
                    <a:pt x="1545394" y="633427"/>
                  </a:lnTo>
                  <a:lnTo>
                    <a:pt x="1582267" y="660697"/>
                  </a:lnTo>
                  <a:lnTo>
                    <a:pt x="1617754" y="688257"/>
                  </a:lnTo>
                  <a:lnTo>
                    <a:pt x="1651802" y="716094"/>
                  </a:lnTo>
                  <a:lnTo>
                    <a:pt x="1684354" y="744195"/>
                  </a:lnTo>
                  <a:lnTo>
                    <a:pt x="1715359" y="772547"/>
                  </a:lnTo>
                  <a:lnTo>
                    <a:pt x="1744759" y="801137"/>
                  </a:lnTo>
                  <a:lnTo>
                    <a:pt x="1772503" y="829953"/>
                  </a:lnTo>
                  <a:lnTo>
                    <a:pt x="1798534" y="858981"/>
                  </a:lnTo>
                  <a:lnTo>
                    <a:pt x="1845243" y="917621"/>
                  </a:lnTo>
                  <a:lnTo>
                    <a:pt x="1884452" y="976956"/>
                  </a:lnTo>
                  <a:lnTo>
                    <a:pt x="1914952" y="1029299"/>
                  </a:lnTo>
                  <a:lnTo>
                    <a:pt x="1943982" y="1080829"/>
                  </a:lnTo>
                  <a:lnTo>
                    <a:pt x="1971553" y="1131588"/>
                  </a:lnTo>
                  <a:lnTo>
                    <a:pt x="1997672" y="1181622"/>
                  </a:lnTo>
                  <a:lnTo>
                    <a:pt x="2022350" y="1230975"/>
                  </a:lnTo>
                  <a:lnTo>
                    <a:pt x="2045596" y="1279690"/>
                  </a:lnTo>
                  <a:lnTo>
                    <a:pt x="2067420" y="1327812"/>
                  </a:lnTo>
                  <a:lnTo>
                    <a:pt x="2087831" y="1375385"/>
                  </a:lnTo>
                  <a:lnTo>
                    <a:pt x="2106840" y="1422452"/>
                  </a:lnTo>
                  <a:lnTo>
                    <a:pt x="2124454" y="1469059"/>
                  </a:lnTo>
                  <a:lnTo>
                    <a:pt x="2140685" y="1515249"/>
                  </a:lnTo>
                  <a:lnTo>
                    <a:pt x="2155541" y="1561067"/>
                  </a:lnTo>
                  <a:lnTo>
                    <a:pt x="2169032" y="1606556"/>
                  </a:lnTo>
                  <a:lnTo>
                    <a:pt x="2181168" y="1651760"/>
                  </a:lnTo>
                  <a:lnTo>
                    <a:pt x="2191958" y="1696724"/>
                  </a:lnTo>
                  <a:lnTo>
                    <a:pt x="2201412" y="1741492"/>
                  </a:lnTo>
                  <a:lnTo>
                    <a:pt x="2209538" y="1786108"/>
                  </a:lnTo>
                  <a:lnTo>
                    <a:pt x="2216348" y="1830616"/>
                  </a:lnTo>
                  <a:lnTo>
                    <a:pt x="2221850" y="1875060"/>
                  </a:lnTo>
                  <a:lnTo>
                    <a:pt x="2226054" y="1919485"/>
                  </a:lnTo>
                  <a:lnTo>
                    <a:pt x="2228969" y="1963934"/>
                  </a:lnTo>
                  <a:lnTo>
                    <a:pt x="2230605" y="2008451"/>
                  </a:lnTo>
                  <a:lnTo>
                    <a:pt x="2230972" y="2053081"/>
                  </a:lnTo>
                  <a:lnTo>
                    <a:pt x="2230079" y="2097868"/>
                  </a:lnTo>
                  <a:lnTo>
                    <a:pt x="2227935" y="2142856"/>
                  </a:lnTo>
                  <a:lnTo>
                    <a:pt x="2224550" y="2188089"/>
                  </a:lnTo>
                  <a:lnTo>
                    <a:pt x="2219935" y="2233611"/>
                  </a:lnTo>
                  <a:lnTo>
                    <a:pt x="2214097" y="2279466"/>
                  </a:lnTo>
                  <a:lnTo>
                    <a:pt x="2207047" y="2325698"/>
                  </a:lnTo>
                  <a:lnTo>
                    <a:pt x="2198794" y="2372352"/>
                  </a:lnTo>
                  <a:lnTo>
                    <a:pt x="2189349" y="2419472"/>
                  </a:lnTo>
                  <a:lnTo>
                    <a:pt x="2178719" y="2467101"/>
                  </a:lnTo>
                  <a:lnTo>
                    <a:pt x="2166916" y="2515284"/>
                  </a:lnTo>
                  <a:lnTo>
                    <a:pt x="2153948" y="2564066"/>
                  </a:lnTo>
                  <a:lnTo>
                    <a:pt x="2139825" y="2613489"/>
                  </a:lnTo>
                  <a:lnTo>
                    <a:pt x="2124557" y="2663598"/>
                  </a:lnTo>
                  <a:lnTo>
                    <a:pt x="2108153" y="2714438"/>
                  </a:lnTo>
                  <a:lnTo>
                    <a:pt x="2090622" y="2766052"/>
                  </a:lnTo>
                  <a:lnTo>
                    <a:pt x="2071975" y="2818485"/>
                  </a:lnTo>
                  <a:lnTo>
                    <a:pt x="2053961" y="2866116"/>
                  </a:lnTo>
                  <a:lnTo>
                    <a:pt x="2034769" y="2913117"/>
                  </a:lnTo>
                  <a:lnTo>
                    <a:pt x="2014426" y="2959474"/>
                  </a:lnTo>
                  <a:lnTo>
                    <a:pt x="1992962" y="3005169"/>
                  </a:lnTo>
                  <a:lnTo>
                    <a:pt x="1970403" y="3050185"/>
                  </a:lnTo>
                  <a:lnTo>
                    <a:pt x="1946777" y="3094508"/>
                  </a:lnTo>
                  <a:lnTo>
                    <a:pt x="1922111" y="3138120"/>
                  </a:lnTo>
                  <a:lnTo>
                    <a:pt x="1896434" y="3181004"/>
                  </a:lnTo>
                  <a:lnTo>
                    <a:pt x="1869772" y="3223146"/>
                  </a:lnTo>
                  <a:lnTo>
                    <a:pt x="1842155" y="3264528"/>
                  </a:lnTo>
                  <a:lnTo>
                    <a:pt x="1813608" y="3305134"/>
                  </a:lnTo>
                  <a:lnTo>
                    <a:pt x="1784161" y="3344948"/>
                  </a:lnTo>
                  <a:lnTo>
                    <a:pt x="1753840" y="3383953"/>
                  </a:lnTo>
                  <a:lnTo>
                    <a:pt x="1722674" y="3422133"/>
                  </a:lnTo>
                  <a:lnTo>
                    <a:pt x="1690690" y="3459472"/>
                  </a:lnTo>
                  <a:lnTo>
                    <a:pt x="1657915" y="3495954"/>
                  </a:lnTo>
                  <a:lnTo>
                    <a:pt x="1624378" y="3531561"/>
                  </a:lnTo>
                  <a:lnTo>
                    <a:pt x="1590105" y="3566279"/>
                  </a:lnTo>
                  <a:lnTo>
                    <a:pt x="1555126" y="3600090"/>
                  </a:lnTo>
                  <a:lnTo>
                    <a:pt x="1519467" y="3632978"/>
                  </a:lnTo>
                  <a:lnTo>
                    <a:pt x="1483156" y="3664927"/>
                  </a:lnTo>
                  <a:lnTo>
                    <a:pt x="1446220" y="3695920"/>
                  </a:lnTo>
                  <a:lnTo>
                    <a:pt x="1408688" y="3725942"/>
                  </a:lnTo>
                  <a:lnTo>
                    <a:pt x="1370587" y="3754975"/>
                  </a:lnTo>
                  <a:lnTo>
                    <a:pt x="1331945" y="3783004"/>
                  </a:lnTo>
                  <a:lnTo>
                    <a:pt x="1292789" y="3810013"/>
                  </a:lnTo>
                  <a:lnTo>
                    <a:pt x="1253147" y="3835984"/>
                  </a:lnTo>
                  <a:lnTo>
                    <a:pt x="1213047" y="3860902"/>
                  </a:lnTo>
                  <a:lnTo>
                    <a:pt x="1172516" y="3884750"/>
                  </a:lnTo>
                  <a:lnTo>
                    <a:pt x="1131583" y="3907512"/>
                  </a:lnTo>
                  <a:lnTo>
                    <a:pt x="1090274" y="3929171"/>
                  </a:lnTo>
                  <a:lnTo>
                    <a:pt x="1048618" y="3949712"/>
                  </a:lnTo>
                  <a:lnTo>
                    <a:pt x="1006641" y="3969118"/>
                  </a:lnTo>
                  <a:lnTo>
                    <a:pt x="964373" y="3987372"/>
                  </a:lnTo>
                  <a:lnTo>
                    <a:pt x="921840" y="4004459"/>
                  </a:lnTo>
                  <a:lnTo>
                    <a:pt x="879070" y="4020362"/>
                  </a:lnTo>
                  <a:lnTo>
                    <a:pt x="836091" y="4035065"/>
                  </a:lnTo>
                  <a:lnTo>
                    <a:pt x="792930" y="4048550"/>
                  </a:lnTo>
                  <a:lnTo>
                    <a:pt x="749616" y="4060803"/>
                  </a:lnTo>
                  <a:lnTo>
                    <a:pt x="706175" y="4071807"/>
                  </a:lnTo>
                  <a:lnTo>
                    <a:pt x="662636" y="4081545"/>
                  </a:lnTo>
                  <a:lnTo>
                    <a:pt x="619026" y="4090001"/>
                  </a:lnTo>
                  <a:lnTo>
                    <a:pt x="575373" y="4097158"/>
                  </a:lnTo>
                  <a:lnTo>
                    <a:pt x="328838" y="4134648"/>
                  </a:lnTo>
                  <a:lnTo>
                    <a:pt x="242120" y="4147150"/>
                  </a:lnTo>
                  <a:lnTo>
                    <a:pt x="198061" y="4153166"/>
                  </a:lnTo>
                  <a:lnTo>
                    <a:pt x="153581" y="4158956"/>
                  </a:lnTo>
                  <a:lnTo>
                    <a:pt x="108713" y="4164466"/>
                  </a:lnTo>
                  <a:lnTo>
                    <a:pt x="63491" y="4169644"/>
                  </a:lnTo>
                  <a:lnTo>
                    <a:pt x="17949" y="4174438"/>
                  </a:lnTo>
                  <a:lnTo>
                    <a:pt x="0" y="4176144"/>
                  </a:lnTo>
                  <a:close/>
                </a:path>
              </a:pathLst>
            </a:custGeom>
            <a:solidFill>
              <a:srgbClr val="E79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221345" y="9284360"/>
            <a:ext cx="1708150" cy="644525"/>
          </a:xfrm>
          <a:custGeom>
            <a:avLst/>
            <a:gdLst/>
            <a:ahLst/>
            <a:cxnLst/>
            <a:rect l="l" t="t" r="r" b="b"/>
            <a:pathLst>
              <a:path w="1708150" h="644525">
                <a:moveTo>
                  <a:pt x="753185" y="644483"/>
                </a:moveTo>
                <a:lnTo>
                  <a:pt x="703172" y="643461"/>
                </a:lnTo>
                <a:lnTo>
                  <a:pt x="653543" y="640517"/>
                </a:lnTo>
                <a:lnTo>
                  <a:pt x="604490" y="635548"/>
                </a:lnTo>
                <a:lnTo>
                  <a:pt x="556202" y="628452"/>
                </a:lnTo>
                <a:lnTo>
                  <a:pt x="508871" y="619128"/>
                </a:lnTo>
                <a:lnTo>
                  <a:pt x="462687" y="607472"/>
                </a:lnTo>
                <a:lnTo>
                  <a:pt x="417842" y="593383"/>
                </a:lnTo>
                <a:lnTo>
                  <a:pt x="374526" y="576758"/>
                </a:lnTo>
                <a:lnTo>
                  <a:pt x="332930" y="557497"/>
                </a:lnTo>
                <a:lnTo>
                  <a:pt x="293245" y="535495"/>
                </a:lnTo>
                <a:lnTo>
                  <a:pt x="255661" y="510652"/>
                </a:lnTo>
                <a:lnTo>
                  <a:pt x="220370" y="482864"/>
                </a:lnTo>
                <a:lnTo>
                  <a:pt x="187562" y="452031"/>
                </a:lnTo>
                <a:lnTo>
                  <a:pt x="134942" y="392834"/>
                </a:lnTo>
                <a:lnTo>
                  <a:pt x="93189" y="336304"/>
                </a:lnTo>
                <a:lnTo>
                  <a:pt x="61052" y="283212"/>
                </a:lnTo>
                <a:lnTo>
                  <a:pt x="37277" y="234330"/>
                </a:lnTo>
                <a:lnTo>
                  <a:pt x="20612" y="190431"/>
                </a:lnTo>
                <a:lnTo>
                  <a:pt x="9804" y="152285"/>
                </a:lnTo>
                <a:lnTo>
                  <a:pt x="751" y="96344"/>
                </a:lnTo>
                <a:lnTo>
                  <a:pt x="0" y="80092"/>
                </a:lnTo>
                <a:lnTo>
                  <a:pt x="0" y="75119"/>
                </a:lnTo>
                <a:lnTo>
                  <a:pt x="22719" y="38633"/>
                </a:lnTo>
                <a:lnTo>
                  <a:pt x="74201" y="11056"/>
                </a:lnTo>
                <a:lnTo>
                  <a:pt x="129218" y="1810"/>
                </a:lnTo>
                <a:lnTo>
                  <a:pt x="164447" y="0"/>
                </a:lnTo>
                <a:lnTo>
                  <a:pt x="205496" y="95"/>
                </a:lnTo>
                <a:lnTo>
                  <a:pt x="252867" y="2119"/>
                </a:lnTo>
                <a:lnTo>
                  <a:pt x="307065" y="6096"/>
                </a:lnTo>
                <a:lnTo>
                  <a:pt x="368594" y="12049"/>
                </a:lnTo>
                <a:lnTo>
                  <a:pt x="437958" y="20002"/>
                </a:lnTo>
                <a:lnTo>
                  <a:pt x="515660" y="29977"/>
                </a:lnTo>
                <a:lnTo>
                  <a:pt x="602205" y="42000"/>
                </a:lnTo>
                <a:lnTo>
                  <a:pt x="698097" y="56092"/>
                </a:lnTo>
                <a:lnTo>
                  <a:pt x="803839" y="72277"/>
                </a:lnTo>
                <a:lnTo>
                  <a:pt x="1216214" y="135205"/>
                </a:lnTo>
                <a:lnTo>
                  <a:pt x="1496793" y="176318"/>
                </a:lnTo>
                <a:lnTo>
                  <a:pt x="1656863" y="198715"/>
                </a:lnTo>
                <a:lnTo>
                  <a:pt x="1707712" y="205493"/>
                </a:lnTo>
                <a:lnTo>
                  <a:pt x="1704167" y="230654"/>
                </a:lnTo>
                <a:lnTo>
                  <a:pt x="1674263" y="297012"/>
                </a:lnTo>
                <a:lnTo>
                  <a:pt x="1589095" y="390879"/>
                </a:lnTo>
                <a:lnTo>
                  <a:pt x="1419758" y="498568"/>
                </a:lnTo>
                <a:lnTo>
                  <a:pt x="1351517" y="529294"/>
                </a:lnTo>
                <a:lnTo>
                  <a:pt x="1313870" y="543970"/>
                </a:lnTo>
                <a:lnTo>
                  <a:pt x="1274128" y="558051"/>
                </a:lnTo>
                <a:lnTo>
                  <a:pt x="1232480" y="571435"/>
                </a:lnTo>
                <a:lnTo>
                  <a:pt x="1189117" y="584020"/>
                </a:lnTo>
                <a:lnTo>
                  <a:pt x="1144231" y="595704"/>
                </a:lnTo>
                <a:lnTo>
                  <a:pt x="1098012" y="606385"/>
                </a:lnTo>
                <a:lnTo>
                  <a:pt x="1050651" y="615961"/>
                </a:lnTo>
                <a:lnTo>
                  <a:pt x="1002339" y="624329"/>
                </a:lnTo>
                <a:lnTo>
                  <a:pt x="953266" y="631388"/>
                </a:lnTo>
                <a:lnTo>
                  <a:pt x="903623" y="637035"/>
                </a:lnTo>
                <a:lnTo>
                  <a:pt x="853602" y="641168"/>
                </a:lnTo>
                <a:lnTo>
                  <a:pt x="803392" y="643684"/>
                </a:lnTo>
                <a:lnTo>
                  <a:pt x="753185" y="644483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2548" y="0"/>
            <a:ext cx="6142355" cy="3727450"/>
            <a:chOff x="10452548" y="0"/>
            <a:chExt cx="6142355" cy="3727450"/>
          </a:xfrm>
        </p:grpSpPr>
        <p:sp>
          <p:nvSpPr>
            <p:cNvPr id="3" name="object 3"/>
            <p:cNvSpPr/>
            <p:nvPr/>
          </p:nvSpPr>
          <p:spPr>
            <a:xfrm>
              <a:off x="10452548" y="0"/>
              <a:ext cx="5986145" cy="2349500"/>
            </a:xfrm>
            <a:custGeom>
              <a:avLst/>
              <a:gdLst/>
              <a:ahLst/>
              <a:cxnLst/>
              <a:rect l="l" t="t" r="r" b="b"/>
              <a:pathLst>
                <a:path w="5986144" h="2349500">
                  <a:moveTo>
                    <a:pt x="2710578" y="2348867"/>
                  </a:moveTo>
                  <a:lnTo>
                    <a:pt x="2663567" y="2348942"/>
                  </a:lnTo>
                  <a:lnTo>
                    <a:pt x="2616530" y="2348380"/>
                  </a:lnTo>
                  <a:lnTo>
                    <a:pt x="2569487" y="2347150"/>
                  </a:lnTo>
                  <a:lnTo>
                    <a:pt x="2522459" y="2345222"/>
                  </a:lnTo>
                  <a:lnTo>
                    <a:pt x="2475463" y="2342565"/>
                  </a:lnTo>
                  <a:lnTo>
                    <a:pt x="2428521" y="2339148"/>
                  </a:lnTo>
                  <a:lnTo>
                    <a:pt x="2381652" y="2334941"/>
                  </a:lnTo>
                  <a:lnTo>
                    <a:pt x="2334875" y="2329914"/>
                  </a:lnTo>
                  <a:lnTo>
                    <a:pt x="2288210" y="2324036"/>
                  </a:lnTo>
                  <a:lnTo>
                    <a:pt x="2241677" y="2317277"/>
                  </a:lnTo>
                  <a:lnTo>
                    <a:pt x="2195295" y="2309605"/>
                  </a:lnTo>
                  <a:lnTo>
                    <a:pt x="2149085" y="2300990"/>
                  </a:lnTo>
                  <a:lnTo>
                    <a:pt x="2103065" y="2291403"/>
                  </a:lnTo>
                  <a:lnTo>
                    <a:pt x="2057255" y="2280812"/>
                  </a:lnTo>
                  <a:lnTo>
                    <a:pt x="2011676" y="2269186"/>
                  </a:lnTo>
                  <a:lnTo>
                    <a:pt x="1966346" y="2256496"/>
                  </a:lnTo>
                  <a:lnTo>
                    <a:pt x="1921286" y="2242711"/>
                  </a:lnTo>
                  <a:lnTo>
                    <a:pt x="1876514" y="2227799"/>
                  </a:lnTo>
                  <a:lnTo>
                    <a:pt x="1832052" y="2211732"/>
                  </a:lnTo>
                  <a:lnTo>
                    <a:pt x="1787917" y="2194477"/>
                  </a:lnTo>
                  <a:lnTo>
                    <a:pt x="1744131" y="2176005"/>
                  </a:lnTo>
                  <a:lnTo>
                    <a:pt x="1700712" y="2156285"/>
                  </a:lnTo>
                  <a:lnTo>
                    <a:pt x="1657681" y="2135287"/>
                  </a:lnTo>
                  <a:lnTo>
                    <a:pt x="1615056" y="2112979"/>
                  </a:lnTo>
                  <a:lnTo>
                    <a:pt x="1572858" y="2089333"/>
                  </a:lnTo>
                  <a:lnTo>
                    <a:pt x="1531107" y="2064315"/>
                  </a:lnTo>
                  <a:lnTo>
                    <a:pt x="1489821" y="2037898"/>
                  </a:lnTo>
                  <a:lnTo>
                    <a:pt x="1449021" y="2010049"/>
                  </a:lnTo>
                  <a:lnTo>
                    <a:pt x="1408726" y="1980739"/>
                  </a:lnTo>
                  <a:lnTo>
                    <a:pt x="1368956" y="1949936"/>
                  </a:lnTo>
                  <a:lnTo>
                    <a:pt x="1329731" y="1917610"/>
                  </a:lnTo>
                  <a:lnTo>
                    <a:pt x="1291070" y="1883732"/>
                  </a:lnTo>
                  <a:lnTo>
                    <a:pt x="1252993" y="1848269"/>
                  </a:lnTo>
                  <a:lnTo>
                    <a:pt x="1215519" y="1811192"/>
                  </a:lnTo>
                  <a:lnTo>
                    <a:pt x="1178669" y="1772471"/>
                  </a:lnTo>
                  <a:lnTo>
                    <a:pt x="1142461" y="1732073"/>
                  </a:lnTo>
                  <a:lnTo>
                    <a:pt x="1106916" y="1689970"/>
                  </a:lnTo>
                  <a:lnTo>
                    <a:pt x="1046346" y="1616652"/>
                  </a:lnTo>
                  <a:lnTo>
                    <a:pt x="987844" y="1546983"/>
                  </a:lnTo>
                  <a:lnTo>
                    <a:pt x="931384" y="1480822"/>
                  </a:lnTo>
                  <a:lnTo>
                    <a:pt x="876938" y="1418026"/>
                  </a:lnTo>
                  <a:lnTo>
                    <a:pt x="824481" y="1358454"/>
                  </a:lnTo>
                  <a:lnTo>
                    <a:pt x="773986" y="1301963"/>
                  </a:lnTo>
                  <a:lnTo>
                    <a:pt x="725426" y="1248412"/>
                  </a:lnTo>
                  <a:lnTo>
                    <a:pt x="678776" y="1197658"/>
                  </a:lnTo>
                  <a:lnTo>
                    <a:pt x="634008" y="1149559"/>
                  </a:lnTo>
                  <a:lnTo>
                    <a:pt x="591095" y="1103974"/>
                  </a:lnTo>
                  <a:lnTo>
                    <a:pt x="550013" y="1060759"/>
                  </a:lnTo>
                  <a:lnTo>
                    <a:pt x="473231" y="980875"/>
                  </a:lnTo>
                  <a:lnTo>
                    <a:pt x="371117" y="875279"/>
                  </a:lnTo>
                  <a:lnTo>
                    <a:pt x="340455" y="843307"/>
                  </a:lnTo>
                  <a:lnTo>
                    <a:pt x="311438" y="812712"/>
                  </a:lnTo>
                  <a:lnTo>
                    <a:pt x="284038" y="783351"/>
                  </a:lnTo>
                  <a:lnTo>
                    <a:pt x="258230" y="755082"/>
                  </a:lnTo>
                  <a:lnTo>
                    <a:pt x="211281" y="701254"/>
                  </a:lnTo>
                  <a:lnTo>
                    <a:pt x="170379" y="650090"/>
                  </a:lnTo>
                  <a:lnTo>
                    <a:pt x="135312" y="600454"/>
                  </a:lnTo>
                  <a:lnTo>
                    <a:pt x="105869" y="551209"/>
                  </a:lnTo>
                  <a:lnTo>
                    <a:pt x="81836" y="501218"/>
                  </a:lnTo>
                  <a:lnTo>
                    <a:pt x="63004" y="449346"/>
                  </a:lnTo>
                  <a:lnTo>
                    <a:pt x="49159" y="394455"/>
                  </a:lnTo>
                  <a:lnTo>
                    <a:pt x="40089" y="335409"/>
                  </a:lnTo>
                  <a:lnTo>
                    <a:pt x="31206" y="260805"/>
                  </a:lnTo>
                  <a:lnTo>
                    <a:pt x="11644" y="102937"/>
                  </a:lnTo>
                  <a:lnTo>
                    <a:pt x="3169" y="29296"/>
                  </a:lnTo>
                  <a:lnTo>
                    <a:pt x="0" y="0"/>
                  </a:lnTo>
                  <a:lnTo>
                    <a:pt x="5985630" y="0"/>
                  </a:lnTo>
                  <a:lnTo>
                    <a:pt x="5975374" y="47848"/>
                  </a:lnTo>
                  <a:lnTo>
                    <a:pt x="5964455" y="95025"/>
                  </a:lnTo>
                  <a:lnTo>
                    <a:pt x="5952668" y="142617"/>
                  </a:lnTo>
                  <a:lnTo>
                    <a:pt x="5940018" y="190652"/>
                  </a:lnTo>
                  <a:lnTo>
                    <a:pt x="5926510" y="239151"/>
                  </a:lnTo>
                  <a:lnTo>
                    <a:pt x="5912149" y="288141"/>
                  </a:lnTo>
                  <a:lnTo>
                    <a:pt x="5896941" y="337645"/>
                  </a:lnTo>
                  <a:lnTo>
                    <a:pt x="5880891" y="387687"/>
                  </a:lnTo>
                  <a:lnTo>
                    <a:pt x="5864003" y="438293"/>
                  </a:lnTo>
                  <a:lnTo>
                    <a:pt x="5846284" y="489487"/>
                  </a:lnTo>
                  <a:lnTo>
                    <a:pt x="5827738" y="541293"/>
                  </a:lnTo>
                  <a:lnTo>
                    <a:pt x="5809670" y="589452"/>
                  </a:lnTo>
                  <a:lnTo>
                    <a:pt x="5790684" y="637128"/>
                  </a:lnTo>
                  <a:lnTo>
                    <a:pt x="5770796" y="684310"/>
                  </a:lnTo>
                  <a:lnTo>
                    <a:pt x="5750024" y="730990"/>
                  </a:lnTo>
                  <a:lnTo>
                    <a:pt x="5728383" y="777157"/>
                  </a:lnTo>
                  <a:lnTo>
                    <a:pt x="5705890" y="822801"/>
                  </a:lnTo>
                  <a:lnTo>
                    <a:pt x="5682562" y="867914"/>
                  </a:lnTo>
                  <a:lnTo>
                    <a:pt x="5658414" y="912485"/>
                  </a:lnTo>
                  <a:lnTo>
                    <a:pt x="5633465" y="956504"/>
                  </a:lnTo>
                  <a:lnTo>
                    <a:pt x="5607729" y="999961"/>
                  </a:lnTo>
                  <a:lnTo>
                    <a:pt x="5581223" y="1042847"/>
                  </a:lnTo>
                  <a:lnTo>
                    <a:pt x="5553965" y="1085153"/>
                  </a:lnTo>
                  <a:lnTo>
                    <a:pt x="5525970" y="1126868"/>
                  </a:lnTo>
                  <a:lnTo>
                    <a:pt x="5497256" y="1167982"/>
                  </a:lnTo>
                  <a:lnTo>
                    <a:pt x="5467837" y="1208486"/>
                  </a:lnTo>
                  <a:lnTo>
                    <a:pt x="5437732" y="1248370"/>
                  </a:lnTo>
                  <a:lnTo>
                    <a:pt x="5406956" y="1287624"/>
                  </a:lnTo>
                  <a:lnTo>
                    <a:pt x="5375526" y="1326239"/>
                  </a:lnTo>
                  <a:lnTo>
                    <a:pt x="5343459" y="1364204"/>
                  </a:lnTo>
                  <a:lnTo>
                    <a:pt x="5310770" y="1401510"/>
                  </a:lnTo>
                  <a:lnTo>
                    <a:pt x="5277477" y="1438148"/>
                  </a:lnTo>
                  <a:lnTo>
                    <a:pt x="5243596" y="1474107"/>
                  </a:lnTo>
                  <a:lnTo>
                    <a:pt x="5209143" y="1509377"/>
                  </a:lnTo>
                  <a:lnTo>
                    <a:pt x="5174135" y="1543950"/>
                  </a:lnTo>
                  <a:lnTo>
                    <a:pt x="5138589" y="1577814"/>
                  </a:lnTo>
                  <a:lnTo>
                    <a:pt x="5102521" y="1610961"/>
                  </a:lnTo>
                  <a:lnTo>
                    <a:pt x="5065947" y="1643381"/>
                  </a:lnTo>
                  <a:lnTo>
                    <a:pt x="5028884" y="1675063"/>
                  </a:lnTo>
                  <a:lnTo>
                    <a:pt x="4991348" y="1705999"/>
                  </a:lnTo>
                  <a:lnTo>
                    <a:pt x="4953356" y="1736178"/>
                  </a:lnTo>
                  <a:lnTo>
                    <a:pt x="4914925" y="1765590"/>
                  </a:lnTo>
                  <a:lnTo>
                    <a:pt x="4876070" y="1794226"/>
                  </a:lnTo>
                  <a:lnTo>
                    <a:pt x="4836809" y="1822076"/>
                  </a:lnTo>
                  <a:lnTo>
                    <a:pt x="4797158" y="1849131"/>
                  </a:lnTo>
                  <a:lnTo>
                    <a:pt x="4757133" y="1875380"/>
                  </a:lnTo>
                  <a:lnTo>
                    <a:pt x="4716750" y="1900813"/>
                  </a:lnTo>
                  <a:lnTo>
                    <a:pt x="4676028" y="1925422"/>
                  </a:lnTo>
                  <a:lnTo>
                    <a:pt x="4634981" y="1949196"/>
                  </a:lnTo>
                  <a:lnTo>
                    <a:pt x="4593626" y="1972125"/>
                  </a:lnTo>
                  <a:lnTo>
                    <a:pt x="4551981" y="1994200"/>
                  </a:lnTo>
                  <a:lnTo>
                    <a:pt x="4510060" y="2015411"/>
                  </a:lnTo>
                  <a:lnTo>
                    <a:pt x="4467882" y="2035748"/>
                  </a:lnTo>
                  <a:lnTo>
                    <a:pt x="4425461" y="2055201"/>
                  </a:lnTo>
                  <a:lnTo>
                    <a:pt x="4382816" y="2073761"/>
                  </a:lnTo>
                  <a:lnTo>
                    <a:pt x="4339962" y="2091418"/>
                  </a:lnTo>
                  <a:lnTo>
                    <a:pt x="4296915" y="2108162"/>
                  </a:lnTo>
                  <a:lnTo>
                    <a:pt x="4253693" y="2123983"/>
                  </a:lnTo>
                  <a:lnTo>
                    <a:pt x="4210312" y="2138872"/>
                  </a:lnTo>
                  <a:lnTo>
                    <a:pt x="4166788" y="2152819"/>
                  </a:lnTo>
                  <a:lnTo>
                    <a:pt x="4123138" y="2165814"/>
                  </a:lnTo>
                  <a:lnTo>
                    <a:pt x="4079378" y="2177847"/>
                  </a:lnTo>
                  <a:lnTo>
                    <a:pt x="4035525" y="2188908"/>
                  </a:lnTo>
                  <a:lnTo>
                    <a:pt x="3991595" y="2198989"/>
                  </a:lnTo>
                  <a:lnTo>
                    <a:pt x="3947605" y="2208078"/>
                  </a:lnTo>
                  <a:lnTo>
                    <a:pt x="3903571" y="2216167"/>
                  </a:lnTo>
                  <a:lnTo>
                    <a:pt x="3859510" y="2223245"/>
                  </a:lnTo>
                  <a:lnTo>
                    <a:pt x="3572795" y="2266960"/>
                  </a:lnTo>
                  <a:lnTo>
                    <a:pt x="3486814" y="2279668"/>
                  </a:lnTo>
                  <a:lnTo>
                    <a:pt x="3399315" y="2292025"/>
                  </a:lnTo>
                  <a:lnTo>
                    <a:pt x="3310456" y="2303787"/>
                  </a:lnTo>
                  <a:lnTo>
                    <a:pt x="3265565" y="2309369"/>
                  </a:lnTo>
                  <a:lnTo>
                    <a:pt x="3220394" y="2314710"/>
                  </a:lnTo>
                  <a:lnTo>
                    <a:pt x="3174961" y="2319780"/>
                  </a:lnTo>
                  <a:lnTo>
                    <a:pt x="3129286" y="2324549"/>
                  </a:lnTo>
                  <a:lnTo>
                    <a:pt x="3083389" y="2328986"/>
                  </a:lnTo>
                  <a:lnTo>
                    <a:pt x="3037290" y="2333061"/>
                  </a:lnTo>
                  <a:lnTo>
                    <a:pt x="2991008" y="2336742"/>
                  </a:lnTo>
                  <a:lnTo>
                    <a:pt x="2944563" y="2340000"/>
                  </a:lnTo>
                  <a:lnTo>
                    <a:pt x="2897974" y="2342804"/>
                  </a:lnTo>
                  <a:lnTo>
                    <a:pt x="2851261" y="2345123"/>
                  </a:lnTo>
                  <a:lnTo>
                    <a:pt x="2804445" y="2346927"/>
                  </a:lnTo>
                  <a:lnTo>
                    <a:pt x="2757544" y="2348185"/>
                  </a:lnTo>
                  <a:lnTo>
                    <a:pt x="2710578" y="234886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1609" y="568379"/>
              <a:ext cx="1603375" cy="3159125"/>
            </a:xfrm>
            <a:custGeom>
              <a:avLst/>
              <a:gdLst/>
              <a:ahLst/>
              <a:cxnLst/>
              <a:rect l="l" t="t" r="r" b="b"/>
              <a:pathLst>
                <a:path w="1603375" h="3159125">
                  <a:moveTo>
                    <a:pt x="251646" y="3158587"/>
                  </a:moveTo>
                  <a:lnTo>
                    <a:pt x="118263" y="3134730"/>
                  </a:lnTo>
                  <a:lnTo>
                    <a:pt x="37192" y="3105891"/>
                  </a:lnTo>
                  <a:lnTo>
                    <a:pt x="6568" y="3007101"/>
                  </a:lnTo>
                  <a:lnTo>
                    <a:pt x="1094" y="2767556"/>
                  </a:lnTo>
                  <a:lnTo>
                    <a:pt x="0" y="2395422"/>
                  </a:lnTo>
                  <a:lnTo>
                    <a:pt x="9852" y="1912874"/>
                  </a:lnTo>
                  <a:lnTo>
                    <a:pt x="52745" y="1316079"/>
                  </a:lnTo>
                  <a:lnTo>
                    <a:pt x="124338" y="692600"/>
                  </a:lnTo>
                  <a:lnTo>
                    <a:pt x="191553" y="201712"/>
                  </a:lnTo>
                  <a:lnTo>
                    <a:pt x="221308" y="2688"/>
                  </a:lnTo>
                  <a:lnTo>
                    <a:pt x="317006" y="0"/>
                  </a:lnTo>
                  <a:lnTo>
                    <a:pt x="551826" y="16761"/>
                  </a:lnTo>
                  <a:lnTo>
                    <a:pt x="847362" y="90212"/>
                  </a:lnTo>
                  <a:lnTo>
                    <a:pt x="1125203" y="257590"/>
                  </a:lnTo>
                  <a:lnTo>
                    <a:pt x="1175172" y="307341"/>
                  </a:lnTo>
                  <a:lnTo>
                    <a:pt x="1223952" y="362374"/>
                  </a:lnTo>
                  <a:lnTo>
                    <a:pt x="1271220" y="422761"/>
                  </a:lnTo>
                  <a:lnTo>
                    <a:pt x="1294186" y="454984"/>
                  </a:lnTo>
                  <a:lnTo>
                    <a:pt x="1316653" y="488572"/>
                  </a:lnTo>
                  <a:lnTo>
                    <a:pt x="1338581" y="523533"/>
                  </a:lnTo>
                  <a:lnTo>
                    <a:pt x="1359930" y="559877"/>
                  </a:lnTo>
                  <a:lnTo>
                    <a:pt x="1380659" y="597611"/>
                  </a:lnTo>
                  <a:lnTo>
                    <a:pt x="1400728" y="636746"/>
                  </a:lnTo>
                  <a:lnTo>
                    <a:pt x="1420097" y="677289"/>
                  </a:lnTo>
                  <a:lnTo>
                    <a:pt x="1438725" y="719250"/>
                  </a:lnTo>
                  <a:lnTo>
                    <a:pt x="1456572" y="762637"/>
                  </a:lnTo>
                  <a:lnTo>
                    <a:pt x="1473597" y="807459"/>
                  </a:lnTo>
                  <a:lnTo>
                    <a:pt x="1489762" y="853725"/>
                  </a:lnTo>
                  <a:lnTo>
                    <a:pt x="1505024" y="901443"/>
                  </a:lnTo>
                  <a:lnTo>
                    <a:pt x="1519344" y="950623"/>
                  </a:lnTo>
                  <a:lnTo>
                    <a:pt x="1532682" y="1001273"/>
                  </a:lnTo>
                  <a:lnTo>
                    <a:pt x="1544997" y="1053402"/>
                  </a:lnTo>
                  <a:lnTo>
                    <a:pt x="1556249" y="1107019"/>
                  </a:lnTo>
                  <a:lnTo>
                    <a:pt x="1566398" y="1162133"/>
                  </a:lnTo>
                  <a:lnTo>
                    <a:pt x="1575403" y="1218752"/>
                  </a:lnTo>
                  <a:lnTo>
                    <a:pt x="1583224" y="1276885"/>
                  </a:lnTo>
                  <a:lnTo>
                    <a:pt x="1589821" y="1336541"/>
                  </a:lnTo>
                  <a:lnTo>
                    <a:pt x="1595153" y="1397728"/>
                  </a:lnTo>
                  <a:lnTo>
                    <a:pt x="1599180" y="1460456"/>
                  </a:lnTo>
                  <a:lnTo>
                    <a:pt x="1601863" y="1524734"/>
                  </a:lnTo>
                  <a:lnTo>
                    <a:pt x="1603159" y="1590570"/>
                  </a:lnTo>
                  <a:lnTo>
                    <a:pt x="1603030" y="1657972"/>
                  </a:lnTo>
                  <a:lnTo>
                    <a:pt x="1601066" y="1737719"/>
                  </a:lnTo>
                  <a:lnTo>
                    <a:pt x="1597277" y="1814388"/>
                  </a:lnTo>
                  <a:lnTo>
                    <a:pt x="1591760" y="1888029"/>
                  </a:lnTo>
                  <a:lnTo>
                    <a:pt x="1584613" y="1958692"/>
                  </a:lnTo>
                  <a:lnTo>
                    <a:pt x="1575932" y="2026425"/>
                  </a:lnTo>
                  <a:lnTo>
                    <a:pt x="1565814" y="2091279"/>
                  </a:lnTo>
                  <a:lnTo>
                    <a:pt x="1554356" y="2153302"/>
                  </a:lnTo>
                  <a:lnTo>
                    <a:pt x="1541655" y="2212544"/>
                  </a:lnTo>
                  <a:lnTo>
                    <a:pt x="1527808" y="2269055"/>
                  </a:lnTo>
                  <a:lnTo>
                    <a:pt x="1512913" y="2322884"/>
                  </a:lnTo>
                  <a:lnTo>
                    <a:pt x="1497065" y="2374081"/>
                  </a:lnTo>
                  <a:lnTo>
                    <a:pt x="1480362" y="2422694"/>
                  </a:lnTo>
                  <a:lnTo>
                    <a:pt x="1462902" y="2468774"/>
                  </a:lnTo>
                  <a:lnTo>
                    <a:pt x="1444780" y="2512369"/>
                  </a:lnTo>
                  <a:lnTo>
                    <a:pt x="1426094" y="2553530"/>
                  </a:lnTo>
                  <a:lnTo>
                    <a:pt x="1406941" y="2592305"/>
                  </a:lnTo>
                  <a:lnTo>
                    <a:pt x="1387417" y="2628745"/>
                  </a:lnTo>
                  <a:lnTo>
                    <a:pt x="1367621" y="2662898"/>
                  </a:lnTo>
                  <a:lnTo>
                    <a:pt x="1327596" y="2724542"/>
                  </a:lnTo>
                  <a:lnTo>
                    <a:pt x="1287642" y="2777635"/>
                  </a:lnTo>
                  <a:lnTo>
                    <a:pt x="1248534" y="2822571"/>
                  </a:lnTo>
                  <a:lnTo>
                    <a:pt x="1211048" y="2859745"/>
                  </a:lnTo>
                  <a:lnTo>
                    <a:pt x="1181375" y="2885099"/>
                  </a:lnTo>
                  <a:lnTo>
                    <a:pt x="1148248" y="2909972"/>
                  </a:lnTo>
                  <a:lnTo>
                    <a:pt x="1111958" y="2934266"/>
                  </a:lnTo>
                  <a:lnTo>
                    <a:pt x="1072799" y="2957879"/>
                  </a:lnTo>
                  <a:lnTo>
                    <a:pt x="1031063" y="2980714"/>
                  </a:lnTo>
                  <a:lnTo>
                    <a:pt x="987045" y="3002669"/>
                  </a:lnTo>
                  <a:lnTo>
                    <a:pt x="941036" y="3023645"/>
                  </a:lnTo>
                  <a:lnTo>
                    <a:pt x="893330" y="3043543"/>
                  </a:lnTo>
                  <a:lnTo>
                    <a:pt x="844219" y="3062263"/>
                  </a:lnTo>
                  <a:lnTo>
                    <a:pt x="793996" y="3079706"/>
                  </a:lnTo>
                  <a:lnTo>
                    <a:pt x="742955" y="3095771"/>
                  </a:lnTo>
                  <a:lnTo>
                    <a:pt x="691388" y="3110359"/>
                  </a:lnTo>
                  <a:lnTo>
                    <a:pt x="639588" y="3123371"/>
                  </a:lnTo>
                  <a:lnTo>
                    <a:pt x="587849" y="3134706"/>
                  </a:lnTo>
                  <a:lnTo>
                    <a:pt x="536462" y="3144265"/>
                  </a:lnTo>
                  <a:lnTo>
                    <a:pt x="485722" y="3151950"/>
                  </a:lnTo>
                  <a:lnTo>
                    <a:pt x="435920" y="3157658"/>
                  </a:lnTo>
                  <a:lnTo>
                    <a:pt x="251646" y="315858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065843"/>
            <a:ext cx="7421880" cy="3221355"/>
            <a:chOff x="0" y="7065843"/>
            <a:chExt cx="7421880" cy="3221355"/>
          </a:xfrm>
        </p:grpSpPr>
        <p:sp>
          <p:nvSpPr>
            <p:cNvPr id="6" name="object 6"/>
            <p:cNvSpPr/>
            <p:nvPr/>
          </p:nvSpPr>
          <p:spPr>
            <a:xfrm>
              <a:off x="0" y="7065843"/>
              <a:ext cx="7421880" cy="3221355"/>
            </a:xfrm>
            <a:custGeom>
              <a:avLst/>
              <a:gdLst/>
              <a:ahLst/>
              <a:cxnLst/>
              <a:rect l="l" t="t" r="r" b="b"/>
              <a:pathLst>
                <a:path w="7421880" h="3221354">
                  <a:moveTo>
                    <a:pt x="7421387" y="3221156"/>
                  </a:moveTo>
                  <a:lnTo>
                    <a:pt x="0" y="3221156"/>
                  </a:lnTo>
                  <a:lnTo>
                    <a:pt x="0" y="395590"/>
                  </a:lnTo>
                  <a:lnTo>
                    <a:pt x="55075" y="369174"/>
                  </a:lnTo>
                  <a:lnTo>
                    <a:pt x="194596" y="304188"/>
                  </a:lnTo>
                  <a:lnTo>
                    <a:pt x="571326" y="135129"/>
                  </a:lnTo>
                  <a:lnTo>
                    <a:pt x="623353" y="113712"/>
                  </a:lnTo>
                  <a:lnTo>
                    <a:pt x="678596" y="94218"/>
                  </a:lnTo>
                  <a:lnTo>
                    <a:pt x="736959" y="76626"/>
                  </a:lnTo>
                  <a:lnTo>
                    <a:pt x="798349" y="60912"/>
                  </a:lnTo>
                  <a:lnTo>
                    <a:pt x="862669" y="47054"/>
                  </a:lnTo>
                  <a:lnTo>
                    <a:pt x="929826" y="35029"/>
                  </a:lnTo>
                  <a:lnTo>
                    <a:pt x="999723" y="24815"/>
                  </a:lnTo>
                  <a:lnTo>
                    <a:pt x="1072266" y="16390"/>
                  </a:lnTo>
                  <a:lnTo>
                    <a:pt x="1147361" y="9730"/>
                  </a:lnTo>
                  <a:lnTo>
                    <a:pt x="1185835" y="7055"/>
                  </a:lnTo>
                  <a:lnTo>
                    <a:pt x="1224911" y="4813"/>
                  </a:lnTo>
                  <a:lnTo>
                    <a:pt x="1264578" y="3002"/>
                  </a:lnTo>
                  <a:lnTo>
                    <a:pt x="1304823" y="1617"/>
                  </a:lnTo>
                  <a:lnTo>
                    <a:pt x="1345635" y="657"/>
                  </a:lnTo>
                  <a:lnTo>
                    <a:pt x="1387001" y="119"/>
                  </a:lnTo>
                  <a:lnTo>
                    <a:pt x="1428910" y="0"/>
                  </a:lnTo>
                  <a:lnTo>
                    <a:pt x="1514309" y="1006"/>
                  </a:lnTo>
                  <a:lnTo>
                    <a:pt x="1601737" y="3654"/>
                  </a:lnTo>
                  <a:lnTo>
                    <a:pt x="1691099" y="7921"/>
                  </a:lnTo>
                  <a:lnTo>
                    <a:pt x="1782299" y="13785"/>
                  </a:lnTo>
                  <a:lnTo>
                    <a:pt x="1875244" y="21222"/>
                  </a:lnTo>
                  <a:lnTo>
                    <a:pt x="1969837" y="30211"/>
                  </a:lnTo>
                  <a:lnTo>
                    <a:pt x="2065985" y="40728"/>
                  </a:lnTo>
                  <a:lnTo>
                    <a:pt x="2163591" y="52752"/>
                  </a:lnTo>
                  <a:lnTo>
                    <a:pt x="2312529" y="73562"/>
                  </a:lnTo>
                  <a:lnTo>
                    <a:pt x="2464215" y="97634"/>
                  </a:lnTo>
                  <a:lnTo>
                    <a:pt x="2618330" y="124891"/>
                  </a:lnTo>
                  <a:lnTo>
                    <a:pt x="2774552" y="155259"/>
                  </a:lnTo>
                  <a:lnTo>
                    <a:pt x="2932562" y="188660"/>
                  </a:lnTo>
                  <a:lnTo>
                    <a:pt x="3092038" y="225018"/>
                  </a:lnTo>
                  <a:lnTo>
                    <a:pt x="3252660" y="264257"/>
                  </a:lnTo>
                  <a:lnTo>
                    <a:pt x="3414109" y="306301"/>
                  </a:lnTo>
                  <a:lnTo>
                    <a:pt x="3576062" y="351074"/>
                  </a:lnTo>
                  <a:lnTo>
                    <a:pt x="3738200" y="398500"/>
                  </a:lnTo>
                  <a:lnTo>
                    <a:pt x="3900203" y="448502"/>
                  </a:lnTo>
                  <a:lnTo>
                    <a:pt x="4061749" y="501005"/>
                  </a:lnTo>
                  <a:lnTo>
                    <a:pt x="4222519" y="555932"/>
                  </a:lnTo>
                  <a:lnTo>
                    <a:pt x="4382191" y="613206"/>
                  </a:lnTo>
                  <a:lnTo>
                    <a:pt x="4540446" y="672753"/>
                  </a:lnTo>
                  <a:lnTo>
                    <a:pt x="4696962" y="734495"/>
                  </a:lnTo>
                  <a:lnTo>
                    <a:pt x="4851420" y="798357"/>
                  </a:lnTo>
                  <a:lnTo>
                    <a:pt x="4953090" y="842072"/>
                  </a:lnTo>
                  <a:lnTo>
                    <a:pt x="5053608" y="886672"/>
                  </a:lnTo>
                  <a:lnTo>
                    <a:pt x="5152878" y="932135"/>
                  </a:lnTo>
                  <a:lnTo>
                    <a:pt x="5250806" y="978438"/>
                  </a:lnTo>
                  <a:lnTo>
                    <a:pt x="5347297" y="1025560"/>
                  </a:lnTo>
                  <a:lnTo>
                    <a:pt x="5442255" y="1073476"/>
                  </a:lnTo>
                  <a:lnTo>
                    <a:pt x="5535587" y="1122166"/>
                  </a:lnTo>
                  <a:lnTo>
                    <a:pt x="5627196" y="1171606"/>
                  </a:lnTo>
                  <a:lnTo>
                    <a:pt x="5716988" y="1221773"/>
                  </a:lnTo>
                  <a:lnTo>
                    <a:pt x="5761173" y="1247122"/>
                  </a:lnTo>
                  <a:lnTo>
                    <a:pt x="5804869" y="1272645"/>
                  </a:lnTo>
                  <a:lnTo>
                    <a:pt x="5848062" y="1298339"/>
                  </a:lnTo>
                  <a:lnTo>
                    <a:pt x="5890742" y="1324200"/>
                  </a:lnTo>
                  <a:lnTo>
                    <a:pt x="5932896" y="1350226"/>
                  </a:lnTo>
                  <a:lnTo>
                    <a:pt x="5974513" y="1376415"/>
                  </a:lnTo>
                  <a:lnTo>
                    <a:pt x="6015581" y="1402763"/>
                  </a:lnTo>
                  <a:lnTo>
                    <a:pt x="6056087" y="1429267"/>
                  </a:lnTo>
                  <a:lnTo>
                    <a:pt x="6096021" y="1455925"/>
                  </a:lnTo>
                  <a:lnTo>
                    <a:pt x="6135370" y="1482734"/>
                  </a:lnTo>
                  <a:lnTo>
                    <a:pt x="6174122" y="1509691"/>
                  </a:lnTo>
                  <a:lnTo>
                    <a:pt x="6212265" y="1536793"/>
                  </a:lnTo>
                  <a:lnTo>
                    <a:pt x="6249789" y="1564038"/>
                  </a:lnTo>
                  <a:lnTo>
                    <a:pt x="6286679" y="1591422"/>
                  </a:lnTo>
                  <a:lnTo>
                    <a:pt x="6322926" y="1618943"/>
                  </a:lnTo>
                  <a:lnTo>
                    <a:pt x="6358516" y="1646598"/>
                  </a:lnTo>
                  <a:lnTo>
                    <a:pt x="6393439" y="1674384"/>
                  </a:lnTo>
                  <a:lnTo>
                    <a:pt x="6427682" y="1702299"/>
                  </a:lnTo>
                  <a:lnTo>
                    <a:pt x="6461233" y="1730339"/>
                  </a:lnTo>
                  <a:lnTo>
                    <a:pt x="6494081" y="1758501"/>
                  </a:lnTo>
                  <a:lnTo>
                    <a:pt x="6526213" y="1786784"/>
                  </a:lnTo>
                  <a:lnTo>
                    <a:pt x="6557618" y="1815183"/>
                  </a:lnTo>
                  <a:lnTo>
                    <a:pt x="6588283" y="1843697"/>
                  </a:lnTo>
                  <a:lnTo>
                    <a:pt x="6618198" y="1872322"/>
                  </a:lnTo>
                  <a:lnTo>
                    <a:pt x="6647350" y="1901055"/>
                  </a:lnTo>
                  <a:lnTo>
                    <a:pt x="6675727" y="1929895"/>
                  </a:lnTo>
                  <a:lnTo>
                    <a:pt x="6703318" y="1958837"/>
                  </a:lnTo>
                  <a:lnTo>
                    <a:pt x="6730110" y="1987879"/>
                  </a:lnTo>
                  <a:lnTo>
                    <a:pt x="6756091" y="2017019"/>
                  </a:lnTo>
                  <a:lnTo>
                    <a:pt x="6781250" y="2046253"/>
                  </a:lnTo>
                  <a:lnTo>
                    <a:pt x="6805576" y="2075579"/>
                  </a:lnTo>
                  <a:lnTo>
                    <a:pt x="6851676" y="2134494"/>
                  </a:lnTo>
                  <a:lnTo>
                    <a:pt x="6894298" y="2193742"/>
                  </a:lnTo>
                  <a:lnTo>
                    <a:pt x="6933346" y="2253300"/>
                  </a:lnTo>
                  <a:lnTo>
                    <a:pt x="6981971" y="2335098"/>
                  </a:lnTo>
                  <a:lnTo>
                    <a:pt x="7011775" y="2386628"/>
                  </a:lnTo>
                  <a:lnTo>
                    <a:pt x="7040915" y="2437788"/>
                  </a:lnTo>
                  <a:lnTo>
                    <a:pt x="7069392" y="2488587"/>
                  </a:lnTo>
                  <a:lnTo>
                    <a:pt x="7097209" y="2539035"/>
                  </a:lnTo>
                  <a:lnTo>
                    <a:pt x="7124368" y="2589140"/>
                  </a:lnTo>
                  <a:lnTo>
                    <a:pt x="7150869" y="2638911"/>
                  </a:lnTo>
                  <a:lnTo>
                    <a:pt x="7176717" y="2688359"/>
                  </a:lnTo>
                  <a:lnTo>
                    <a:pt x="7201911" y="2737492"/>
                  </a:lnTo>
                  <a:lnTo>
                    <a:pt x="7226455" y="2786318"/>
                  </a:lnTo>
                  <a:lnTo>
                    <a:pt x="7250350" y="2834848"/>
                  </a:lnTo>
                  <a:lnTo>
                    <a:pt x="7273598" y="2883091"/>
                  </a:lnTo>
                  <a:lnTo>
                    <a:pt x="7296201" y="2931055"/>
                  </a:lnTo>
                  <a:lnTo>
                    <a:pt x="7318162" y="2978749"/>
                  </a:lnTo>
                  <a:lnTo>
                    <a:pt x="7339481" y="3026184"/>
                  </a:lnTo>
                  <a:lnTo>
                    <a:pt x="7360161" y="3073368"/>
                  </a:lnTo>
                  <a:lnTo>
                    <a:pt x="7380204" y="3120310"/>
                  </a:lnTo>
                  <a:lnTo>
                    <a:pt x="7399612" y="3167019"/>
                  </a:lnTo>
                  <a:lnTo>
                    <a:pt x="7418386" y="3213504"/>
                  </a:lnTo>
                  <a:lnTo>
                    <a:pt x="7421387" y="3221156"/>
                  </a:lnTo>
                  <a:close/>
                </a:path>
              </a:pathLst>
            </a:custGeom>
            <a:solidFill>
              <a:srgbClr val="D3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256" y="9107616"/>
              <a:ext cx="3559175" cy="287655"/>
            </a:xfrm>
            <a:custGeom>
              <a:avLst/>
              <a:gdLst/>
              <a:ahLst/>
              <a:cxnLst/>
              <a:rect l="l" t="t" r="r" b="b"/>
              <a:pathLst>
                <a:path w="3559175" h="287654">
                  <a:moveTo>
                    <a:pt x="226717" y="287495"/>
                  </a:moveTo>
                  <a:lnTo>
                    <a:pt x="74386" y="285893"/>
                  </a:lnTo>
                  <a:lnTo>
                    <a:pt x="21354" y="283694"/>
                  </a:lnTo>
                  <a:lnTo>
                    <a:pt x="18418" y="285473"/>
                  </a:lnTo>
                  <a:lnTo>
                    <a:pt x="11745" y="284136"/>
                  </a:lnTo>
                  <a:lnTo>
                    <a:pt x="4537" y="269672"/>
                  </a:lnTo>
                  <a:lnTo>
                    <a:pt x="0" y="232069"/>
                  </a:lnTo>
                  <a:lnTo>
                    <a:pt x="1379" y="202257"/>
                  </a:lnTo>
                  <a:lnTo>
                    <a:pt x="23623" y="147935"/>
                  </a:lnTo>
                  <a:lnTo>
                    <a:pt x="1067031" y="79846"/>
                  </a:lnTo>
                  <a:lnTo>
                    <a:pt x="1878272" y="44133"/>
                  </a:lnTo>
                  <a:lnTo>
                    <a:pt x="2472894" y="18497"/>
                  </a:lnTo>
                  <a:lnTo>
                    <a:pt x="2857638" y="6674"/>
                  </a:lnTo>
                  <a:lnTo>
                    <a:pt x="3207146" y="1348"/>
                  </a:lnTo>
                  <a:lnTo>
                    <a:pt x="3461091" y="0"/>
                  </a:lnTo>
                  <a:lnTo>
                    <a:pt x="3559145" y="110"/>
                  </a:lnTo>
                  <a:lnTo>
                    <a:pt x="3559145" y="39713"/>
                  </a:lnTo>
                  <a:lnTo>
                    <a:pt x="3541349" y="106896"/>
                  </a:lnTo>
                  <a:lnTo>
                    <a:pt x="2925973" y="116090"/>
                  </a:lnTo>
                  <a:lnTo>
                    <a:pt x="2477076" y="122410"/>
                  </a:lnTo>
                  <a:lnTo>
                    <a:pt x="2218771" y="125283"/>
                  </a:lnTo>
                  <a:lnTo>
                    <a:pt x="2179406" y="126153"/>
                  </a:lnTo>
                  <a:lnTo>
                    <a:pt x="2135339" y="128593"/>
                  </a:lnTo>
                  <a:lnTo>
                    <a:pt x="2087419" y="132348"/>
                  </a:lnTo>
                  <a:lnTo>
                    <a:pt x="2036497" y="137164"/>
                  </a:lnTo>
                  <a:lnTo>
                    <a:pt x="1983422" y="142786"/>
                  </a:lnTo>
                  <a:lnTo>
                    <a:pt x="1929045" y="148960"/>
                  </a:lnTo>
                  <a:lnTo>
                    <a:pt x="1766596" y="168245"/>
                  </a:lnTo>
                  <a:lnTo>
                    <a:pt x="1715508" y="174079"/>
                  </a:lnTo>
                  <a:lnTo>
                    <a:pt x="1655696" y="180412"/>
                  </a:lnTo>
                  <a:lnTo>
                    <a:pt x="1586447" y="187234"/>
                  </a:lnTo>
                  <a:lnTo>
                    <a:pt x="1463607" y="198650"/>
                  </a:lnTo>
                  <a:lnTo>
                    <a:pt x="788706" y="258942"/>
                  </a:lnTo>
                  <a:lnTo>
                    <a:pt x="468205" y="281009"/>
                  </a:lnTo>
                  <a:lnTo>
                    <a:pt x="226717" y="287495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126406"/>
            <a:ext cx="7318834" cy="60453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92313"/>
            <a:ext cx="2247900" cy="3094990"/>
          </a:xfrm>
          <a:custGeom>
            <a:avLst/>
            <a:gdLst/>
            <a:ahLst/>
            <a:cxnLst/>
            <a:rect l="l" t="t" r="r" b="b"/>
            <a:pathLst>
              <a:path w="2247900" h="3094990">
                <a:moveTo>
                  <a:pt x="2247322" y="3094685"/>
                </a:moveTo>
                <a:lnTo>
                  <a:pt x="0" y="3094685"/>
                </a:lnTo>
                <a:lnTo>
                  <a:pt x="0" y="0"/>
                </a:lnTo>
                <a:lnTo>
                  <a:pt x="5535" y="2814"/>
                </a:lnTo>
                <a:lnTo>
                  <a:pt x="48834" y="25764"/>
                </a:lnTo>
                <a:lnTo>
                  <a:pt x="91571" y="49341"/>
                </a:lnTo>
                <a:lnTo>
                  <a:pt x="133747" y="73522"/>
                </a:lnTo>
                <a:lnTo>
                  <a:pt x="175362" y="98283"/>
                </a:lnTo>
                <a:lnTo>
                  <a:pt x="216419" y="123601"/>
                </a:lnTo>
                <a:lnTo>
                  <a:pt x="256918" y="149451"/>
                </a:lnTo>
                <a:lnTo>
                  <a:pt x="296860" y="175810"/>
                </a:lnTo>
                <a:lnTo>
                  <a:pt x="336247" y="202655"/>
                </a:lnTo>
                <a:lnTo>
                  <a:pt x="375080" y="229961"/>
                </a:lnTo>
                <a:lnTo>
                  <a:pt x="413360" y="257705"/>
                </a:lnTo>
                <a:lnTo>
                  <a:pt x="451089" y="285864"/>
                </a:lnTo>
                <a:lnTo>
                  <a:pt x="488267" y="314413"/>
                </a:lnTo>
                <a:lnTo>
                  <a:pt x="524895" y="343329"/>
                </a:lnTo>
                <a:lnTo>
                  <a:pt x="560975" y="372589"/>
                </a:lnTo>
                <a:lnTo>
                  <a:pt x="596509" y="402168"/>
                </a:lnTo>
                <a:lnTo>
                  <a:pt x="631497" y="432043"/>
                </a:lnTo>
                <a:lnTo>
                  <a:pt x="665940" y="462190"/>
                </a:lnTo>
                <a:lnTo>
                  <a:pt x="699840" y="492586"/>
                </a:lnTo>
                <a:lnTo>
                  <a:pt x="733197" y="523207"/>
                </a:lnTo>
                <a:lnTo>
                  <a:pt x="766014" y="554029"/>
                </a:lnTo>
                <a:lnTo>
                  <a:pt x="798291" y="585029"/>
                </a:lnTo>
                <a:lnTo>
                  <a:pt x="830030" y="616183"/>
                </a:lnTo>
                <a:lnTo>
                  <a:pt x="861231" y="647466"/>
                </a:lnTo>
                <a:lnTo>
                  <a:pt x="891896" y="678857"/>
                </a:lnTo>
                <a:lnTo>
                  <a:pt x="922026" y="710330"/>
                </a:lnTo>
                <a:lnTo>
                  <a:pt x="951622" y="741862"/>
                </a:lnTo>
                <a:lnTo>
                  <a:pt x="980685" y="773430"/>
                </a:lnTo>
                <a:lnTo>
                  <a:pt x="1009218" y="805010"/>
                </a:lnTo>
                <a:lnTo>
                  <a:pt x="1037220" y="836578"/>
                </a:lnTo>
                <a:lnTo>
                  <a:pt x="1064693" y="868111"/>
                </a:lnTo>
                <a:lnTo>
                  <a:pt x="1091638" y="899584"/>
                </a:lnTo>
                <a:lnTo>
                  <a:pt x="1118057" y="930974"/>
                </a:lnTo>
                <a:lnTo>
                  <a:pt x="1143950" y="962258"/>
                </a:lnTo>
                <a:lnTo>
                  <a:pt x="1169319" y="993412"/>
                </a:lnTo>
                <a:lnTo>
                  <a:pt x="1194165" y="1024412"/>
                </a:lnTo>
                <a:lnTo>
                  <a:pt x="1218490" y="1055234"/>
                </a:lnTo>
                <a:lnTo>
                  <a:pt x="1242293" y="1085855"/>
                </a:lnTo>
                <a:lnTo>
                  <a:pt x="1265578" y="1116251"/>
                </a:lnTo>
                <a:lnTo>
                  <a:pt x="1310593" y="1176274"/>
                </a:lnTo>
                <a:lnTo>
                  <a:pt x="1353545" y="1235113"/>
                </a:lnTo>
                <a:lnTo>
                  <a:pt x="1394443" y="1292578"/>
                </a:lnTo>
                <a:lnTo>
                  <a:pt x="1916299" y="2311771"/>
                </a:lnTo>
                <a:lnTo>
                  <a:pt x="2247322" y="3094685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825505" y="0"/>
            <a:ext cx="3462654" cy="5337810"/>
            <a:chOff x="14825505" y="0"/>
            <a:chExt cx="3462654" cy="5337810"/>
          </a:xfrm>
        </p:grpSpPr>
        <p:sp>
          <p:nvSpPr>
            <p:cNvPr id="4" name="object 4"/>
            <p:cNvSpPr/>
            <p:nvPr/>
          </p:nvSpPr>
          <p:spPr>
            <a:xfrm>
              <a:off x="14825505" y="0"/>
              <a:ext cx="3462654" cy="5337810"/>
            </a:xfrm>
            <a:custGeom>
              <a:avLst/>
              <a:gdLst/>
              <a:ahLst/>
              <a:cxnLst/>
              <a:rect l="l" t="t" r="r" b="b"/>
              <a:pathLst>
                <a:path w="3462655" h="5337810">
                  <a:moveTo>
                    <a:pt x="3117326" y="5337776"/>
                  </a:moveTo>
                  <a:lnTo>
                    <a:pt x="3070601" y="5337421"/>
                  </a:lnTo>
                  <a:lnTo>
                    <a:pt x="3023864" y="5336503"/>
                  </a:lnTo>
                  <a:lnTo>
                    <a:pt x="2977130" y="5335000"/>
                  </a:lnTo>
                  <a:lnTo>
                    <a:pt x="2930414" y="5332890"/>
                  </a:lnTo>
                  <a:lnTo>
                    <a:pt x="2883730" y="5330150"/>
                  </a:lnTo>
                  <a:lnTo>
                    <a:pt x="2837093" y="5326757"/>
                  </a:lnTo>
                  <a:lnTo>
                    <a:pt x="2790517" y="5322688"/>
                  </a:lnTo>
                  <a:lnTo>
                    <a:pt x="2744017" y="5317922"/>
                  </a:lnTo>
                  <a:lnTo>
                    <a:pt x="2697607" y="5312435"/>
                  </a:lnTo>
                  <a:lnTo>
                    <a:pt x="2651302" y="5306205"/>
                  </a:lnTo>
                  <a:lnTo>
                    <a:pt x="2605117" y="5299210"/>
                  </a:lnTo>
                  <a:lnTo>
                    <a:pt x="2559065" y="5291426"/>
                  </a:lnTo>
                  <a:lnTo>
                    <a:pt x="2513162" y="5282831"/>
                  </a:lnTo>
                  <a:lnTo>
                    <a:pt x="2467422" y="5273403"/>
                  </a:lnTo>
                  <a:lnTo>
                    <a:pt x="2421860" y="5263119"/>
                  </a:lnTo>
                  <a:lnTo>
                    <a:pt x="2376490" y="5251956"/>
                  </a:lnTo>
                  <a:lnTo>
                    <a:pt x="2331326" y="5239892"/>
                  </a:lnTo>
                  <a:lnTo>
                    <a:pt x="2286384" y="5226904"/>
                  </a:lnTo>
                  <a:lnTo>
                    <a:pt x="2241678" y="5212970"/>
                  </a:lnTo>
                  <a:lnTo>
                    <a:pt x="2197222" y="5198067"/>
                  </a:lnTo>
                  <a:lnTo>
                    <a:pt x="2153030" y="5182173"/>
                  </a:lnTo>
                  <a:lnTo>
                    <a:pt x="2109119" y="5165264"/>
                  </a:lnTo>
                  <a:lnTo>
                    <a:pt x="2065501" y="5147319"/>
                  </a:lnTo>
                  <a:lnTo>
                    <a:pt x="2022192" y="5128314"/>
                  </a:lnTo>
                  <a:lnTo>
                    <a:pt x="1979205" y="5108227"/>
                  </a:lnTo>
                  <a:lnTo>
                    <a:pt x="1936557" y="5087036"/>
                  </a:lnTo>
                  <a:lnTo>
                    <a:pt x="1894260" y="5064718"/>
                  </a:lnTo>
                  <a:lnTo>
                    <a:pt x="1852331" y="5041250"/>
                  </a:lnTo>
                  <a:lnTo>
                    <a:pt x="1810782" y="5016611"/>
                  </a:lnTo>
                  <a:lnTo>
                    <a:pt x="1769630" y="4990776"/>
                  </a:lnTo>
                  <a:lnTo>
                    <a:pt x="1728887" y="4963724"/>
                  </a:lnTo>
                  <a:lnTo>
                    <a:pt x="1688570" y="4935432"/>
                  </a:lnTo>
                  <a:lnTo>
                    <a:pt x="1648692" y="4905877"/>
                  </a:lnTo>
                  <a:lnTo>
                    <a:pt x="1609268" y="4875037"/>
                  </a:lnTo>
                  <a:lnTo>
                    <a:pt x="1570313" y="4842889"/>
                  </a:lnTo>
                  <a:lnTo>
                    <a:pt x="1531840" y="4809411"/>
                  </a:lnTo>
                  <a:lnTo>
                    <a:pt x="1493866" y="4774581"/>
                  </a:lnTo>
                  <a:lnTo>
                    <a:pt x="1456403" y="4738374"/>
                  </a:lnTo>
                  <a:lnTo>
                    <a:pt x="1419467" y="4700770"/>
                  </a:lnTo>
                  <a:lnTo>
                    <a:pt x="1383073" y="4661745"/>
                  </a:lnTo>
                  <a:lnTo>
                    <a:pt x="1347234" y="4621276"/>
                  </a:lnTo>
                  <a:lnTo>
                    <a:pt x="1311966" y="4579342"/>
                  </a:lnTo>
                  <a:lnTo>
                    <a:pt x="1252052" y="4506756"/>
                  </a:lnTo>
                  <a:lnTo>
                    <a:pt x="1193891" y="4437272"/>
                  </a:lnTo>
                  <a:lnTo>
                    <a:pt x="1137463" y="4370789"/>
                  </a:lnTo>
                  <a:lnTo>
                    <a:pt x="1082749" y="4307203"/>
                  </a:lnTo>
                  <a:lnTo>
                    <a:pt x="1029730" y="4246411"/>
                  </a:lnTo>
                  <a:lnTo>
                    <a:pt x="978385" y="4188310"/>
                  </a:lnTo>
                  <a:lnTo>
                    <a:pt x="928697" y="4132798"/>
                  </a:lnTo>
                  <a:lnTo>
                    <a:pt x="880646" y="4079771"/>
                  </a:lnTo>
                  <a:lnTo>
                    <a:pt x="834213" y="4029126"/>
                  </a:lnTo>
                  <a:lnTo>
                    <a:pt x="789378" y="3980761"/>
                  </a:lnTo>
                  <a:lnTo>
                    <a:pt x="746123" y="3934572"/>
                  </a:lnTo>
                  <a:lnTo>
                    <a:pt x="664274" y="3848312"/>
                  </a:lnTo>
                  <a:lnTo>
                    <a:pt x="424730" y="3599823"/>
                  </a:lnTo>
                  <a:lnTo>
                    <a:pt x="396213" y="3569735"/>
                  </a:lnTo>
                  <a:lnTo>
                    <a:pt x="369064" y="3540691"/>
                  </a:lnTo>
                  <a:lnTo>
                    <a:pt x="343264" y="3512588"/>
                  </a:lnTo>
                  <a:lnTo>
                    <a:pt x="295634" y="3458791"/>
                  </a:lnTo>
                  <a:lnTo>
                    <a:pt x="253170" y="3407523"/>
                  </a:lnTo>
                  <a:lnTo>
                    <a:pt x="215717" y="3357958"/>
                  </a:lnTo>
                  <a:lnTo>
                    <a:pt x="183123" y="3309273"/>
                  </a:lnTo>
                  <a:lnTo>
                    <a:pt x="155234" y="3260644"/>
                  </a:lnTo>
                  <a:lnTo>
                    <a:pt x="131896" y="3211248"/>
                  </a:lnTo>
                  <a:lnTo>
                    <a:pt x="112956" y="3160260"/>
                  </a:lnTo>
                  <a:lnTo>
                    <a:pt x="98260" y="3106857"/>
                  </a:lnTo>
                  <a:lnTo>
                    <a:pt x="87654" y="3050216"/>
                  </a:lnTo>
                  <a:lnTo>
                    <a:pt x="81212" y="2997249"/>
                  </a:lnTo>
                  <a:lnTo>
                    <a:pt x="78269" y="2972460"/>
                  </a:lnTo>
                  <a:lnTo>
                    <a:pt x="75042" y="2946096"/>
                  </a:lnTo>
                  <a:lnTo>
                    <a:pt x="71565" y="2918199"/>
                  </a:lnTo>
                  <a:lnTo>
                    <a:pt x="63994" y="2857970"/>
                  </a:lnTo>
                  <a:lnTo>
                    <a:pt x="59967" y="2825721"/>
                  </a:lnTo>
                  <a:lnTo>
                    <a:pt x="51602" y="2757160"/>
                  </a:lnTo>
                  <a:lnTo>
                    <a:pt x="43045" y="2683457"/>
                  </a:lnTo>
                  <a:lnTo>
                    <a:pt x="38779" y="2644780"/>
                  </a:lnTo>
                  <a:lnTo>
                    <a:pt x="34566" y="2604942"/>
                  </a:lnTo>
                  <a:lnTo>
                    <a:pt x="30440" y="2563983"/>
                  </a:lnTo>
                  <a:lnTo>
                    <a:pt x="26435" y="2521945"/>
                  </a:lnTo>
                  <a:lnTo>
                    <a:pt x="22584" y="2478869"/>
                  </a:lnTo>
                  <a:lnTo>
                    <a:pt x="18922" y="2434796"/>
                  </a:lnTo>
                  <a:lnTo>
                    <a:pt x="15482" y="2389769"/>
                  </a:lnTo>
                  <a:lnTo>
                    <a:pt x="12297" y="2343827"/>
                  </a:lnTo>
                  <a:lnTo>
                    <a:pt x="9402" y="2297012"/>
                  </a:lnTo>
                  <a:lnTo>
                    <a:pt x="6830" y="2249366"/>
                  </a:lnTo>
                  <a:lnTo>
                    <a:pt x="4615" y="2200930"/>
                  </a:lnTo>
                  <a:lnTo>
                    <a:pt x="2791" y="2151745"/>
                  </a:lnTo>
                  <a:lnTo>
                    <a:pt x="1391" y="2101852"/>
                  </a:lnTo>
                  <a:lnTo>
                    <a:pt x="449" y="2051293"/>
                  </a:lnTo>
                  <a:lnTo>
                    <a:pt x="0" y="2000109"/>
                  </a:lnTo>
                  <a:lnTo>
                    <a:pt x="76" y="1948341"/>
                  </a:lnTo>
                  <a:lnTo>
                    <a:pt x="711" y="1896030"/>
                  </a:lnTo>
                  <a:lnTo>
                    <a:pt x="1940" y="1843218"/>
                  </a:lnTo>
                  <a:lnTo>
                    <a:pt x="3795" y="1789947"/>
                  </a:lnTo>
                  <a:lnTo>
                    <a:pt x="6312" y="1736256"/>
                  </a:lnTo>
                  <a:lnTo>
                    <a:pt x="9523" y="1682188"/>
                  </a:lnTo>
                  <a:lnTo>
                    <a:pt x="13462" y="1627784"/>
                  </a:lnTo>
                  <a:lnTo>
                    <a:pt x="18162" y="1573085"/>
                  </a:lnTo>
                  <a:lnTo>
                    <a:pt x="23659" y="1518133"/>
                  </a:lnTo>
                  <a:lnTo>
                    <a:pt x="29985" y="1462968"/>
                  </a:lnTo>
                  <a:lnTo>
                    <a:pt x="37174" y="1407632"/>
                  </a:lnTo>
                  <a:lnTo>
                    <a:pt x="45260" y="1352166"/>
                  </a:lnTo>
                  <a:lnTo>
                    <a:pt x="54277" y="1296612"/>
                  </a:lnTo>
                  <a:lnTo>
                    <a:pt x="64258" y="1241011"/>
                  </a:lnTo>
                  <a:lnTo>
                    <a:pt x="75237" y="1185404"/>
                  </a:lnTo>
                  <a:lnTo>
                    <a:pt x="87248" y="1129832"/>
                  </a:lnTo>
                  <a:lnTo>
                    <a:pt x="100325" y="1074337"/>
                  </a:lnTo>
                  <a:lnTo>
                    <a:pt x="114501" y="1018960"/>
                  </a:lnTo>
                  <a:lnTo>
                    <a:pt x="129810" y="963742"/>
                  </a:lnTo>
                  <a:lnTo>
                    <a:pt x="146286" y="908724"/>
                  </a:lnTo>
                  <a:lnTo>
                    <a:pt x="163963" y="853949"/>
                  </a:lnTo>
                  <a:lnTo>
                    <a:pt x="182874" y="799456"/>
                  </a:lnTo>
                  <a:lnTo>
                    <a:pt x="203053" y="745287"/>
                  </a:lnTo>
                  <a:lnTo>
                    <a:pt x="224534" y="691484"/>
                  </a:lnTo>
                  <a:lnTo>
                    <a:pt x="247351" y="638088"/>
                  </a:lnTo>
                  <a:lnTo>
                    <a:pt x="271537" y="585141"/>
                  </a:lnTo>
                  <a:lnTo>
                    <a:pt x="297126" y="532682"/>
                  </a:lnTo>
                  <a:lnTo>
                    <a:pt x="324152" y="480754"/>
                  </a:lnTo>
                  <a:lnTo>
                    <a:pt x="352648" y="429399"/>
                  </a:lnTo>
                  <a:lnTo>
                    <a:pt x="382649" y="378656"/>
                  </a:lnTo>
                  <a:lnTo>
                    <a:pt x="414188" y="328568"/>
                  </a:lnTo>
                  <a:lnTo>
                    <a:pt x="496628" y="202389"/>
                  </a:lnTo>
                  <a:lnTo>
                    <a:pt x="535561" y="143441"/>
                  </a:lnTo>
                  <a:lnTo>
                    <a:pt x="573096" y="87131"/>
                  </a:lnTo>
                  <a:lnTo>
                    <a:pt x="609331" y="33365"/>
                  </a:lnTo>
                  <a:lnTo>
                    <a:pt x="632108" y="0"/>
                  </a:lnTo>
                  <a:lnTo>
                    <a:pt x="3462492" y="0"/>
                  </a:lnTo>
                  <a:lnTo>
                    <a:pt x="3462492" y="5324994"/>
                  </a:lnTo>
                  <a:lnTo>
                    <a:pt x="3396621" y="5329362"/>
                  </a:lnTo>
                  <a:lnTo>
                    <a:pt x="3303821" y="5334025"/>
                  </a:lnTo>
                  <a:lnTo>
                    <a:pt x="3257287" y="5335693"/>
                  </a:lnTo>
                  <a:lnTo>
                    <a:pt x="3210684" y="5336890"/>
                  </a:lnTo>
                  <a:lnTo>
                    <a:pt x="3164025" y="5337591"/>
                  </a:lnTo>
                  <a:lnTo>
                    <a:pt x="3117326" y="5337776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380" y="537533"/>
              <a:ext cx="3048000" cy="4634230"/>
            </a:xfrm>
            <a:custGeom>
              <a:avLst/>
              <a:gdLst/>
              <a:ahLst/>
              <a:cxnLst/>
              <a:rect l="l" t="t" r="r" b="b"/>
              <a:pathLst>
                <a:path w="3048000" h="4634230">
                  <a:moveTo>
                    <a:pt x="2234281" y="4633631"/>
                  </a:moveTo>
                  <a:lnTo>
                    <a:pt x="2187324" y="4633235"/>
                  </a:lnTo>
                  <a:lnTo>
                    <a:pt x="2140359" y="4632036"/>
                  </a:lnTo>
                  <a:lnTo>
                    <a:pt x="2093415" y="4629990"/>
                  </a:lnTo>
                  <a:lnTo>
                    <a:pt x="2046518" y="4627052"/>
                  </a:lnTo>
                  <a:lnTo>
                    <a:pt x="1999700" y="4623177"/>
                  </a:lnTo>
                  <a:lnTo>
                    <a:pt x="1952988" y="4618321"/>
                  </a:lnTo>
                  <a:lnTo>
                    <a:pt x="1906411" y="4612439"/>
                  </a:lnTo>
                  <a:lnTo>
                    <a:pt x="1859998" y="4605486"/>
                  </a:lnTo>
                  <a:lnTo>
                    <a:pt x="1813777" y="4597418"/>
                  </a:lnTo>
                  <a:lnTo>
                    <a:pt x="1767778" y="4588189"/>
                  </a:lnTo>
                  <a:lnTo>
                    <a:pt x="1722029" y="4577755"/>
                  </a:lnTo>
                  <a:lnTo>
                    <a:pt x="1676559" y="4566071"/>
                  </a:lnTo>
                  <a:lnTo>
                    <a:pt x="1631396" y="4553092"/>
                  </a:lnTo>
                  <a:lnTo>
                    <a:pt x="1586570" y="4538774"/>
                  </a:lnTo>
                  <a:lnTo>
                    <a:pt x="1542109" y="4523072"/>
                  </a:lnTo>
                  <a:lnTo>
                    <a:pt x="1498041" y="4505941"/>
                  </a:lnTo>
                  <a:lnTo>
                    <a:pt x="1454397" y="4487336"/>
                  </a:lnTo>
                  <a:lnTo>
                    <a:pt x="1411203" y="4467213"/>
                  </a:lnTo>
                  <a:lnTo>
                    <a:pt x="1368490" y="4445527"/>
                  </a:lnTo>
                  <a:lnTo>
                    <a:pt x="1326285" y="4422233"/>
                  </a:lnTo>
                  <a:lnTo>
                    <a:pt x="1284618" y="4397286"/>
                  </a:lnTo>
                  <a:lnTo>
                    <a:pt x="1243517" y="4370642"/>
                  </a:lnTo>
                  <a:lnTo>
                    <a:pt x="1203011" y="4342256"/>
                  </a:lnTo>
                  <a:lnTo>
                    <a:pt x="1163129" y="4312082"/>
                  </a:lnTo>
                  <a:lnTo>
                    <a:pt x="1123900" y="4280077"/>
                  </a:lnTo>
                  <a:lnTo>
                    <a:pt x="1085352" y="4246196"/>
                  </a:lnTo>
                  <a:lnTo>
                    <a:pt x="1047514" y="4210394"/>
                  </a:lnTo>
                  <a:lnTo>
                    <a:pt x="1010414" y="4172625"/>
                  </a:lnTo>
                  <a:lnTo>
                    <a:pt x="974082" y="4132846"/>
                  </a:lnTo>
                  <a:lnTo>
                    <a:pt x="938547" y="4091011"/>
                  </a:lnTo>
                  <a:lnTo>
                    <a:pt x="878896" y="4018906"/>
                  </a:lnTo>
                  <a:lnTo>
                    <a:pt x="821694" y="3951095"/>
                  </a:lnTo>
                  <a:lnTo>
                    <a:pt x="766904" y="3887377"/>
                  </a:lnTo>
                  <a:lnTo>
                    <a:pt x="714487" y="3827549"/>
                  </a:lnTo>
                  <a:lnTo>
                    <a:pt x="664406" y="3771410"/>
                  </a:lnTo>
                  <a:lnTo>
                    <a:pt x="616622" y="3718756"/>
                  </a:lnTo>
                  <a:lnTo>
                    <a:pt x="571097" y="3669386"/>
                  </a:lnTo>
                  <a:lnTo>
                    <a:pt x="527793" y="3623097"/>
                  </a:lnTo>
                  <a:lnTo>
                    <a:pt x="486673" y="3579687"/>
                  </a:lnTo>
                  <a:lnTo>
                    <a:pt x="312492" y="3398744"/>
                  </a:lnTo>
                  <a:lnTo>
                    <a:pt x="283674" y="3368360"/>
                  </a:lnTo>
                  <a:lnTo>
                    <a:pt x="256774" y="3339440"/>
                  </a:lnTo>
                  <a:lnTo>
                    <a:pt x="208572" y="3285179"/>
                  </a:lnTo>
                  <a:lnTo>
                    <a:pt x="167584" y="3234344"/>
                  </a:lnTo>
                  <a:lnTo>
                    <a:pt x="133505" y="3185316"/>
                  </a:lnTo>
                  <a:lnTo>
                    <a:pt x="106031" y="3136476"/>
                  </a:lnTo>
                  <a:lnTo>
                    <a:pt x="84858" y="3086207"/>
                  </a:lnTo>
                  <a:lnTo>
                    <a:pt x="69683" y="3032890"/>
                  </a:lnTo>
                  <a:lnTo>
                    <a:pt x="60201" y="2974908"/>
                  </a:lnTo>
                  <a:lnTo>
                    <a:pt x="57505" y="2951511"/>
                  </a:lnTo>
                  <a:lnTo>
                    <a:pt x="54388" y="2925901"/>
                  </a:lnTo>
                  <a:lnTo>
                    <a:pt x="50915" y="2898158"/>
                  </a:lnTo>
                  <a:lnTo>
                    <a:pt x="43163" y="2836590"/>
                  </a:lnTo>
                  <a:lnTo>
                    <a:pt x="39013" y="2802924"/>
                  </a:lnTo>
                  <a:lnTo>
                    <a:pt x="30491" y="2730225"/>
                  </a:lnTo>
                  <a:lnTo>
                    <a:pt x="26249" y="2691351"/>
                  </a:lnTo>
                  <a:lnTo>
                    <a:pt x="22106" y="2650900"/>
                  </a:lnTo>
                  <a:lnTo>
                    <a:pt x="18127" y="2608951"/>
                  </a:lnTo>
                  <a:lnTo>
                    <a:pt x="14378" y="2565584"/>
                  </a:lnTo>
                  <a:lnTo>
                    <a:pt x="10922" y="2520879"/>
                  </a:lnTo>
                  <a:lnTo>
                    <a:pt x="7825" y="2474914"/>
                  </a:lnTo>
                  <a:lnTo>
                    <a:pt x="5152" y="2427770"/>
                  </a:lnTo>
                  <a:lnTo>
                    <a:pt x="2968" y="2379525"/>
                  </a:lnTo>
                  <a:lnTo>
                    <a:pt x="1338" y="2330260"/>
                  </a:lnTo>
                  <a:lnTo>
                    <a:pt x="327" y="2280053"/>
                  </a:lnTo>
                  <a:lnTo>
                    <a:pt x="0" y="2228985"/>
                  </a:lnTo>
                  <a:lnTo>
                    <a:pt x="421" y="2177134"/>
                  </a:lnTo>
                  <a:lnTo>
                    <a:pt x="1656" y="2124580"/>
                  </a:lnTo>
                  <a:lnTo>
                    <a:pt x="3769" y="2071403"/>
                  </a:lnTo>
                  <a:lnTo>
                    <a:pt x="6827" y="2017681"/>
                  </a:lnTo>
                  <a:lnTo>
                    <a:pt x="10893" y="1963496"/>
                  </a:lnTo>
                  <a:lnTo>
                    <a:pt x="16032" y="1908925"/>
                  </a:lnTo>
                  <a:lnTo>
                    <a:pt x="22310" y="1854048"/>
                  </a:lnTo>
                  <a:lnTo>
                    <a:pt x="29792" y="1798946"/>
                  </a:lnTo>
                  <a:lnTo>
                    <a:pt x="38542" y="1743697"/>
                  </a:lnTo>
                  <a:lnTo>
                    <a:pt x="48625" y="1688380"/>
                  </a:lnTo>
                  <a:lnTo>
                    <a:pt x="60107" y="1633076"/>
                  </a:lnTo>
                  <a:lnTo>
                    <a:pt x="73052" y="1577864"/>
                  </a:lnTo>
                  <a:lnTo>
                    <a:pt x="87525" y="1522823"/>
                  </a:lnTo>
                  <a:lnTo>
                    <a:pt x="103592" y="1468032"/>
                  </a:lnTo>
                  <a:lnTo>
                    <a:pt x="121316" y="1413572"/>
                  </a:lnTo>
                  <a:lnTo>
                    <a:pt x="140764" y="1359522"/>
                  </a:lnTo>
                  <a:lnTo>
                    <a:pt x="162000" y="1305960"/>
                  </a:lnTo>
                  <a:lnTo>
                    <a:pt x="185090" y="1252967"/>
                  </a:lnTo>
                  <a:lnTo>
                    <a:pt x="210097" y="1200622"/>
                  </a:lnTo>
                  <a:lnTo>
                    <a:pt x="237087" y="1149005"/>
                  </a:lnTo>
                  <a:lnTo>
                    <a:pt x="266126" y="1098194"/>
                  </a:lnTo>
                  <a:lnTo>
                    <a:pt x="297277" y="1048270"/>
                  </a:lnTo>
                  <a:lnTo>
                    <a:pt x="340110" y="982790"/>
                  </a:lnTo>
                  <a:lnTo>
                    <a:pt x="380650" y="921397"/>
                  </a:lnTo>
                  <a:lnTo>
                    <a:pt x="419103" y="863894"/>
                  </a:lnTo>
                  <a:lnTo>
                    <a:pt x="455670" y="810086"/>
                  </a:lnTo>
                  <a:lnTo>
                    <a:pt x="490557" y="759779"/>
                  </a:lnTo>
                  <a:lnTo>
                    <a:pt x="523968" y="712776"/>
                  </a:lnTo>
                  <a:lnTo>
                    <a:pt x="556105" y="668882"/>
                  </a:lnTo>
                  <a:lnTo>
                    <a:pt x="587173" y="627902"/>
                  </a:lnTo>
                  <a:lnTo>
                    <a:pt x="617375" y="589641"/>
                  </a:lnTo>
                  <a:lnTo>
                    <a:pt x="646916" y="553902"/>
                  </a:lnTo>
                  <a:lnTo>
                    <a:pt x="676000" y="520492"/>
                  </a:lnTo>
                  <a:lnTo>
                    <a:pt x="704829" y="489213"/>
                  </a:lnTo>
                  <a:lnTo>
                    <a:pt x="733608" y="459872"/>
                  </a:lnTo>
                  <a:lnTo>
                    <a:pt x="762541" y="432272"/>
                  </a:lnTo>
                  <a:lnTo>
                    <a:pt x="791832" y="406219"/>
                  </a:lnTo>
                  <a:lnTo>
                    <a:pt x="821684" y="381517"/>
                  </a:lnTo>
                  <a:lnTo>
                    <a:pt x="852301" y="357970"/>
                  </a:lnTo>
                  <a:lnTo>
                    <a:pt x="883887" y="335383"/>
                  </a:lnTo>
                  <a:lnTo>
                    <a:pt x="916646" y="313561"/>
                  </a:lnTo>
                  <a:lnTo>
                    <a:pt x="950782" y="292308"/>
                  </a:lnTo>
                  <a:lnTo>
                    <a:pt x="986498" y="271430"/>
                  </a:lnTo>
                  <a:lnTo>
                    <a:pt x="1023998" y="250730"/>
                  </a:lnTo>
                  <a:lnTo>
                    <a:pt x="1063487" y="230013"/>
                  </a:lnTo>
                  <a:lnTo>
                    <a:pt x="1105168" y="209084"/>
                  </a:lnTo>
                  <a:lnTo>
                    <a:pt x="1149244" y="187748"/>
                  </a:lnTo>
                  <a:lnTo>
                    <a:pt x="1195920" y="165809"/>
                  </a:lnTo>
                  <a:lnTo>
                    <a:pt x="1245400" y="143072"/>
                  </a:lnTo>
                  <a:lnTo>
                    <a:pt x="1412698" y="68119"/>
                  </a:lnTo>
                  <a:lnTo>
                    <a:pt x="1466704" y="47493"/>
                  </a:lnTo>
                  <a:lnTo>
                    <a:pt x="1526999" y="30698"/>
                  </a:lnTo>
                  <a:lnTo>
                    <a:pt x="1593201" y="17641"/>
                  </a:lnTo>
                  <a:lnTo>
                    <a:pt x="1664926" y="8234"/>
                  </a:lnTo>
                  <a:lnTo>
                    <a:pt x="1741793" y="2383"/>
                  </a:lnTo>
                  <a:lnTo>
                    <a:pt x="1782034" y="764"/>
                  </a:lnTo>
                  <a:lnTo>
                    <a:pt x="1823418" y="0"/>
                  </a:lnTo>
                  <a:lnTo>
                    <a:pt x="1865895" y="79"/>
                  </a:lnTo>
                  <a:lnTo>
                    <a:pt x="1909419" y="991"/>
                  </a:lnTo>
                  <a:lnTo>
                    <a:pt x="1953941" y="2724"/>
                  </a:lnTo>
                  <a:lnTo>
                    <a:pt x="1999414" y="5268"/>
                  </a:lnTo>
                  <a:lnTo>
                    <a:pt x="2045789" y="8609"/>
                  </a:lnTo>
                  <a:lnTo>
                    <a:pt x="2093020" y="12738"/>
                  </a:lnTo>
                  <a:lnTo>
                    <a:pt x="2141057" y="17642"/>
                  </a:lnTo>
                  <a:lnTo>
                    <a:pt x="2189854" y="23310"/>
                  </a:lnTo>
                  <a:lnTo>
                    <a:pt x="2239362" y="29732"/>
                  </a:lnTo>
                  <a:lnTo>
                    <a:pt x="2289534" y="36895"/>
                  </a:lnTo>
                  <a:lnTo>
                    <a:pt x="2340321" y="44788"/>
                  </a:lnTo>
                  <a:lnTo>
                    <a:pt x="2391677" y="53400"/>
                  </a:lnTo>
                  <a:lnTo>
                    <a:pt x="2443553" y="62719"/>
                  </a:lnTo>
                  <a:lnTo>
                    <a:pt x="2495901" y="72735"/>
                  </a:lnTo>
                  <a:lnTo>
                    <a:pt x="2548674" y="83435"/>
                  </a:lnTo>
                  <a:lnTo>
                    <a:pt x="2601823" y="94809"/>
                  </a:lnTo>
                  <a:lnTo>
                    <a:pt x="2655301" y="106844"/>
                  </a:lnTo>
                  <a:lnTo>
                    <a:pt x="2709061" y="119531"/>
                  </a:lnTo>
                  <a:lnTo>
                    <a:pt x="2763053" y="132856"/>
                  </a:lnTo>
                  <a:lnTo>
                    <a:pt x="2817231" y="146810"/>
                  </a:lnTo>
                  <a:lnTo>
                    <a:pt x="2871547" y="161379"/>
                  </a:lnTo>
                  <a:lnTo>
                    <a:pt x="2925952" y="176555"/>
                  </a:lnTo>
                  <a:lnTo>
                    <a:pt x="2980400" y="192323"/>
                  </a:lnTo>
                  <a:lnTo>
                    <a:pt x="3034841" y="208675"/>
                  </a:lnTo>
                  <a:lnTo>
                    <a:pt x="3047617" y="212650"/>
                  </a:lnTo>
                  <a:lnTo>
                    <a:pt x="3047617" y="4554224"/>
                  </a:lnTo>
                  <a:lnTo>
                    <a:pt x="2830850" y="4586136"/>
                  </a:lnTo>
                  <a:lnTo>
                    <a:pt x="2697046" y="4603314"/>
                  </a:lnTo>
                  <a:lnTo>
                    <a:pt x="2606172" y="4613290"/>
                  </a:lnTo>
                  <a:lnTo>
                    <a:pt x="2560320" y="4617701"/>
                  </a:lnTo>
                  <a:lnTo>
                    <a:pt x="2514228" y="4621668"/>
                  </a:lnTo>
                  <a:lnTo>
                    <a:pt x="2467927" y="4625146"/>
                  </a:lnTo>
                  <a:lnTo>
                    <a:pt x="2421445" y="4628090"/>
                  </a:lnTo>
                  <a:lnTo>
                    <a:pt x="2374811" y="4630455"/>
                  </a:lnTo>
                  <a:lnTo>
                    <a:pt x="2328053" y="4632197"/>
                  </a:lnTo>
                  <a:lnTo>
                    <a:pt x="2281200" y="4633270"/>
                  </a:lnTo>
                  <a:lnTo>
                    <a:pt x="2234281" y="4633631"/>
                  </a:lnTo>
                  <a:close/>
                </a:path>
              </a:pathLst>
            </a:custGeom>
            <a:solidFill>
              <a:srgbClr val="E79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8121" y="8467004"/>
            <a:ext cx="2181225" cy="1820545"/>
          </a:xfrm>
          <a:custGeom>
            <a:avLst/>
            <a:gdLst/>
            <a:ahLst/>
            <a:cxnLst/>
            <a:rect l="l" t="t" r="r" b="b"/>
            <a:pathLst>
              <a:path w="2181225" h="1820545">
                <a:moveTo>
                  <a:pt x="1765218" y="1819995"/>
                </a:moveTo>
                <a:lnTo>
                  <a:pt x="441296" y="1819995"/>
                </a:lnTo>
                <a:lnTo>
                  <a:pt x="409380" y="1784097"/>
                </a:lnTo>
                <a:lnTo>
                  <a:pt x="350931" y="1714335"/>
                </a:lnTo>
                <a:lnTo>
                  <a:pt x="298050" y="1653935"/>
                </a:lnTo>
                <a:lnTo>
                  <a:pt x="250536" y="1601814"/>
                </a:lnTo>
                <a:lnTo>
                  <a:pt x="208186" y="1556888"/>
                </a:lnTo>
                <a:lnTo>
                  <a:pt x="138171" y="1484284"/>
                </a:lnTo>
                <a:lnTo>
                  <a:pt x="110102" y="1454439"/>
                </a:lnTo>
                <a:lnTo>
                  <a:pt x="66829" y="1402240"/>
                </a:lnTo>
                <a:lnTo>
                  <a:pt x="39363" y="1352805"/>
                </a:lnTo>
                <a:lnTo>
                  <a:pt x="26089" y="1297463"/>
                </a:lnTo>
                <a:lnTo>
                  <a:pt x="23078" y="1272122"/>
                </a:lnTo>
                <a:lnTo>
                  <a:pt x="19482" y="1243444"/>
                </a:lnTo>
                <a:lnTo>
                  <a:pt x="11147" y="1171950"/>
                </a:lnTo>
                <a:lnTo>
                  <a:pt x="7169" y="1130674"/>
                </a:lnTo>
                <a:lnTo>
                  <a:pt x="3761" y="1086256"/>
                </a:lnTo>
                <a:lnTo>
                  <a:pt x="1260" y="1039106"/>
                </a:lnTo>
                <a:lnTo>
                  <a:pt x="0" y="989633"/>
                </a:lnTo>
                <a:lnTo>
                  <a:pt x="314" y="938247"/>
                </a:lnTo>
                <a:lnTo>
                  <a:pt x="2537" y="885356"/>
                </a:lnTo>
                <a:lnTo>
                  <a:pt x="7004" y="831370"/>
                </a:lnTo>
                <a:lnTo>
                  <a:pt x="14049" y="776698"/>
                </a:lnTo>
                <a:lnTo>
                  <a:pt x="24007" y="721749"/>
                </a:lnTo>
                <a:lnTo>
                  <a:pt x="37212" y="666932"/>
                </a:lnTo>
                <a:lnTo>
                  <a:pt x="53998" y="612657"/>
                </a:lnTo>
                <a:lnTo>
                  <a:pt x="74700" y="559332"/>
                </a:lnTo>
                <a:lnTo>
                  <a:pt x="99652" y="507367"/>
                </a:lnTo>
                <a:lnTo>
                  <a:pt x="129189" y="457171"/>
                </a:lnTo>
                <a:lnTo>
                  <a:pt x="170718" y="393886"/>
                </a:lnTo>
                <a:lnTo>
                  <a:pt x="207579" y="339512"/>
                </a:lnTo>
                <a:lnTo>
                  <a:pt x="240859" y="292999"/>
                </a:lnTo>
                <a:lnTo>
                  <a:pt x="271645" y="253298"/>
                </a:lnTo>
                <a:lnTo>
                  <a:pt x="301026" y="219362"/>
                </a:lnTo>
                <a:lnTo>
                  <a:pt x="330089" y="190142"/>
                </a:lnTo>
                <a:lnTo>
                  <a:pt x="359921" y="164588"/>
                </a:lnTo>
                <a:lnTo>
                  <a:pt x="391611" y="141653"/>
                </a:lnTo>
                <a:lnTo>
                  <a:pt x="426246" y="120287"/>
                </a:lnTo>
                <a:lnTo>
                  <a:pt x="464913" y="99442"/>
                </a:lnTo>
                <a:lnTo>
                  <a:pt x="508700" y="78069"/>
                </a:lnTo>
                <a:lnTo>
                  <a:pt x="558695" y="55121"/>
                </a:lnTo>
                <a:lnTo>
                  <a:pt x="615985" y="29547"/>
                </a:lnTo>
                <a:lnTo>
                  <a:pt x="674588" y="11301"/>
                </a:lnTo>
                <a:lnTo>
                  <a:pt x="746678" y="1706"/>
                </a:lnTo>
                <a:lnTo>
                  <a:pt x="787136" y="0"/>
                </a:lnTo>
                <a:lnTo>
                  <a:pt x="830192" y="272"/>
                </a:lnTo>
                <a:lnTo>
                  <a:pt x="875589" y="2462"/>
                </a:lnTo>
                <a:lnTo>
                  <a:pt x="923069" y="6509"/>
                </a:lnTo>
                <a:lnTo>
                  <a:pt x="972373" y="12351"/>
                </a:lnTo>
                <a:lnTo>
                  <a:pt x="1023244" y="19926"/>
                </a:lnTo>
                <a:lnTo>
                  <a:pt x="1075425" y="29174"/>
                </a:lnTo>
                <a:lnTo>
                  <a:pt x="1128656" y="40034"/>
                </a:lnTo>
                <a:lnTo>
                  <a:pt x="1182681" y="52443"/>
                </a:lnTo>
                <a:lnTo>
                  <a:pt x="1237241" y="66341"/>
                </a:lnTo>
                <a:lnTo>
                  <a:pt x="1292079" y="81667"/>
                </a:lnTo>
                <a:lnTo>
                  <a:pt x="1346937" y="98359"/>
                </a:lnTo>
                <a:lnTo>
                  <a:pt x="1401556" y="116356"/>
                </a:lnTo>
                <a:lnTo>
                  <a:pt x="1455680" y="135596"/>
                </a:lnTo>
                <a:lnTo>
                  <a:pt x="1509050" y="156019"/>
                </a:lnTo>
                <a:lnTo>
                  <a:pt x="1561408" y="177563"/>
                </a:lnTo>
                <a:lnTo>
                  <a:pt x="1612497" y="200166"/>
                </a:lnTo>
                <a:lnTo>
                  <a:pt x="1662058" y="223768"/>
                </a:lnTo>
                <a:lnTo>
                  <a:pt x="1709834" y="248308"/>
                </a:lnTo>
                <a:lnTo>
                  <a:pt x="1755567" y="273723"/>
                </a:lnTo>
                <a:lnTo>
                  <a:pt x="1798999" y="299953"/>
                </a:lnTo>
                <a:lnTo>
                  <a:pt x="1839873" y="326936"/>
                </a:lnTo>
                <a:lnTo>
                  <a:pt x="1877929" y="354612"/>
                </a:lnTo>
                <a:lnTo>
                  <a:pt x="1912911" y="382918"/>
                </a:lnTo>
                <a:lnTo>
                  <a:pt x="1944561" y="411794"/>
                </a:lnTo>
                <a:lnTo>
                  <a:pt x="1972621" y="441178"/>
                </a:lnTo>
                <a:lnTo>
                  <a:pt x="1996832" y="471009"/>
                </a:lnTo>
                <a:lnTo>
                  <a:pt x="2045736" y="551585"/>
                </a:lnTo>
                <a:lnTo>
                  <a:pt x="2071636" y="600418"/>
                </a:lnTo>
                <a:lnTo>
                  <a:pt x="2094675" y="647904"/>
                </a:lnTo>
                <a:lnTo>
                  <a:pt x="2114892" y="694224"/>
                </a:lnTo>
                <a:lnTo>
                  <a:pt x="2132325" y="739557"/>
                </a:lnTo>
                <a:lnTo>
                  <a:pt x="2147013" y="784084"/>
                </a:lnTo>
                <a:lnTo>
                  <a:pt x="2158994" y="827984"/>
                </a:lnTo>
                <a:lnTo>
                  <a:pt x="2168305" y="871438"/>
                </a:lnTo>
                <a:lnTo>
                  <a:pt x="2174985" y="914626"/>
                </a:lnTo>
                <a:lnTo>
                  <a:pt x="2179072" y="957726"/>
                </a:lnTo>
                <a:lnTo>
                  <a:pt x="2180605" y="1000920"/>
                </a:lnTo>
                <a:lnTo>
                  <a:pt x="2179621" y="1044387"/>
                </a:lnTo>
                <a:lnTo>
                  <a:pt x="2176159" y="1088308"/>
                </a:lnTo>
                <a:lnTo>
                  <a:pt x="2170257" y="1132862"/>
                </a:lnTo>
                <a:lnTo>
                  <a:pt x="2161953" y="1178229"/>
                </a:lnTo>
                <a:lnTo>
                  <a:pt x="2151286" y="1224589"/>
                </a:lnTo>
                <a:lnTo>
                  <a:pt x="2138293" y="1272122"/>
                </a:lnTo>
                <a:lnTo>
                  <a:pt x="2123013" y="1321008"/>
                </a:lnTo>
                <a:lnTo>
                  <a:pt x="2105483" y="1371428"/>
                </a:lnTo>
                <a:lnTo>
                  <a:pt x="2086480" y="1419432"/>
                </a:lnTo>
                <a:lnTo>
                  <a:pt x="2064974" y="1466025"/>
                </a:lnTo>
                <a:lnTo>
                  <a:pt x="2041097" y="1511130"/>
                </a:lnTo>
                <a:lnTo>
                  <a:pt x="2014978" y="1554670"/>
                </a:lnTo>
                <a:lnTo>
                  <a:pt x="1986747" y="1596569"/>
                </a:lnTo>
                <a:lnTo>
                  <a:pt x="1956535" y="1636749"/>
                </a:lnTo>
                <a:lnTo>
                  <a:pt x="1924471" y="1675133"/>
                </a:lnTo>
                <a:lnTo>
                  <a:pt x="1890685" y="1711645"/>
                </a:lnTo>
                <a:lnTo>
                  <a:pt x="1855308" y="1746206"/>
                </a:lnTo>
                <a:lnTo>
                  <a:pt x="1818470" y="1778741"/>
                </a:lnTo>
                <a:lnTo>
                  <a:pt x="1780300" y="1809172"/>
                </a:lnTo>
                <a:lnTo>
                  <a:pt x="1765218" y="1819995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4136" y="1702847"/>
            <a:ext cx="3738879" cy="306070"/>
          </a:xfrm>
          <a:custGeom>
            <a:avLst/>
            <a:gdLst/>
            <a:ahLst/>
            <a:cxnLst/>
            <a:rect l="l" t="t" r="r" b="b"/>
            <a:pathLst>
              <a:path w="3738880" h="306069">
                <a:moveTo>
                  <a:pt x="238161" y="305464"/>
                </a:moveTo>
                <a:lnTo>
                  <a:pt x="78140" y="303761"/>
                </a:lnTo>
                <a:lnTo>
                  <a:pt x="22432" y="301425"/>
                </a:lnTo>
                <a:lnTo>
                  <a:pt x="19348" y="303315"/>
                </a:lnTo>
                <a:lnTo>
                  <a:pt x="12338" y="301895"/>
                </a:lnTo>
                <a:lnTo>
                  <a:pt x="4766" y="286526"/>
                </a:lnTo>
                <a:lnTo>
                  <a:pt x="0" y="246574"/>
                </a:lnTo>
                <a:lnTo>
                  <a:pt x="1448" y="214898"/>
                </a:lnTo>
                <a:lnTo>
                  <a:pt x="24816" y="157181"/>
                </a:lnTo>
                <a:lnTo>
                  <a:pt x="1120890" y="84836"/>
                </a:lnTo>
                <a:lnTo>
                  <a:pt x="1973078" y="46891"/>
                </a:lnTo>
                <a:lnTo>
                  <a:pt x="2597713" y="19653"/>
                </a:lnTo>
                <a:lnTo>
                  <a:pt x="3001877" y="7091"/>
                </a:lnTo>
                <a:lnTo>
                  <a:pt x="3369027" y="1432"/>
                </a:lnTo>
                <a:lnTo>
                  <a:pt x="3635790" y="0"/>
                </a:lnTo>
                <a:lnTo>
                  <a:pt x="3738793" y="117"/>
                </a:lnTo>
                <a:lnTo>
                  <a:pt x="3738793" y="42195"/>
                </a:lnTo>
                <a:lnTo>
                  <a:pt x="3720099" y="113577"/>
                </a:lnTo>
                <a:lnTo>
                  <a:pt x="3073662" y="123345"/>
                </a:lnTo>
                <a:lnTo>
                  <a:pt x="2602107" y="130061"/>
                </a:lnTo>
                <a:lnTo>
                  <a:pt x="2330764" y="133113"/>
                </a:lnTo>
                <a:lnTo>
                  <a:pt x="2289412" y="134038"/>
                </a:lnTo>
                <a:lnTo>
                  <a:pt x="2243120" y="136630"/>
                </a:lnTo>
                <a:lnTo>
                  <a:pt x="2192782" y="140620"/>
                </a:lnTo>
                <a:lnTo>
                  <a:pt x="2139289" y="145737"/>
                </a:lnTo>
                <a:lnTo>
                  <a:pt x="2083536" y="151710"/>
                </a:lnTo>
                <a:lnTo>
                  <a:pt x="2026414" y="158270"/>
                </a:lnTo>
                <a:lnTo>
                  <a:pt x="1855765" y="178760"/>
                </a:lnTo>
                <a:lnTo>
                  <a:pt x="1802098" y="184959"/>
                </a:lnTo>
                <a:lnTo>
                  <a:pt x="1742817" y="191322"/>
                </a:lnTo>
                <a:lnTo>
                  <a:pt x="1674665" y="198145"/>
                </a:lnTo>
                <a:lnTo>
                  <a:pt x="1554674" y="209483"/>
                </a:lnTo>
                <a:lnTo>
                  <a:pt x="828516" y="275126"/>
                </a:lnTo>
                <a:lnTo>
                  <a:pt x="491838" y="298572"/>
                </a:lnTo>
                <a:lnTo>
                  <a:pt x="238161" y="305464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3893" y="2230910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10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10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10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10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10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10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93893" y="3551750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10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10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10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10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10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10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93893" y="4872585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10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10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10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10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10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10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3893" y="6193426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09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09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09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09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09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09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3893" y="7514266"/>
            <a:ext cx="504825" cy="575310"/>
          </a:xfrm>
          <a:custGeom>
            <a:avLst/>
            <a:gdLst/>
            <a:ahLst/>
            <a:cxnLst/>
            <a:rect l="l" t="t" r="r" b="b"/>
            <a:pathLst>
              <a:path w="504825" h="575309">
                <a:moveTo>
                  <a:pt x="206243" y="161681"/>
                </a:moveTo>
                <a:lnTo>
                  <a:pt x="167638" y="157978"/>
                </a:lnTo>
                <a:lnTo>
                  <a:pt x="122059" y="147196"/>
                </a:lnTo>
                <a:lnTo>
                  <a:pt x="57826" y="112453"/>
                </a:lnTo>
                <a:lnTo>
                  <a:pt x="20886" y="68185"/>
                </a:lnTo>
                <a:lnTo>
                  <a:pt x="4017" y="30103"/>
                </a:lnTo>
                <a:lnTo>
                  <a:pt x="0" y="13918"/>
                </a:lnTo>
                <a:lnTo>
                  <a:pt x="3386" y="9278"/>
                </a:lnTo>
                <a:lnTo>
                  <a:pt x="19174" y="1546"/>
                </a:lnTo>
                <a:lnTo>
                  <a:pt x="55808" y="0"/>
                </a:lnTo>
                <a:lnTo>
                  <a:pt x="121729" y="13918"/>
                </a:lnTo>
                <a:lnTo>
                  <a:pt x="194550" y="48635"/>
                </a:lnTo>
                <a:lnTo>
                  <a:pt x="246201" y="92846"/>
                </a:lnTo>
                <a:lnTo>
                  <a:pt x="276976" y="130872"/>
                </a:lnTo>
                <a:lnTo>
                  <a:pt x="287169" y="147032"/>
                </a:lnTo>
                <a:lnTo>
                  <a:pt x="287004" y="147196"/>
                </a:lnTo>
                <a:lnTo>
                  <a:pt x="286674" y="147360"/>
                </a:lnTo>
                <a:lnTo>
                  <a:pt x="291582" y="156223"/>
                </a:lnTo>
                <a:lnTo>
                  <a:pt x="261602" y="156223"/>
                </a:lnTo>
                <a:lnTo>
                  <a:pt x="237642" y="160399"/>
                </a:lnTo>
                <a:lnTo>
                  <a:pt x="206243" y="161681"/>
                </a:lnTo>
                <a:close/>
              </a:path>
              <a:path w="504825" h="575309">
                <a:moveTo>
                  <a:pt x="446892" y="188722"/>
                </a:moveTo>
                <a:lnTo>
                  <a:pt x="309272" y="188722"/>
                </a:lnTo>
                <a:lnTo>
                  <a:pt x="308942" y="186753"/>
                </a:lnTo>
                <a:lnTo>
                  <a:pt x="308777" y="184783"/>
                </a:lnTo>
                <a:lnTo>
                  <a:pt x="308777" y="171160"/>
                </a:lnTo>
                <a:lnTo>
                  <a:pt x="330281" y="111189"/>
                </a:lnTo>
                <a:lnTo>
                  <a:pt x="368969" y="59606"/>
                </a:lnTo>
                <a:lnTo>
                  <a:pt x="436774" y="14410"/>
                </a:lnTo>
                <a:lnTo>
                  <a:pt x="475573" y="4350"/>
                </a:lnTo>
                <a:lnTo>
                  <a:pt x="497160" y="12955"/>
                </a:lnTo>
                <a:lnTo>
                  <a:pt x="504806" y="35518"/>
                </a:lnTo>
                <a:lnTo>
                  <a:pt x="501779" y="67328"/>
                </a:lnTo>
                <a:lnTo>
                  <a:pt x="491348" y="103677"/>
                </a:lnTo>
                <a:lnTo>
                  <a:pt x="476782" y="139858"/>
                </a:lnTo>
                <a:lnTo>
                  <a:pt x="461351" y="171160"/>
                </a:lnTo>
                <a:lnTo>
                  <a:pt x="446892" y="188722"/>
                </a:lnTo>
                <a:close/>
              </a:path>
              <a:path w="504825" h="575309">
                <a:moveTo>
                  <a:pt x="348373" y="283264"/>
                </a:moveTo>
                <a:lnTo>
                  <a:pt x="319993" y="283264"/>
                </a:lnTo>
                <a:lnTo>
                  <a:pt x="319993" y="283100"/>
                </a:lnTo>
                <a:lnTo>
                  <a:pt x="295883" y="226186"/>
                </a:lnTo>
                <a:lnTo>
                  <a:pt x="277417" y="186753"/>
                </a:lnTo>
                <a:lnTo>
                  <a:pt x="265485" y="163609"/>
                </a:lnTo>
                <a:lnTo>
                  <a:pt x="261437" y="156387"/>
                </a:lnTo>
                <a:lnTo>
                  <a:pt x="261602" y="156223"/>
                </a:lnTo>
                <a:lnTo>
                  <a:pt x="291582" y="156223"/>
                </a:lnTo>
                <a:lnTo>
                  <a:pt x="295734" y="163815"/>
                </a:lnTo>
                <a:lnTo>
                  <a:pt x="309272" y="188722"/>
                </a:lnTo>
                <a:lnTo>
                  <a:pt x="446892" y="188722"/>
                </a:lnTo>
                <a:lnTo>
                  <a:pt x="442511" y="194044"/>
                </a:lnTo>
                <a:lnTo>
                  <a:pt x="417146" y="210080"/>
                </a:lnTo>
                <a:lnTo>
                  <a:pt x="401421" y="215805"/>
                </a:lnTo>
                <a:lnTo>
                  <a:pt x="323622" y="215805"/>
                </a:lnTo>
                <a:lnTo>
                  <a:pt x="336097" y="245389"/>
                </a:lnTo>
                <a:lnTo>
                  <a:pt x="348373" y="283264"/>
                </a:lnTo>
                <a:close/>
              </a:path>
              <a:path w="504825" h="575309">
                <a:moveTo>
                  <a:pt x="349949" y="226884"/>
                </a:moveTo>
                <a:lnTo>
                  <a:pt x="340302" y="225078"/>
                </a:lnTo>
                <a:lnTo>
                  <a:pt x="331428" y="221303"/>
                </a:lnTo>
                <a:lnTo>
                  <a:pt x="323622" y="215805"/>
                </a:lnTo>
                <a:lnTo>
                  <a:pt x="401421" y="215805"/>
                </a:lnTo>
                <a:lnTo>
                  <a:pt x="388564" y="220485"/>
                </a:lnTo>
                <a:lnTo>
                  <a:pt x="360075" y="226473"/>
                </a:lnTo>
                <a:lnTo>
                  <a:pt x="349949" y="226884"/>
                </a:lnTo>
                <a:close/>
              </a:path>
              <a:path w="504825" h="575309">
                <a:moveTo>
                  <a:pt x="223720" y="362031"/>
                </a:moveTo>
                <a:lnTo>
                  <a:pt x="179315" y="354602"/>
                </a:lnTo>
                <a:lnTo>
                  <a:pt x="142567" y="339308"/>
                </a:lnTo>
                <a:lnTo>
                  <a:pt x="92534" y="308377"/>
                </a:lnTo>
                <a:lnTo>
                  <a:pt x="59160" y="280492"/>
                </a:lnTo>
                <a:lnTo>
                  <a:pt x="53751" y="263753"/>
                </a:lnTo>
                <a:lnTo>
                  <a:pt x="65153" y="248230"/>
                </a:lnTo>
                <a:lnTo>
                  <a:pt x="100334" y="236237"/>
                </a:lnTo>
                <a:lnTo>
                  <a:pt x="166264" y="230084"/>
                </a:lnTo>
                <a:lnTo>
                  <a:pt x="225541" y="233477"/>
                </a:lnTo>
                <a:lnTo>
                  <a:pt x="269355" y="245534"/>
                </a:lnTo>
                <a:lnTo>
                  <a:pt x="300055" y="263160"/>
                </a:lnTo>
                <a:lnTo>
                  <a:pt x="319993" y="283264"/>
                </a:lnTo>
                <a:lnTo>
                  <a:pt x="348373" y="283264"/>
                </a:lnTo>
                <a:lnTo>
                  <a:pt x="350447" y="289662"/>
                </a:lnTo>
                <a:lnTo>
                  <a:pt x="361180" y="330043"/>
                </a:lnTo>
                <a:lnTo>
                  <a:pt x="335003" y="330043"/>
                </a:lnTo>
                <a:lnTo>
                  <a:pt x="275657" y="355783"/>
                </a:lnTo>
                <a:lnTo>
                  <a:pt x="223720" y="362031"/>
                </a:lnTo>
                <a:close/>
              </a:path>
              <a:path w="504825" h="575309">
                <a:moveTo>
                  <a:pt x="389435" y="575098"/>
                </a:moveTo>
                <a:lnTo>
                  <a:pt x="375909" y="575098"/>
                </a:lnTo>
                <a:lnTo>
                  <a:pt x="373183" y="550611"/>
                </a:lnTo>
                <a:lnTo>
                  <a:pt x="365229" y="489378"/>
                </a:lnTo>
                <a:lnTo>
                  <a:pt x="352389" y="409741"/>
                </a:lnTo>
                <a:lnTo>
                  <a:pt x="335003" y="330043"/>
                </a:lnTo>
                <a:lnTo>
                  <a:pt x="361180" y="330043"/>
                </a:lnTo>
                <a:lnTo>
                  <a:pt x="364933" y="344159"/>
                </a:lnTo>
                <a:lnTo>
                  <a:pt x="377814" y="404416"/>
                </a:lnTo>
                <a:lnTo>
                  <a:pt x="387352" y="465968"/>
                </a:lnTo>
                <a:lnTo>
                  <a:pt x="391805" y="524350"/>
                </a:lnTo>
                <a:lnTo>
                  <a:pt x="389435" y="575098"/>
                </a:lnTo>
                <a:close/>
              </a:path>
            </a:pathLst>
          </a:custGeom>
          <a:solidFill>
            <a:srgbClr val="A5583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214" y="0"/>
            <a:ext cx="5810785" cy="4298315"/>
          </a:xfrm>
          <a:custGeom>
            <a:avLst/>
            <a:gdLst/>
            <a:ahLst/>
            <a:cxnLst/>
            <a:rect l="l" t="t" r="r" b="b"/>
            <a:pathLst>
              <a:path w="5774690" h="4298315">
                <a:moveTo>
                  <a:pt x="5774482" y="4297932"/>
                </a:moveTo>
                <a:lnTo>
                  <a:pt x="5736910" y="4284943"/>
                </a:lnTo>
                <a:lnTo>
                  <a:pt x="5315977" y="4122369"/>
                </a:lnTo>
                <a:lnTo>
                  <a:pt x="4642541" y="3841494"/>
                </a:lnTo>
                <a:lnTo>
                  <a:pt x="4586369" y="3816691"/>
                </a:lnTo>
                <a:lnTo>
                  <a:pt x="4526730" y="3789041"/>
                </a:lnTo>
                <a:lnTo>
                  <a:pt x="4463768" y="3758629"/>
                </a:lnTo>
                <a:lnTo>
                  <a:pt x="4397628" y="3725540"/>
                </a:lnTo>
                <a:lnTo>
                  <a:pt x="4363410" y="3708018"/>
                </a:lnTo>
                <a:lnTo>
                  <a:pt x="4328452" y="3689859"/>
                </a:lnTo>
                <a:lnTo>
                  <a:pt x="4292771" y="3671072"/>
                </a:lnTo>
                <a:lnTo>
                  <a:pt x="4256385" y="3651669"/>
                </a:lnTo>
                <a:lnTo>
                  <a:pt x="4219312" y="3631661"/>
                </a:lnTo>
                <a:lnTo>
                  <a:pt x="4181570" y="3611057"/>
                </a:lnTo>
                <a:lnTo>
                  <a:pt x="4143178" y="3589868"/>
                </a:lnTo>
                <a:lnTo>
                  <a:pt x="4104152" y="3568105"/>
                </a:lnTo>
                <a:lnTo>
                  <a:pt x="4064511" y="3545779"/>
                </a:lnTo>
                <a:lnTo>
                  <a:pt x="4024273" y="3522900"/>
                </a:lnTo>
                <a:lnTo>
                  <a:pt x="3983456" y="3499479"/>
                </a:lnTo>
                <a:lnTo>
                  <a:pt x="3942078" y="3475526"/>
                </a:lnTo>
                <a:lnTo>
                  <a:pt x="3900157" y="3451052"/>
                </a:lnTo>
                <a:lnTo>
                  <a:pt x="3857711" y="3426067"/>
                </a:lnTo>
                <a:lnTo>
                  <a:pt x="3814758" y="3400583"/>
                </a:lnTo>
                <a:lnTo>
                  <a:pt x="3771315" y="3374609"/>
                </a:lnTo>
                <a:lnTo>
                  <a:pt x="3727401" y="3348156"/>
                </a:lnTo>
                <a:lnTo>
                  <a:pt x="3683034" y="3321235"/>
                </a:lnTo>
                <a:lnTo>
                  <a:pt x="3638232" y="3293857"/>
                </a:lnTo>
                <a:lnTo>
                  <a:pt x="3593012" y="3266031"/>
                </a:lnTo>
                <a:lnTo>
                  <a:pt x="3547393" y="3237769"/>
                </a:lnTo>
                <a:lnTo>
                  <a:pt x="3501393" y="3209082"/>
                </a:lnTo>
                <a:lnTo>
                  <a:pt x="3455029" y="3179979"/>
                </a:lnTo>
                <a:lnTo>
                  <a:pt x="3408320" y="3150471"/>
                </a:lnTo>
                <a:lnTo>
                  <a:pt x="3361283" y="3120569"/>
                </a:lnTo>
                <a:lnTo>
                  <a:pt x="3313937" y="3090284"/>
                </a:lnTo>
                <a:lnTo>
                  <a:pt x="3266299" y="3059626"/>
                </a:lnTo>
                <a:lnTo>
                  <a:pt x="3218388" y="3028606"/>
                </a:lnTo>
                <a:lnTo>
                  <a:pt x="3170221" y="2997234"/>
                </a:lnTo>
                <a:lnTo>
                  <a:pt x="3121817" y="2965520"/>
                </a:lnTo>
                <a:lnTo>
                  <a:pt x="3073193" y="2933477"/>
                </a:lnTo>
                <a:lnTo>
                  <a:pt x="3024368" y="2901113"/>
                </a:lnTo>
                <a:lnTo>
                  <a:pt x="2975359" y="2868440"/>
                </a:lnTo>
                <a:lnTo>
                  <a:pt x="2926184" y="2835468"/>
                </a:lnTo>
                <a:lnTo>
                  <a:pt x="2876861" y="2802207"/>
                </a:lnTo>
                <a:lnTo>
                  <a:pt x="2827409" y="2768670"/>
                </a:lnTo>
                <a:lnTo>
                  <a:pt x="2777845" y="2734865"/>
                </a:lnTo>
                <a:lnTo>
                  <a:pt x="2728187" y="2700804"/>
                </a:lnTo>
                <a:lnTo>
                  <a:pt x="2678453" y="2666496"/>
                </a:lnTo>
                <a:lnTo>
                  <a:pt x="2628661" y="2631954"/>
                </a:lnTo>
                <a:lnTo>
                  <a:pt x="2578830" y="2597187"/>
                </a:lnTo>
                <a:lnTo>
                  <a:pt x="2528977" y="2562206"/>
                </a:lnTo>
                <a:lnTo>
                  <a:pt x="2479119" y="2527021"/>
                </a:lnTo>
                <a:lnTo>
                  <a:pt x="2429276" y="2491643"/>
                </a:lnTo>
                <a:lnTo>
                  <a:pt x="2379465" y="2456084"/>
                </a:lnTo>
                <a:lnTo>
                  <a:pt x="2329704" y="2420352"/>
                </a:lnTo>
                <a:lnTo>
                  <a:pt x="2280010" y="2384459"/>
                </a:lnTo>
                <a:lnTo>
                  <a:pt x="2230403" y="2348415"/>
                </a:lnTo>
                <a:lnTo>
                  <a:pt x="2180899" y="2312232"/>
                </a:lnTo>
                <a:lnTo>
                  <a:pt x="2131518" y="2275919"/>
                </a:lnTo>
                <a:lnTo>
                  <a:pt x="2082276" y="2239487"/>
                </a:lnTo>
                <a:lnTo>
                  <a:pt x="2033192" y="2202947"/>
                </a:lnTo>
                <a:lnTo>
                  <a:pt x="1984284" y="2166310"/>
                </a:lnTo>
                <a:lnTo>
                  <a:pt x="1935570" y="2129585"/>
                </a:lnTo>
                <a:lnTo>
                  <a:pt x="1887067" y="2092784"/>
                </a:lnTo>
                <a:lnTo>
                  <a:pt x="1838794" y="2055917"/>
                </a:lnTo>
                <a:lnTo>
                  <a:pt x="1790769" y="2018995"/>
                </a:lnTo>
                <a:lnTo>
                  <a:pt x="1743009" y="1982028"/>
                </a:lnTo>
                <a:lnTo>
                  <a:pt x="1695534" y="1945027"/>
                </a:lnTo>
                <a:lnTo>
                  <a:pt x="1648359" y="1908002"/>
                </a:lnTo>
                <a:lnTo>
                  <a:pt x="1601504" y="1870964"/>
                </a:lnTo>
                <a:lnTo>
                  <a:pt x="1554987" y="1833924"/>
                </a:lnTo>
                <a:lnTo>
                  <a:pt x="1508826" y="1796893"/>
                </a:lnTo>
                <a:lnTo>
                  <a:pt x="1463038" y="1759880"/>
                </a:lnTo>
                <a:lnTo>
                  <a:pt x="1417641" y="1722896"/>
                </a:lnTo>
                <a:lnTo>
                  <a:pt x="1372654" y="1685952"/>
                </a:lnTo>
                <a:lnTo>
                  <a:pt x="1328094" y="1649059"/>
                </a:lnTo>
                <a:lnTo>
                  <a:pt x="1283979" y="1612227"/>
                </a:lnTo>
                <a:lnTo>
                  <a:pt x="1240328" y="1575467"/>
                </a:lnTo>
                <a:lnTo>
                  <a:pt x="1197159" y="1538789"/>
                </a:lnTo>
                <a:lnTo>
                  <a:pt x="1154488" y="1502204"/>
                </a:lnTo>
                <a:lnTo>
                  <a:pt x="1112335" y="1465723"/>
                </a:lnTo>
                <a:lnTo>
                  <a:pt x="1070717" y="1429356"/>
                </a:lnTo>
                <a:lnTo>
                  <a:pt x="1029652" y="1393113"/>
                </a:lnTo>
                <a:lnTo>
                  <a:pt x="989159" y="1357006"/>
                </a:lnTo>
                <a:lnTo>
                  <a:pt x="949255" y="1321044"/>
                </a:lnTo>
                <a:lnTo>
                  <a:pt x="909958" y="1285239"/>
                </a:lnTo>
                <a:lnTo>
                  <a:pt x="871286" y="1249601"/>
                </a:lnTo>
                <a:lnTo>
                  <a:pt x="833257" y="1214140"/>
                </a:lnTo>
                <a:lnTo>
                  <a:pt x="795889" y="1178868"/>
                </a:lnTo>
                <a:lnTo>
                  <a:pt x="759200" y="1143794"/>
                </a:lnTo>
                <a:lnTo>
                  <a:pt x="723208" y="1108930"/>
                </a:lnTo>
                <a:lnTo>
                  <a:pt x="687931" y="1074286"/>
                </a:lnTo>
                <a:lnTo>
                  <a:pt x="653387" y="1039872"/>
                </a:lnTo>
                <a:lnTo>
                  <a:pt x="619594" y="1005700"/>
                </a:lnTo>
                <a:lnTo>
                  <a:pt x="586570" y="971779"/>
                </a:lnTo>
                <a:lnTo>
                  <a:pt x="554333" y="938120"/>
                </a:lnTo>
                <a:lnTo>
                  <a:pt x="522901" y="904735"/>
                </a:lnTo>
                <a:lnTo>
                  <a:pt x="492291" y="871632"/>
                </a:lnTo>
                <a:lnTo>
                  <a:pt x="462523" y="838824"/>
                </a:lnTo>
                <a:lnTo>
                  <a:pt x="433613" y="806321"/>
                </a:lnTo>
                <a:lnTo>
                  <a:pt x="405580" y="774133"/>
                </a:lnTo>
                <a:lnTo>
                  <a:pt x="378441" y="742270"/>
                </a:lnTo>
                <a:lnTo>
                  <a:pt x="352215" y="710744"/>
                </a:lnTo>
                <a:lnTo>
                  <a:pt x="326920" y="679565"/>
                </a:lnTo>
                <a:lnTo>
                  <a:pt x="302574" y="648743"/>
                </a:lnTo>
                <a:lnTo>
                  <a:pt x="279194" y="618290"/>
                </a:lnTo>
                <a:lnTo>
                  <a:pt x="235406" y="558530"/>
                </a:lnTo>
                <a:lnTo>
                  <a:pt x="195700" y="500370"/>
                </a:lnTo>
                <a:lnTo>
                  <a:pt x="160220" y="443895"/>
                </a:lnTo>
                <a:lnTo>
                  <a:pt x="129109" y="389188"/>
                </a:lnTo>
                <a:lnTo>
                  <a:pt x="102512" y="336335"/>
                </a:lnTo>
                <a:lnTo>
                  <a:pt x="80572" y="285421"/>
                </a:lnTo>
                <a:lnTo>
                  <a:pt x="63433" y="236529"/>
                </a:lnTo>
                <a:lnTo>
                  <a:pt x="0" y="0"/>
                </a:lnTo>
                <a:lnTo>
                  <a:pt x="5774482" y="0"/>
                </a:lnTo>
                <a:lnTo>
                  <a:pt x="5774482" y="4297932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255074"/>
            <a:ext cx="6165850" cy="4054475"/>
            <a:chOff x="0" y="6232892"/>
            <a:chExt cx="6165850" cy="4054475"/>
          </a:xfrm>
        </p:grpSpPr>
        <p:sp>
          <p:nvSpPr>
            <p:cNvPr id="4" name="object 4"/>
            <p:cNvSpPr/>
            <p:nvPr/>
          </p:nvSpPr>
          <p:spPr>
            <a:xfrm>
              <a:off x="0" y="6232892"/>
              <a:ext cx="5211445" cy="4054475"/>
            </a:xfrm>
            <a:custGeom>
              <a:avLst/>
              <a:gdLst/>
              <a:ahLst/>
              <a:cxnLst/>
              <a:rect l="l" t="t" r="r" b="b"/>
              <a:pathLst>
                <a:path w="5211445" h="4054475">
                  <a:moveTo>
                    <a:pt x="4994982" y="4054107"/>
                  </a:moveTo>
                  <a:lnTo>
                    <a:pt x="0" y="4054107"/>
                  </a:lnTo>
                  <a:lnTo>
                    <a:pt x="0" y="361393"/>
                  </a:lnTo>
                  <a:lnTo>
                    <a:pt x="43233" y="336929"/>
                  </a:lnTo>
                  <a:lnTo>
                    <a:pt x="81430" y="316333"/>
                  </a:lnTo>
                  <a:lnTo>
                    <a:pt x="121196" y="295679"/>
                  </a:lnTo>
                  <a:lnTo>
                    <a:pt x="162650" y="274851"/>
                  </a:lnTo>
                  <a:lnTo>
                    <a:pt x="205911" y="253734"/>
                  </a:lnTo>
                  <a:lnTo>
                    <a:pt x="251098" y="232211"/>
                  </a:lnTo>
                  <a:lnTo>
                    <a:pt x="347732" y="187491"/>
                  </a:lnTo>
                  <a:lnTo>
                    <a:pt x="569377" y="88119"/>
                  </a:lnTo>
                  <a:lnTo>
                    <a:pt x="622505" y="67113"/>
                  </a:lnTo>
                  <a:lnTo>
                    <a:pt x="680532" y="49070"/>
                  </a:lnTo>
                  <a:lnTo>
                    <a:pt x="743232" y="33935"/>
                  </a:lnTo>
                  <a:lnTo>
                    <a:pt x="810377" y="21654"/>
                  </a:lnTo>
                  <a:lnTo>
                    <a:pt x="881742" y="12174"/>
                  </a:lnTo>
                  <a:lnTo>
                    <a:pt x="957099" y="5441"/>
                  </a:lnTo>
                  <a:lnTo>
                    <a:pt x="996204" y="3088"/>
                  </a:lnTo>
                  <a:lnTo>
                    <a:pt x="1036222" y="1401"/>
                  </a:lnTo>
                  <a:lnTo>
                    <a:pt x="1077125" y="374"/>
                  </a:lnTo>
                  <a:lnTo>
                    <a:pt x="1118884" y="0"/>
                  </a:lnTo>
                  <a:lnTo>
                    <a:pt x="1161472" y="271"/>
                  </a:lnTo>
                  <a:lnTo>
                    <a:pt x="1204859" y="1183"/>
                  </a:lnTo>
                  <a:lnTo>
                    <a:pt x="1249018" y="2727"/>
                  </a:lnTo>
                  <a:lnTo>
                    <a:pt x="1293920" y="4897"/>
                  </a:lnTo>
                  <a:lnTo>
                    <a:pt x="1339537" y="7687"/>
                  </a:lnTo>
                  <a:lnTo>
                    <a:pt x="1385840" y="11089"/>
                  </a:lnTo>
                  <a:lnTo>
                    <a:pt x="1432802" y="15097"/>
                  </a:lnTo>
                  <a:lnTo>
                    <a:pt x="1480393" y="19704"/>
                  </a:lnTo>
                  <a:lnTo>
                    <a:pt x="1528586" y="24903"/>
                  </a:lnTo>
                  <a:lnTo>
                    <a:pt x="1577352" y="30688"/>
                  </a:lnTo>
                  <a:lnTo>
                    <a:pt x="1626663" y="37051"/>
                  </a:lnTo>
                  <a:lnTo>
                    <a:pt x="1726805" y="51488"/>
                  </a:lnTo>
                  <a:lnTo>
                    <a:pt x="1828787" y="68160"/>
                  </a:lnTo>
                  <a:lnTo>
                    <a:pt x="1932382" y="87012"/>
                  </a:lnTo>
                  <a:lnTo>
                    <a:pt x="2037363" y="107990"/>
                  </a:lnTo>
                  <a:lnTo>
                    <a:pt x="2143503" y="131041"/>
                  </a:lnTo>
                  <a:lnTo>
                    <a:pt x="2250576" y="156111"/>
                  </a:lnTo>
                  <a:lnTo>
                    <a:pt x="2358354" y="183146"/>
                  </a:lnTo>
                  <a:lnTo>
                    <a:pt x="2466613" y="212092"/>
                  </a:lnTo>
                  <a:lnTo>
                    <a:pt x="2575124" y="242895"/>
                  </a:lnTo>
                  <a:lnTo>
                    <a:pt x="2683660" y="275501"/>
                  </a:lnTo>
                  <a:lnTo>
                    <a:pt x="2791997" y="309856"/>
                  </a:lnTo>
                  <a:lnTo>
                    <a:pt x="2899906" y="345907"/>
                  </a:lnTo>
                  <a:lnTo>
                    <a:pt x="3007161" y="383599"/>
                  </a:lnTo>
                  <a:lnTo>
                    <a:pt x="3113536" y="422878"/>
                  </a:lnTo>
                  <a:lnTo>
                    <a:pt x="3218803" y="463691"/>
                  </a:lnTo>
                  <a:lnTo>
                    <a:pt x="3322737" y="505984"/>
                  </a:lnTo>
                  <a:lnTo>
                    <a:pt x="3374132" y="527668"/>
                  </a:lnTo>
                  <a:lnTo>
                    <a:pt x="3425110" y="549702"/>
                  </a:lnTo>
                  <a:lnTo>
                    <a:pt x="3475640" y="572079"/>
                  </a:lnTo>
                  <a:lnTo>
                    <a:pt x="3525696" y="594792"/>
                  </a:lnTo>
                  <a:lnTo>
                    <a:pt x="3575247" y="617834"/>
                  </a:lnTo>
                  <a:lnTo>
                    <a:pt x="3624267" y="641200"/>
                  </a:lnTo>
                  <a:lnTo>
                    <a:pt x="3672727" y="664881"/>
                  </a:lnTo>
                  <a:lnTo>
                    <a:pt x="3720599" y="688872"/>
                  </a:lnTo>
                  <a:lnTo>
                    <a:pt x="3767854" y="713165"/>
                  </a:lnTo>
                  <a:lnTo>
                    <a:pt x="3814463" y="737753"/>
                  </a:lnTo>
                  <a:lnTo>
                    <a:pt x="3860399" y="762631"/>
                  </a:lnTo>
                  <a:lnTo>
                    <a:pt x="3905634" y="787791"/>
                  </a:lnTo>
                  <a:lnTo>
                    <a:pt x="3950138" y="813227"/>
                  </a:lnTo>
                  <a:lnTo>
                    <a:pt x="3993884" y="838932"/>
                  </a:lnTo>
                  <a:lnTo>
                    <a:pt x="4036842" y="864898"/>
                  </a:lnTo>
                  <a:lnTo>
                    <a:pt x="4078986" y="891120"/>
                  </a:lnTo>
                  <a:lnTo>
                    <a:pt x="4120287" y="917591"/>
                  </a:lnTo>
                  <a:lnTo>
                    <a:pt x="4160715" y="944303"/>
                  </a:lnTo>
                  <a:lnTo>
                    <a:pt x="4200244" y="971250"/>
                  </a:lnTo>
                  <a:lnTo>
                    <a:pt x="4238844" y="998426"/>
                  </a:lnTo>
                  <a:lnTo>
                    <a:pt x="4276487" y="1025824"/>
                  </a:lnTo>
                  <a:lnTo>
                    <a:pt x="4313145" y="1053436"/>
                  </a:lnTo>
                  <a:lnTo>
                    <a:pt x="4348790" y="1081256"/>
                  </a:lnTo>
                  <a:lnTo>
                    <a:pt x="4383393" y="1109278"/>
                  </a:lnTo>
                  <a:lnTo>
                    <a:pt x="4416926" y="1137495"/>
                  </a:lnTo>
                  <a:lnTo>
                    <a:pt x="4449360" y="1165899"/>
                  </a:lnTo>
                  <a:lnTo>
                    <a:pt x="4480668" y="1194485"/>
                  </a:lnTo>
                  <a:lnTo>
                    <a:pt x="4510820" y="1223245"/>
                  </a:lnTo>
                  <a:lnTo>
                    <a:pt x="4539789" y="1252173"/>
                  </a:lnTo>
                  <a:lnTo>
                    <a:pt x="4567547" y="1281262"/>
                  </a:lnTo>
                  <a:lnTo>
                    <a:pt x="4594064" y="1310505"/>
                  </a:lnTo>
                  <a:lnTo>
                    <a:pt x="4619313" y="1339895"/>
                  </a:lnTo>
                  <a:lnTo>
                    <a:pt x="4665892" y="1399092"/>
                  </a:lnTo>
                  <a:lnTo>
                    <a:pt x="4707057" y="1458798"/>
                  </a:lnTo>
                  <a:lnTo>
                    <a:pt x="4756031" y="1541032"/>
                  </a:lnTo>
                  <a:lnTo>
                    <a:pt x="4785489" y="1592657"/>
                  </a:lnTo>
                  <a:lnTo>
                    <a:pt x="4813916" y="1643721"/>
                  </a:lnTo>
                  <a:lnTo>
                    <a:pt x="4841318" y="1694246"/>
                  </a:lnTo>
                  <a:lnTo>
                    <a:pt x="4867698" y="1744255"/>
                  </a:lnTo>
                  <a:lnTo>
                    <a:pt x="4893063" y="1793769"/>
                  </a:lnTo>
                  <a:lnTo>
                    <a:pt x="4917416" y="1842811"/>
                  </a:lnTo>
                  <a:lnTo>
                    <a:pt x="4940761" y="1891403"/>
                  </a:lnTo>
                  <a:lnTo>
                    <a:pt x="4963105" y="1939566"/>
                  </a:lnTo>
                  <a:lnTo>
                    <a:pt x="4984451" y="1987322"/>
                  </a:lnTo>
                  <a:lnTo>
                    <a:pt x="5004804" y="2034694"/>
                  </a:lnTo>
                  <a:lnTo>
                    <a:pt x="5024168" y="2081704"/>
                  </a:lnTo>
                  <a:lnTo>
                    <a:pt x="5042549" y="2128374"/>
                  </a:lnTo>
                  <a:lnTo>
                    <a:pt x="5059951" y="2174725"/>
                  </a:lnTo>
                  <a:lnTo>
                    <a:pt x="5076379" y="2220780"/>
                  </a:lnTo>
                  <a:lnTo>
                    <a:pt x="5091837" y="2266561"/>
                  </a:lnTo>
                  <a:lnTo>
                    <a:pt x="5106331" y="2312089"/>
                  </a:lnTo>
                  <a:lnTo>
                    <a:pt x="5119864" y="2357388"/>
                  </a:lnTo>
                  <a:lnTo>
                    <a:pt x="5132441" y="2402478"/>
                  </a:lnTo>
                  <a:lnTo>
                    <a:pt x="5144068" y="2447382"/>
                  </a:lnTo>
                  <a:lnTo>
                    <a:pt x="5154748" y="2492123"/>
                  </a:lnTo>
                  <a:lnTo>
                    <a:pt x="5164487" y="2536721"/>
                  </a:lnTo>
                  <a:lnTo>
                    <a:pt x="5173288" y="2581199"/>
                  </a:lnTo>
                  <a:lnTo>
                    <a:pt x="5181158" y="2625579"/>
                  </a:lnTo>
                  <a:lnTo>
                    <a:pt x="5188100" y="2669884"/>
                  </a:lnTo>
                  <a:lnTo>
                    <a:pt x="5194119" y="2714134"/>
                  </a:lnTo>
                  <a:lnTo>
                    <a:pt x="5199220" y="2758353"/>
                  </a:lnTo>
                  <a:lnTo>
                    <a:pt x="5203408" y="2802561"/>
                  </a:lnTo>
                  <a:lnTo>
                    <a:pt x="5206686" y="2846782"/>
                  </a:lnTo>
                  <a:lnTo>
                    <a:pt x="5209061" y="2891037"/>
                  </a:lnTo>
                  <a:lnTo>
                    <a:pt x="5210535" y="2935349"/>
                  </a:lnTo>
                  <a:lnTo>
                    <a:pt x="5211115" y="2979739"/>
                  </a:lnTo>
                  <a:lnTo>
                    <a:pt x="5210805" y="3024229"/>
                  </a:lnTo>
                  <a:lnTo>
                    <a:pt x="5209610" y="3068841"/>
                  </a:lnTo>
                  <a:lnTo>
                    <a:pt x="5207533" y="3113598"/>
                  </a:lnTo>
                  <a:lnTo>
                    <a:pt x="5204580" y="3158521"/>
                  </a:lnTo>
                  <a:lnTo>
                    <a:pt x="5200756" y="3203633"/>
                  </a:lnTo>
                  <a:lnTo>
                    <a:pt x="5196065" y="3248955"/>
                  </a:lnTo>
                  <a:lnTo>
                    <a:pt x="5190512" y="3294510"/>
                  </a:lnTo>
                  <a:lnTo>
                    <a:pt x="5184102" y="3340320"/>
                  </a:lnTo>
                  <a:lnTo>
                    <a:pt x="5176838" y="3386406"/>
                  </a:lnTo>
                  <a:lnTo>
                    <a:pt x="5168727" y="3432790"/>
                  </a:lnTo>
                  <a:lnTo>
                    <a:pt x="5159772" y="3479495"/>
                  </a:lnTo>
                  <a:lnTo>
                    <a:pt x="5149978" y="3526543"/>
                  </a:lnTo>
                  <a:lnTo>
                    <a:pt x="5139350" y="3573956"/>
                  </a:lnTo>
                  <a:lnTo>
                    <a:pt x="5127893" y="3621755"/>
                  </a:lnTo>
                  <a:lnTo>
                    <a:pt x="5115610" y="3669963"/>
                  </a:lnTo>
                  <a:lnTo>
                    <a:pt x="5102508" y="3718602"/>
                  </a:lnTo>
                  <a:lnTo>
                    <a:pt x="5088591" y="3767694"/>
                  </a:lnTo>
                  <a:lnTo>
                    <a:pt x="5073862" y="3817261"/>
                  </a:lnTo>
                  <a:lnTo>
                    <a:pt x="5058328" y="3867325"/>
                  </a:lnTo>
                  <a:lnTo>
                    <a:pt x="5041992" y="3917907"/>
                  </a:lnTo>
                  <a:lnTo>
                    <a:pt x="5024859" y="3969031"/>
                  </a:lnTo>
                  <a:lnTo>
                    <a:pt x="5006934" y="4020717"/>
                  </a:lnTo>
                  <a:lnTo>
                    <a:pt x="4994982" y="4054107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2393" y="7703286"/>
              <a:ext cx="2933700" cy="1327150"/>
            </a:xfrm>
            <a:custGeom>
              <a:avLst/>
              <a:gdLst/>
              <a:ahLst/>
              <a:cxnLst/>
              <a:rect l="l" t="t" r="r" b="b"/>
              <a:pathLst>
                <a:path w="2933700" h="1327150">
                  <a:moveTo>
                    <a:pt x="1261704" y="1327117"/>
                  </a:moveTo>
                  <a:lnTo>
                    <a:pt x="509626" y="1217253"/>
                  </a:lnTo>
                  <a:lnTo>
                    <a:pt x="137574" y="830026"/>
                  </a:lnTo>
                  <a:lnTo>
                    <a:pt x="12162" y="414814"/>
                  </a:lnTo>
                  <a:lnTo>
                    <a:pt x="0" y="220993"/>
                  </a:lnTo>
                  <a:lnTo>
                    <a:pt x="2933391" y="0"/>
                  </a:lnTo>
                  <a:lnTo>
                    <a:pt x="2907271" y="180759"/>
                  </a:lnTo>
                  <a:lnTo>
                    <a:pt x="2724430" y="592618"/>
                  </a:lnTo>
                  <a:lnTo>
                    <a:pt x="2228148" y="1039947"/>
                  </a:lnTo>
                  <a:lnTo>
                    <a:pt x="1261704" y="1327117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502" y="2561923"/>
            <a:ext cx="4507314" cy="531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1086" y="720778"/>
            <a:ext cx="1603375" cy="3159125"/>
          </a:xfrm>
          <a:custGeom>
            <a:avLst/>
            <a:gdLst/>
            <a:ahLst/>
            <a:cxnLst/>
            <a:rect l="l" t="t" r="r" b="b"/>
            <a:pathLst>
              <a:path w="1603375" h="3159125">
                <a:moveTo>
                  <a:pt x="251646" y="3158587"/>
                </a:moveTo>
                <a:lnTo>
                  <a:pt x="118263" y="3134730"/>
                </a:lnTo>
                <a:lnTo>
                  <a:pt x="37192" y="3105891"/>
                </a:lnTo>
                <a:lnTo>
                  <a:pt x="6568" y="3007101"/>
                </a:lnTo>
                <a:lnTo>
                  <a:pt x="1094" y="2767556"/>
                </a:lnTo>
                <a:lnTo>
                  <a:pt x="0" y="2395422"/>
                </a:lnTo>
                <a:lnTo>
                  <a:pt x="9852" y="1912874"/>
                </a:lnTo>
                <a:lnTo>
                  <a:pt x="52745" y="1316079"/>
                </a:lnTo>
                <a:lnTo>
                  <a:pt x="124338" y="692600"/>
                </a:lnTo>
                <a:lnTo>
                  <a:pt x="191553" y="201712"/>
                </a:lnTo>
                <a:lnTo>
                  <a:pt x="221308" y="2688"/>
                </a:lnTo>
                <a:lnTo>
                  <a:pt x="317006" y="0"/>
                </a:lnTo>
                <a:lnTo>
                  <a:pt x="551826" y="16761"/>
                </a:lnTo>
                <a:lnTo>
                  <a:pt x="847362" y="90212"/>
                </a:lnTo>
                <a:lnTo>
                  <a:pt x="1125203" y="257590"/>
                </a:lnTo>
                <a:lnTo>
                  <a:pt x="1175172" y="307341"/>
                </a:lnTo>
                <a:lnTo>
                  <a:pt x="1223952" y="362374"/>
                </a:lnTo>
                <a:lnTo>
                  <a:pt x="1271220" y="422761"/>
                </a:lnTo>
                <a:lnTo>
                  <a:pt x="1294186" y="454984"/>
                </a:lnTo>
                <a:lnTo>
                  <a:pt x="1316653" y="488572"/>
                </a:lnTo>
                <a:lnTo>
                  <a:pt x="1338581" y="523533"/>
                </a:lnTo>
                <a:lnTo>
                  <a:pt x="1359930" y="559877"/>
                </a:lnTo>
                <a:lnTo>
                  <a:pt x="1380659" y="597611"/>
                </a:lnTo>
                <a:lnTo>
                  <a:pt x="1400728" y="636746"/>
                </a:lnTo>
                <a:lnTo>
                  <a:pt x="1420097" y="677289"/>
                </a:lnTo>
                <a:lnTo>
                  <a:pt x="1438725" y="719250"/>
                </a:lnTo>
                <a:lnTo>
                  <a:pt x="1456572" y="762637"/>
                </a:lnTo>
                <a:lnTo>
                  <a:pt x="1473597" y="807459"/>
                </a:lnTo>
                <a:lnTo>
                  <a:pt x="1489762" y="853725"/>
                </a:lnTo>
                <a:lnTo>
                  <a:pt x="1505024" y="901443"/>
                </a:lnTo>
                <a:lnTo>
                  <a:pt x="1519344" y="950623"/>
                </a:lnTo>
                <a:lnTo>
                  <a:pt x="1532682" y="1001273"/>
                </a:lnTo>
                <a:lnTo>
                  <a:pt x="1544997" y="1053402"/>
                </a:lnTo>
                <a:lnTo>
                  <a:pt x="1556249" y="1107019"/>
                </a:lnTo>
                <a:lnTo>
                  <a:pt x="1566398" y="1162133"/>
                </a:lnTo>
                <a:lnTo>
                  <a:pt x="1575403" y="1218752"/>
                </a:lnTo>
                <a:lnTo>
                  <a:pt x="1583224" y="1276885"/>
                </a:lnTo>
                <a:lnTo>
                  <a:pt x="1589821" y="1336541"/>
                </a:lnTo>
                <a:lnTo>
                  <a:pt x="1595153" y="1397728"/>
                </a:lnTo>
                <a:lnTo>
                  <a:pt x="1599180" y="1460456"/>
                </a:lnTo>
                <a:lnTo>
                  <a:pt x="1601863" y="1524734"/>
                </a:lnTo>
                <a:lnTo>
                  <a:pt x="1603159" y="1590570"/>
                </a:lnTo>
                <a:lnTo>
                  <a:pt x="1603030" y="1657972"/>
                </a:lnTo>
                <a:lnTo>
                  <a:pt x="1601066" y="1737719"/>
                </a:lnTo>
                <a:lnTo>
                  <a:pt x="1597277" y="1814388"/>
                </a:lnTo>
                <a:lnTo>
                  <a:pt x="1591760" y="1888029"/>
                </a:lnTo>
                <a:lnTo>
                  <a:pt x="1584613" y="1958692"/>
                </a:lnTo>
                <a:lnTo>
                  <a:pt x="1575932" y="2026425"/>
                </a:lnTo>
                <a:lnTo>
                  <a:pt x="1565814" y="2091279"/>
                </a:lnTo>
                <a:lnTo>
                  <a:pt x="1554356" y="2153302"/>
                </a:lnTo>
                <a:lnTo>
                  <a:pt x="1541655" y="2212544"/>
                </a:lnTo>
                <a:lnTo>
                  <a:pt x="1527808" y="2269055"/>
                </a:lnTo>
                <a:lnTo>
                  <a:pt x="1512913" y="2322884"/>
                </a:lnTo>
                <a:lnTo>
                  <a:pt x="1497065" y="2374081"/>
                </a:lnTo>
                <a:lnTo>
                  <a:pt x="1480362" y="2422694"/>
                </a:lnTo>
                <a:lnTo>
                  <a:pt x="1462902" y="2468774"/>
                </a:lnTo>
                <a:lnTo>
                  <a:pt x="1444780" y="2512369"/>
                </a:lnTo>
                <a:lnTo>
                  <a:pt x="1426094" y="2553530"/>
                </a:lnTo>
                <a:lnTo>
                  <a:pt x="1406941" y="2592305"/>
                </a:lnTo>
                <a:lnTo>
                  <a:pt x="1387417" y="2628745"/>
                </a:lnTo>
                <a:lnTo>
                  <a:pt x="1367621" y="2662898"/>
                </a:lnTo>
                <a:lnTo>
                  <a:pt x="1327596" y="2724542"/>
                </a:lnTo>
                <a:lnTo>
                  <a:pt x="1287642" y="2777635"/>
                </a:lnTo>
                <a:lnTo>
                  <a:pt x="1248534" y="2822571"/>
                </a:lnTo>
                <a:lnTo>
                  <a:pt x="1211048" y="2859745"/>
                </a:lnTo>
                <a:lnTo>
                  <a:pt x="1181375" y="2885099"/>
                </a:lnTo>
                <a:lnTo>
                  <a:pt x="1148248" y="2909972"/>
                </a:lnTo>
                <a:lnTo>
                  <a:pt x="1111958" y="2934266"/>
                </a:lnTo>
                <a:lnTo>
                  <a:pt x="1072799" y="2957879"/>
                </a:lnTo>
                <a:lnTo>
                  <a:pt x="1031063" y="2980714"/>
                </a:lnTo>
                <a:lnTo>
                  <a:pt x="987045" y="3002669"/>
                </a:lnTo>
                <a:lnTo>
                  <a:pt x="941036" y="3023645"/>
                </a:lnTo>
                <a:lnTo>
                  <a:pt x="893330" y="3043543"/>
                </a:lnTo>
                <a:lnTo>
                  <a:pt x="844219" y="3062263"/>
                </a:lnTo>
                <a:lnTo>
                  <a:pt x="793996" y="3079706"/>
                </a:lnTo>
                <a:lnTo>
                  <a:pt x="742955" y="3095771"/>
                </a:lnTo>
                <a:lnTo>
                  <a:pt x="691388" y="3110359"/>
                </a:lnTo>
                <a:lnTo>
                  <a:pt x="639588" y="3123371"/>
                </a:lnTo>
                <a:lnTo>
                  <a:pt x="587849" y="3134706"/>
                </a:lnTo>
                <a:lnTo>
                  <a:pt x="536462" y="3144265"/>
                </a:lnTo>
                <a:lnTo>
                  <a:pt x="485722" y="3151950"/>
                </a:lnTo>
                <a:lnTo>
                  <a:pt x="435920" y="3157658"/>
                </a:lnTo>
                <a:lnTo>
                  <a:pt x="251646" y="3158587"/>
                </a:lnTo>
                <a:close/>
              </a:path>
            </a:pathLst>
          </a:custGeom>
          <a:solidFill>
            <a:srgbClr val="E19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43601" y="7076565"/>
            <a:ext cx="3144520" cy="2598420"/>
            <a:chOff x="15143601" y="7076565"/>
            <a:chExt cx="3144520" cy="2598420"/>
          </a:xfrm>
        </p:grpSpPr>
        <p:sp>
          <p:nvSpPr>
            <p:cNvPr id="4" name="object 4"/>
            <p:cNvSpPr/>
            <p:nvPr/>
          </p:nvSpPr>
          <p:spPr>
            <a:xfrm>
              <a:off x="16899921" y="7076565"/>
              <a:ext cx="1388110" cy="2598420"/>
            </a:xfrm>
            <a:custGeom>
              <a:avLst/>
              <a:gdLst/>
              <a:ahLst/>
              <a:cxnLst/>
              <a:rect l="l" t="t" r="r" b="b"/>
              <a:pathLst>
                <a:path w="1388109" h="2598420">
                  <a:moveTo>
                    <a:pt x="1263312" y="2598417"/>
                  </a:moveTo>
                  <a:lnTo>
                    <a:pt x="1216207" y="2598073"/>
                  </a:lnTo>
                  <a:lnTo>
                    <a:pt x="1169100" y="2596256"/>
                  </a:lnTo>
                  <a:lnTo>
                    <a:pt x="1122084" y="2592823"/>
                  </a:lnTo>
                  <a:lnTo>
                    <a:pt x="1075250" y="2587628"/>
                  </a:lnTo>
                  <a:lnTo>
                    <a:pt x="1028694" y="2580528"/>
                  </a:lnTo>
                  <a:lnTo>
                    <a:pt x="982506" y="2571378"/>
                  </a:lnTo>
                  <a:lnTo>
                    <a:pt x="936781" y="2560033"/>
                  </a:lnTo>
                  <a:lnTo>
                    <a:pt x="891611" y="2546349"/>
                  </a:lnTo>
                  <a:lnTo>
                    <a:pt x="847088" y="2530180"/>
                  </a:lnTo>
                  <a:lnTo>
                    <a:pt x="803307" y="2511383"/>
                  </a:lnTo>
                  <a:lnTo>
                    <a:pt x="760360" y="2489812"/>
                  </a:lnTo>
                  <a:lnTo>
                    <a:pt x="718340" y="2465324"/>
                  </a:lnTo>
                  <a:lnTo>
                    <a:pt x="677339" y="2437773"/>
                  </a:lnTo>
                  <a:lnTo>
                    <a:pt x="637451" y="2407016"/>
                  </a:lnTo>
                  <a:lnTo>
                    <a:pt x="598769" y="2372906"/>
                  </a:lnTo>
                  <a:lnTo>
                    <a:pt x="561386" y="2335301"/>
                  </a:lnTo>
                  <a:lnTo>
                    <a:pt x="525394" y="2294054"/>
                  </a:lnTo>
                  <a:lnTo>
                    <a:pt x="467381" y="2224329"/>
                  </a:lnTo>
                  <a:lnTo>
                    <a:pt x="413583" y="2161834"/>
                  </a:lnTo>
                  <a:lnTo>
                    <a:pt x="363883" y="2105948"/>
                  </a:lnTo>
                  <a:lnTo>
                    <a:pt x="318166" y="2056046"/>
                  </a:lnTo>
                  <a:lnTo>
                    <a:pt x="276316" y="2011506"/>
                  </a:lnTo>
                  <a:lnTo>
                    <a:pt x="172806" y="1903822"/>
                  </a:lnTo>
                  <a:lnTo>
                    <a:pt x="145263" y="1874495"/>
                  </a:lnTo>
                  <a:lnTo>
                    <a:pt x="99921" y="1821956"/>
                  </a:lnTo>
                  <a:lnTo>
                    <a:pt x="66799" y="1773412"/>
                  </a:lnTo>
                  <a:lnTo>
                    <a:pt x="44969" y="1723878"/>
                  </a:lnTo>
                  <a:lnTo>
                    <a:pt x="33503" y="1668368"/>
                  </a:lnTo>
                  <a:lnTo>
                    <a:pt x="30669" y="1644134"/>
                  </a:lnTo>
                  <a:lnTo>
                    <a:pt x="23227" y="1584422"/>
                  </a:lnTo>
                  <a:lnTo>
                    <a:pt x="14793" y="1511398"/>
                  </a:lnTo>
                  <a:lnTo>
                    <a:pt x="10719" y="1470523"/>
                  </a:lnTo>
                  <a:lnTo>
                    <a:pt x="7014" y="1427078"/>
                  </a:lnTo>
                  <a:lnTo>
                    <a:pt x="3883" y="1381312"/>
                  </a:lnTo>
                  <a:lnTo>
                    <a:pt x="1534" y="1333479"/>
                  </a:lnTo>
                  <a:lnTo>
                    <a:pt x="171" y="1283832"/>
                  </a:lnTo>
                  <a:lnTo>
                    <a:pt x="0" y="1232621"/>
                  </a:lnTo>
                  <a:lnTo>
                    <a:pt x="1226" y="1180099"/>
                  </a:lnTo>
                  <a:lnTo>
                    <a:pt x="4057" y="1126519"/>
                  </a:lnTo>
                  <a:lnTo>
                    <a:pt x="8696" y="1072132"/>
                  </a:lnTo>
                  <a:lnTo>
                    <a:pt x="15351" y="1017191"/>
                  </a:lnTo>
                  <a:lnTo>
                    <a:pt x="24226" y="961947"/>
                  </a:lnTo>
                  <a:lnTo>
                    <a:pt x="35528" y="906654"/>
                  </a:lnTo>
                  <a:lnTo>
                    <a:pt x="49462" y="851563"/>
                  </a:lnTo>
                  <a:lnTo>
                    <a:pt x="66234" y="796926"/>
                  </a:lnTo>
                  <a:lnTo>
                    <a:pt x="86050" y="742996"/>
                  </a:lnTo>
                  <a:lnTo>
                    <a:pt x="109115" y="690025"/>
                  </a:lnTo>
                  <a:lnTo>
                    <a:pt x="135635" y="638264"/>
                  </a:lnTo>
                  <a:lnTo>
                    <a:pt x="165816" y="587967"/>
                  </a:lnTo>
                  <a:lnTo>
                    <a:pt x="207162" y="524664"/>
                  </a:lnTo>
                  <a:lnTo>
                    <a:pt x="244813" y="468246"/>
                  </a:lnTo>
                  <a:lnTo>
                    <a:pt x="279392" y="418109"/>
                  </a:lnTo>
                  <a:lnTo>
                    <a:pt x="311524" y="373652"/>
                  </a:lnTo>
                  <a:lnTo>
                    <a:pt x="341833" y="334270"/>
                  </a:lnTo>
                  <a:lnTo>
                    <a:pt x="370943" y="299362"/>
                  </a:lnTo>
                  <a:lnTo>
                    <a:pt x="399478" y="268323"/>
                  </a:lnTo>
                  <a:lnTo>
                    <a:pt x="428063" y="240552"/>
                  </a:lnTo>
                  <a:lnTo>
                    <a:pt x="457321" y="215445"/>
                  </a:lnTo>
                  <a:lnTo>
                    <a:pt x="487877" y="192399"/>
                  </a:lnTo>
                  <a:lnTo>
                    <a:pt x="520355" y="170812"/>
                  </a:lnTo>
                  <a:lnTo>
                    <a:pt x="555379" y="150080"/>
                  </a:lnTo>
                  <a:lnTo>
                    <a:pt x="593574" y="129601"/>
                  </a:lnTo>
                  <a:lnTo>
                    <a:pt x="635562" y="108772"/>
                  </a:lnTo>
                  <a:lnTo>
                    <a:pt x="681970" y="86989"/>
                  </a:lnTo>
                  <a:lnTo>
                    <a:pt x="790537" y="38152"/>
                  </a:lnTo>
                  <a:lnTo>
                    <a:pt x="846168" y="19245"/>
                  </a:lnTo>
                  <a:lnTo>
                    <a:pt x="912213" y="6883"/>
                  </a:lnTo>
                  <a:lnTo>
                    <a:pt x="987501" y="786"/>
                  </a:lnTo>
                  <a:lnTo>
                    <a:pt x="1028245" y="0"/>
                  </a:lnTo>
                  <a:lnTo>
                    <a:pt x="1070861" y="675"/>
                  </a:lnTo>
                  <a:lnTo>
                    <a:pt x="1115202" y="2778"/>
                  </a:lnTo>
                  <a:lnTo>
                    <a:pt x="1161122" y="6272"/>
                  </a:lnTo>
                  <a:lnTo>
                    <a:pt x="1208474" y="11124"/>
                  </a:lnTo>
                  <a:lnTo>
                    <a:pt x="1257113" y="17299"/>
                  </a:lnTo>
                  <a:lnTo>
                    <a:pt x="1306891" y="24760"/>
                  </a:lnTo>
                  <a:lnTo>
                    <a:pt x="1357663" y="33475"/>
                  </a:lnTo>
                  <a:lnTo>
                    <a:pt x="1388078" y="39327"/>
                  </a:lnTo>
                  <a:lnTo>
                    <a:pt x="1388078" y="2593140"/>
                  </a:lnTo>
                  <a:lnTo>
                    <a:pt x="1357142" y="2595270"/>
                  </a:lnTo>
                  <a:lnTo>
                    <a:pt x="1310321" y="2597435"/>
                  </a:lnTo>
                  <a:lnTo>
                    <a:pt x="1263312" y="2598417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43601" y="8892318"/>
              <a:ext cx="3144520" cy="351155"/>
            </a:xfrm>
            <a:custGeom>
              <a:avLst/>
              <a:gdLst/>
              <a:ahLst/>
              <a:cxnLst/>
              <a:rect l="l" t="t" r="r" b="b"/>
              <a:pathLst>
                <a:path w="3144519" h="351154">
                  <a:moveTo>
                    <a:pt x="23797" y="348189"/>
                  </a:moveTo>
                  <a:lnTo>
                    <a:pt x="15174" y="346434"/>
                  </a:lnTo>
                  <a:lnTo>
                    <a:pt x="5863" y="327450"/>
                  </a:lnTo>
                  <a:lnTo>
                    <a:pt x="0" y="278096"/>
                  </a:lnTo>
                  <a:lnTo>
                    <a:pt x="1781" y="238967"/>
                  </a:lnTo>
                  <a:lnTo>
                    <a:pt x="12185" y="201753"/>
                  </a:lnTo>
                  <a:lnTo>
                    <a:pt x="30522" y="167671"/>
                  </a:lnTo>
                  <a:lnTo>
                    <a:pt x="56101" y="137939"/>
                  </a:lnTo>
                  <a:lnTo>
                    <a:pt x="3144398" y="0"/>
                  </a:lnTo>
                  <a:lnTo>
                    <a:pt x="3144398" y="134802"/>
                  </a:lnTo>
                  <a:lnTo>
                    <a:pt x="2828139" y="138623"/>
                  </a:lnTo>
                  <a:lnTo>
                    <a:pt x="2785851" y="140571"/>
                  </a:lnTo>
                  <a:lnTo>
                    <a:pt x="2740317" y="143632"/>
                  </a:lnTo>
                  <a:lnTo>
                    <a:pt x="2692038" y="147653"/>
                  </a:lnTo>
                  <a:lnTo>
                    <a:pt x="2589243" y="157970"/>
                  </a:lnTo>
                  <a:lnTo>
                    <a:pt x="2188863" y="205036"/>
                  </a:lnTo>
                  <a:lnTo>
                    <a:pt x="1019020" y="313367"/>
                  </a:lnTo>
                  <a:lnTo>
                    <a:pt x="604928" y="342330"/>
                  </a:lnTo>
                  <a:lnTo>
                    <a:pt x="475767" y="345854"/>
                  </a:lnTo>
                  <a:lnTo>
                    <a:pt x="27590" y="345854"/>
                  </a:lnTo>
                  <a:lnTo>
                    <a:pt x="23797" y="348189"/>
                  </a:lnTo>
                  <a:close/>
                </a:path>
                <a:path w="3144519" h="351154">
                  <a:moveTo>
                    <a:pt x="292922" y="350843"/>
                  </a:moveTo>
                  <a:lnTo>
                    <a:pt x="96107" y="348740"/>
                  </a:lnTo>
                  <a:lnTo>
                    <a:pt x="27590" y="345854"/>
                  </a:lnTo>
                  <a:lnTo>
                    <a:pt x="475767" y="345854"/>
                  </a:lnTo>
                  <a:lnTo>
                    <a:pt x="292922" y="350843"/>
                  </a:lnTo>
                  <a:close/>
                </a:path>
              </a:pathLst>
            </a:custGeom>
            <a:solidFill>
              <a:srgbClr val="677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1B59D93-5D0A-B860-55E7-8415055503E1}"/>
              </a:ext>
            </a:extLst>
          </p:cNvPr>
          <p:cNvSpPr/>
          <p:nvPr/>
        </p:nvSpPr>
        <p:spPr>
          <a:xfrm>
            <a:off x="13030200" y="542528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BC6D36-FC61-43AA-7514-757397557C91}"/>
              </a:ext>
            </a:extLst>
          </p:cNvPr>
          <p:cNvSpPr/>
          <p:nvPr/>
        </p:nvSpPr>
        <p:spPr>
          <a:xfrm>
            <a:off x="8219758" y="542528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92497F-9A45-9AE0-2E1C-4D51A575CC17}"/>
              </a:ext>
            </a:extLst>
          </p:cNvPr>
          <p:cNvSpPr/>
          <p:nvPr/>
        </p:nvSpPr>
        <p:spPr>
          <a:xfrm>
            <a:off x="3409316" y="5398068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575830-DF34-6034-DACB-ACB537813C60}"/>
              </a:ext>
            </a:extLst>
          </p:cNvPr>
          <p:cNvSpPr/>
          <p:nvPr/>
        </p:nvSpPr>
        <p:spPr>
          <a:xfrm>
            <a:off x="3409316" y="159226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50AE1E-A43A-652C-7D92-5014C22F538E}"/>
              </a:ext>
            </a:extLst>
          </p:cNvPr>
          <p:cNvSpPr/>
          <p:nvPr/>
        </p:nvSpPr>
        <p:spPr>
          <a:xfrm>
            <a:off x="8219758" y="1578861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E30798-30B7-9543-70BE-C2C0102E64FF}"/>
              </a:ext>
            </a:extLst>
          </p:cNvPr>
          <p:cNvSpPr/>
          <p:nvPr/>
        </p:nvSpPr>
        <p:spPr>
          <a:xfrm>
            <a:off x="13030200" y="1592262"/>
            <a:ext cx="2438400" cy="2179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D8E3F50-FAB8-6D6B-1222-DDAC9D533F92}"/>
              </a:ext>
            </a:extLst>
          </p:cNvPr>
          <p:cNvSpPr/>
          <p:nvPr/>
        </p:nvSpPr>
        <p:spPr>
          <a:xfrm>
            <a:off x="13816161" y="7901705"/>
            <a:ext cx="4472305" cy="2385695"/>
          </a:xfrm>
          <a:custGeom>
            <a:avLst/>
            <a:gdLst/>
            <a:ahLst/>
            <a:cxnLst/>
            <a:rect l="l" t="t" r="r" b="b"/>
            <a:pathLst>
              <a:path w="4472305" h="2385695">
                <a:moveTo>
                  <a:pt x="0" y="2385293"/>
                </a:moveTo>
                <a:lnTo>
                  <a:pt x="260466" y="2168816"/>
                </a:lnTo>
                <a:lnTo>
                  <a:pt x="308581" y="2130505"/>
                </a:lnTo>
                <a:lnTo>
                  <a:pt x="360964" y="2090384"/>
                </a:lnTo>
                <a:lnTo>
                  <a:pt x="417463" y="2048548"/>
                </a:lnTo>
                <a:lnTo>
                  <a:pt x="477928" y="2005091"/>
                </a:lnTo>
                <a:lnTo>
                  <a:pt x="509599" y="1982784"/>
                </a:lnTo>
                <a:lnTo>
                  <a:pt x="542205" y="1960107"/>
                </a:lnTo>
                <a:lnTo>
                  <a:pt x="575726" y="1937072"/>
                </a:lnTo>
                <a:lnTo>
                  <a:pt x="610144" y="1913691"/>
                </a:lnTo>
                <a:lnTo>
                  <a:pt x="645439" y="1889975"/>
                </a:lnTo>
                <a:lnTo>
                  <a:pt x="681592" y="1865937"/>
                </a:lnTo>
                <a:lnTo>
                  <a:pt x="718585" y="1841587"/>
                </a:lnTo>
                <a:lnTo>
                  <a:pt x="756398" y="1816939"/>
                </a:lnTo>
                <a:lnTo>
                  <a:pt x="795013" y="1792003"/>
                </a:lnTo>
                <a:lnTo>
                  <a:pt x="834411" y="1766791"/>
                </a:lnTo>
                <a:lnTo>
                  <a:pt x="874572" y="1741316"/>
                </a:lnTo>
                <a:lnTo>
                  <a:pt x="915478" y="1715589"/>
                </a:lnTo>
                <a:lnTo>
                  <a:pt x="957109" y="1689621"/>
                </a:lnTo>
                <a:lnTo>
                  <a:pt x="999448" y="1663425"/>
                </a:lnTo>
                <a:lnTo>
                  <a:pt x="1042474" y="1637013"/>
                </a:lnTo>
                <a:lnTo>
                  <a:pt x="1086168" y="1610396"/>
                </a:lnTo>
                <a:lnTo>
                  <a:pt x="1130513" y="1583585"/>
                </a:lnTo>
                <a:lnTo>
                  <a:pt x="1175489" y="1556594"/>
                </a:lnTo>
                <a:lnTo>
                  <a:pt x="1221076" y="1529433"/>
                </a:lnTo>
                <a:lnTo>
                  <a:pt x="1267257" y="1502115"/>
                </a:lnTo>
                <a:lnTo>
                  <a:pt x="1314011" y="1474650"/>
                </a:lnTo>
                <a:lnTo>
                  <a:pt x="1361320" y="1447052"/>
                </a:lnTo>
                <a:lnTo>
                  <a:pt x="1409166" y="1419331"/>
                </a:lnTo>
                <a:lnTo>
                  <a:pt x="1457529" y="1391500"/>
                </a:lnTo>
                <a:lnTo>
                  <a:pt x="1506389" y="1363571"/>
                </a:lnTo>
                <a:lnTo>
                  <a:pt x="1555729" y="1335554"/>
                </a:lnTo>
                <a:lnTo>
                  <a:pt x="1605529" y="1307463"/>
                </a:lnTo>
                <a:lnTo>
                  <a:pt x="1655771" y="1279308"/>
                </a:lnTo>
                <a:lnTo>
                  <a:pt x="1706434" y="1251101"/>
                </a:lnTo>
                <a:lnTo>
                  <a:pt x="1757501" y="1222855"/>
                </a:lnTo>
                <a:lnTo>
                  <a:pt x="1808953" y="1194581"/>
                </a:lnTo>
                <a:lnTo>
                  <a:pt x="1860770" y="1166291"/>
                </a:lnTo>
                <a:lnTo>
                  <a:pt x="1912933" y="1137996"/>
                </a:lnTo>
                <a:lnTo>
                  <a:pt x="1965423" y="1109709"/>
                </a:lnTo>
                <a:lnTo>
                  <a:pt x="2018223" y="1081442"/>
                </a:lnTo>
                <a:lnTo>
                  <a:pt x="2071311" y="1053205"/>
                </a:lnTo>
                <a:lnTo>
                  <a:pt x="2124671" y="1025011"/>
                </a:lnTo>
                <a:lnTo>
                  <a:pt x="2178282" y="996872"/>
                </a:lnTo>
                <a:lnTo>
                  <a:pt x="2232125" y="968799"/>
                </a:lnTo>
                <a:lnTo>
                  <a:pt x="2286182" y="940805"/>
                </a:lnTo>
                <a:lnTo>
                  <a:pt x="2340434" y="912900"/>
                </a:lnTo>
                <a:lnTo>
                  <a:pt x="2394862" y="885098"/>
                </a:lnTo>
                <a:lnTo>
                  <a:pt x="2449447" y="857409"/>
                </a:lnTo>
                <a:lnTo>
                  <a:pt x="2504169" y="829845"/>
                </a:lnTo>
                <a:lnTo>
                  <a:pt x="2559010" y="802419"/>
                </a:lnTo>
                <a:lnTo>
                  <a:pt x="2613951" y="775141"/>
                </a:lnTo>
                <a:lnTo>
                  <a:pt x="2668973" y="748025"/>
                </a:lnTo>
                <a:lnTo>
                  <a:pt x="2724058" y="721081"/>
                </a:lnTo>
                <a:lnTo>
                  <a:pt x="2779185" y="694321"/>
                </a:lnTo>
                <a:lnTo>
                  <a:pt x="2834336" y="667757"/>
                </a:lnTo>
                <a:lnTo>
                  <a:pt x="2889492" y="641402"/>
                </a:lnTo>
                <a:lnTo>
                  <a:pt x="2944634" y="615266"/>
                </a:lnTo>
                <a:lnTo>
                  <a:pt x="2999744" y="589361"/>
                </a:lnTo>
                <a:lnTo>
                  <a:pt x="3054802" y="563700"/>
                </a:lnTo>
                <a:lnTo>
                  <a:pt x="3109789" y="538295"/>
                </a:lnTo>
                <a:lnTo>
                  <a:pt x="3164686" y="513156"/>
                </a:lnTo>
                <a:lnTo>
                  <a:pt x="3219475" y="488295"/>
                </a:lnTo>
                <a:lnTo>
                  <a:pt x="3274135" y="463726"/>
                </a:lnTo>
                <a:lnTo>
                  <a:pt x="3328650" y="439458"/>
                </a:lnTo>
                <a:lnTo>
                  <a:pt x="3382999" y="415505"/>
                </a:lnTo>
                <a:lnTo>
                  <a:pt x="3437163" y="391877"/>
                </a:lnTo>
                <a:lnTo>
                  <a:pt x="3491123" y="368588"/>
                </a:lnTo>
                <a:lnTo>
                  <a:pt x="3544862" y="345647"/>
                </a:lnTo>
                <a:lnTo>
                  <a:pt x="3598358" y="323068"/>
                </a:lnTo>
                <a:lnTo>
                  <a:pt x="3651595" y="300862"/>
                </a:lnTo>
                <a:lnTo>
                  <a:pt x="3704552" y="279041"/>
                </a:lnTo>
                <a:lnTo>
                  <a:pt x="3757211" y="257617"/>
                </a:lnTo>
                <a:lnTo>
                  <a:pt x="3809552" y="236601"/>
                </a:lnTo>
                <a:lnTo>
                  <a:pt x="3861557" y="216005"/>
                </a:lnTo>
                <a:lnTo>
                  <a:pt x="3913207" y="195841"/>
                </a:lnTo>
                <a:lnTo>
                  <a:pt x="3964483" y="176121"/>
                </a:lnTo>
                <a:lnTo>
                  <a:pt x="4015366" y="156856"/>
                </a:lnTo>
                <a:lnTo>
                  <a:pt x="4065836" y="138059"/>
                </a:lnTo>
                <a:lnTo>
                  <a:pt x="4115876" y="119742"/>
                </a:lnTo>
                <a:lnTo>
                  <a:pt x="4165465" y="101915"/>
                </a:lnTo>
                <a:lnTo>
                  <a:pt x="4214586" y="84591"/>
                </a:lnTo>
                <a:lnTo>
                  <a:pt x="4263218" y="67781"/>
                </a:lnTo>
                <a:lnTo>
                  <a:pt x="4311344" y="51498"/>
                </a:lnTo>
                <a:lnTo>
                  <a:pt x="4358944" y="35753"/>
                </a:lnTo>
                <a:lnTo>
                  <a:pt x="4405999" y="20558"/>
                </a:lnTo>
                <a:lnTo>
                  <a:pt x="4452490" y="5925"/>
                </a:lnTo>
                <a:lnTo>
                  <a:pt x="4471836" y="0"/>
                </a:lnTo>
                <a:lnTo>
                  <a:pt x="4471836" y="2385294"/>
                </a:lnTo>
                <a:lnTo>
                  <a:pt x="0" y="2385293"/>
                </a:lnTo>
                <a:close/>
              </a:path>
            </a:pathLst>
          </a:custGeom>
          <a:solidFill>
            <a:srgbClr val="6779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79DBD56-DEA4-CE86-A9AF-3C1C5F2FD4EE}"/>
              </a:ext>
            </a:extLst>
          </p:cNvPr>
          <p:cNvSpPr/>
          <p:nvPr/>
        </p:nvSpPr>
        <p:spPr>
          <a:xfrm>
            <a:off x="14221345" y="9284360"/>
            <a:ext cx="1708150" cy="644525"/>
          </a:xfrm>
          <a:custGeom>
            <a:avLst/>
            <a:gdLst/>
            <a:ahLst/>
            <a:cxnLst/>
            <a:rect l="l" t="t" r="r" b="b"/>
            <a:pathLst>
              <a:path w="1708150" h="644525">
                <a:moveTo>
                  <a:pt x="753185" y="644483"/>
                </a:moveTo>
                <a:lnTo>
                  <a:pt x="703172" y="643461"/>
                </a:lnTo>
                <a:lnTo>
                  <a:pt x="653543" y="640517"/>
                </a:lnTo>
                <a:lnTo>
                  <a:pt x="604490" y="635548"/>
                </a:lnTo>
                <a:lnTo>
                  <a:pt x="556202" y="628452"/>
                </a:lnTo>
                <a:lnTo>
                  <a:pt x="508871" y="619128"/>
                </a:lnTo>
                <a:lnTo>
                  <a:pt x="462687" y="607472"/>
                </a:lnTo>
                <a:lnTo>
                  <a:pt x="417842" y="593383"/>
                </a:lnTo>
                <a:lnTo>
                  <a:pt x="374526" y="576758"/>
                </a:lnTo>
                <a:lnTo>
                  <a:pt x="332930" y="557497"/>
                </a:lnTo>
                <a:lnTo>
                  <a:pt x="293245" y="535495"/>
                </a:lnTo>
                <a:lnTo>
                  <a:pt x="255661" y="510652"/>
                </a:lnTo>
                <a:lnTo>
                  <a:pt x="220370" y="482864"/>
                </a:lnTo>
                <a:lnTo>
                  <a:pt x="187562" y="452031"/>
                </a:lnTo>
                <a:lnTo>
                  <a:pt x="134942" y="392834"/>
                </a:lnTo>
                <a:lnTo>
                  <a:pt x="93189" y="336304"/>
                </a:lnTo>
                <a:lnTo>
                  <a:pt x="61052" y="283212"/>
                </a:lnTo>
                <a:lnTo>
                  <a:pt x="37277" y="234330"/>
                </a:lnTo>
                <a:lnTo>
                  <a:pt x="20612" y="190431"/>
                </a:lnTo>
                <a:lnTo>
                  <a:pt x="9804" y="152285"/>
                </a:lnTo>
                <a:lnTo>
                  <a:pt x="751" y="96344"/>
                </a:lnTo>
                <a:lnTo>
                  <a:pt x="0" y="80092"/>
                </a:lnTo>
                <a:lnTo>
                  <a:pt x="0" y="75119"/>
                </a:lnTo>
                <a:lnTo>
                  <a:pt x="22719" y="38633"/>
                </a:lnTo>
                <a:lnTo>
                  <a:pt x="74201" y="11056"/>
                </a:lnTo>
                <a:lnTo>
                  <a:pt x="129218" y="1810"/>
                </a:lnTo>
                <a:lnTo>
                  <a:pt x="164447" y="0"/>
                </a:lnTo>
                <a:lnTo>
                  <a:pt x="205496" y="95"/>
                </a:lnTo>
                <a:lnTo>
                  <a:pt x="252867" y="2119"/>
                </a:lnTo>
                <a:lnTo>
                  <a:pt x="307065" y="6096"/>
                </a:lnTo>
                <a:lnTo>
                  <a:pt x="368594" y="12049"/>
                </a:lnTo>
                <a:lnTo>
                  <a:pt x="437958" y="20002"/>
                </a:lnTo>
                <a:lnTo>
                  <a:pt x="515660" y="29977"/>
                </a:lnTo>
                <a:lnTo>
                  <a:pt x="602205" y="42000"/>
                </a:lnTo>
                <a:lnTo>
                  <a:pt x="698097" y="56092"/>
                </a:lnTo>
                <a:lnTo>
                  <a:pt x="803839" y="72277"/>
                </a:lnTo>
                <a:lnTo>
                  <a:pt x="1216214" y="135205"/>
                </a:lnTo>
                <a:lnTo>
                  <a:pt x="1496793" y="176318"/>
                </a:lnTo>
                <a:lnTo>
                  <a:pt x="1656863" y="198715"/>
                </a:lnTo>
                <a:lnTo>
                  <a:pt x="1707712" y="205493"/>
                </a:lnTo>
                <a:lnTo>
                  <a:pt x="1704167" y="230654"/>
                </a:lnTo>
                <a:lnTo>
                  <a:pt x="1674263" y="297012"/>
                </a:lnTo>
                <a:lnTo>
                  <a:pt x="1589095" y="390879"/>
                </a:lnTo>
                <a:lnTo>
                  <a:pt x="1419758" y="498568"/>
                </a:lnTo>
                <a:lnTo>
                  <a:pt x="1351517" y="529294"/>
                </a:lnTo>
                <a:lnTo>
                  <a:pt x="1313870" y="543970"/>
                </a:lnTo>
                <a:lnTo>
                  <a:pt x="1274128" y="558051"/>
                </a:lnTo>
                <a:lnTo>
                  <a:pt x="1232480" y="571435"/>
                </a:lnTo>
                <a:lnTo>
                  <a:pt x="1189117" y="584020"/>
                </a:lnTo>
                <a:lnTo>
                  <a:pt x="1144231" y="595704"/>
                </a:lnTo>
                <a:lnTo>
                  <a:pt x="1098012" y="606385"/>
                </a:lnTo>
                <a:lnTo>
                  <a:pt x="1050651" y="615961"/>
                </a:lnTo>
                <a:lnTo>
                  <a:pt x="1002339" y="624329"/>
                </a:lnTo>
                <a:lnTo>
                  <a:pt x="953266" y="631388"/>
                </a:lnTo>
                <a:lnTo>
                  <a:pt x="903623" y="637035"/>
                </a:lnTo>
                <a:lnTo>
                  <a:pt x="853602" y="641168"/>
                </a:lnTo>
                <a:lnTo>
                  <a:pt x="803392" y="643684"/>
                </a:lnTo>
                <a:lnTo>
                  <a:pt x="753185" y="644483"/>
                </a:lnTo>
                <a:close/>
              </a:path>
            </a:pathLst>
          </a:custGeom>
          <a:solidFill>
            <a:srgbClr val="D3B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314F8A0F-4ADB-BAE1-6D7A-CECACDE85E92}"/>
              </a:ext>
            </a:extLst>
          </p:cNvPr>
          <p:cNvGrpSpPr/>
          <p:nvPr/>
        </p:nvGrpSpPr>
        <p:grpSpPr>
          <a:xfrm>
            <a:off x="3110" y="0"/>
            <a:ext cx="2878188" cy="3168609"/>
            <a:chOff x="0" y="-41897"/>
            <a:chExt cx="3678554" cy="4614532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BE79A37-24C3-D844-F9E1-B84BCF02506C}"/>
                </a:ext>
              </a:extLst>
            </p:cNvPr>
            <p:cNvSpPr/>
            <p:nvPr/>
          </p:nvSpPr>
          <p:spPr>
            <a:xfrm>
              <a:off x="0" y="-41897"/>
              <a:ext cx="3678554" cy="4614532"/>
            </a:xfrm>
            <a:custGeom>
              <a:avLst/>
              <a:gdLst/>
              <a:ahLst/>
              <a:cxnLst/>
              <a:rect l="l" t="t" r="r" b="b"/>
              <a:pathLst>
                <a:path w="3678554" h="4572635">
                  <a:moveTo>
                    <a:pt x="131440" y="4572088"/>
                  </a:moveTo>
                  <a:lnTo>
                    <a:pt x="84512" y="4571977"/>
                  </a:lnTo>
                  <a:lnTo>
                    <a:pt x="37566" y="4571259"/>
                  </a:lnTo>
                  <a:lnTo>
                    <a:pt x="0" y="4570178"/>
                  </a:lnTo>
                  <a:lnTo>
                    <a:pt x="0" y="0"/>
                  </a:lnTo>
                  <a:lnTo>
                    <a:pt x="3142632" y="0"/>
                  </a:lnTo>
                  <a:lnTo>
                    <a:pt x="3156513" y="19437"/>
                  </a:lnTo>
                  <a:lnTo>
                    <a:pt x="3194725" y="79115"/>
                  </a:lnTo>
                  <a:lnTo>
                    <a:pt x="3225089" y="131094"/>
                  </a:lnTo>
                  <a:lnTo>
                    <a:pt x="3254423" y="182494"/>
                  </a:lnTo>
                  <a:lnTo>
                    <a:pt x="3282730" y="233335"/>
                  </a:lnTo>
                  <a:lnTo>
                    <a:pt x="3310017" y="283640"/>
                  </a:lnTo>
                  <a:lnTo>
                    <a:pt x="3336286" y="333430"/>
                  </a:lnTo>
                  <a:lnTo>
                    <a:pt x="3361544" y="382728"/>
                  </a:lnTo>
                  <a:lnTo>
                    <a:pt x="3385794" y="431556"/>
                  </a:lnTo>
                  <a:lnTo>
                    <a:pt x="3409041" y="479935"/>
                  </a:lnTo>
                  <a:lnTo>
                    <a:pt x="3431291" y="527888"/>
                  </a:lnTo>
                  <a:lnTo>
                    <a:pt x="3452547" y="575436"/>
                  </a:lnTo>
                  <a:lnTo>
                    <a:pt x="3472814" y="622601"/>
                  </a:lnTo>
                  <a:lnTo>
                    <a:pt x="3492097" y="669406"/>
                  </a:lnTo>
                  <a:lnTo>
                    <a:pt x="3510400" y="715872"/>
                  </a:lnTo>
                  <a:lnTo>
                    <a:pt x="3527729" y="762020"/>
                  </a:lnTo>
                  <a:lnTo>
                    <a:pt x="3544088" y="807874"/>
                  </a:lnTo>
                  <a:lnTo>
                    <a:pt x="3559481" y="853455"/>
                  </a:lnTo>
                  <a:lnTo>
                    <a:pt x="3573913" y="898785"/>
                  </a:lnTo>
                  <a:lnTo>
                    <a:pt x="3587389" y="943886"/>
                  </a:lnTo>
                  <a:lnTo>
                    <a:pt x="3599913" y="988779"/>
                  </a:lnTo>
                  <a:lnTo>
                    <a:pt x="3611491" y="1033488"/>
                  </a:lnTo>
                  <a:lnTo>
                    <a:pt x="3622126" y="1078032"/>
                  </a:lnTo>
                  <a:lnTo>
                    <a:pt x="3631824" y="1122436"/>
                  </a:lnTo>
                  <a:lnTo>
                    <a:pt x="3640589" y="1166720"/>
                  </a:lnTo>
                  <a:lnTo>
                    <a:pt x="3648425" y="1210906"/>
                  </a:lnTo>
                  <a:lnTo>
                    <a:pt x="3655338" y="1255017"/>
                  </a:lnTo>
                  <a:lnTo>
                    <a:pt x="3661332" y="1299075"/>
                  </a:lnTo>
                  <a:lnTo>
                    <a:pt x="3666411" y="1343100"/>
                  </a:lnTo>
                  <a:lnTo>
                    <a:pt x="3670581" y="1387116"/>
                  </a:lnTo>
                  <a:lnTo>
                    <a:pt x="3673846" y="1431144"/>
                  </a:lnTo>
                  <a:lnTo>
                    <a:pt x="3676210" y="1475206"/>
                  </a:lnTo>
                  <a:lnTo>
                    <a:pt x="3677679" y="1519324"/>
                  </a:lnTo>
                  <a:lnTo>
                    <a:pt x="3678256" y="1563520"/>
                  </a:lnTo>
                  <a:lnTo>
                    <a:pt x="3677947" y="1607816"/>
                  </a:lnTo>
                  <a:lnTo>
                    <a:pt x="3676757" y="1652233"/>
                  </a:lnTo>
                  <a:lnTo>
                    <a:pt x="3674689" y="1696795"/>
                  </a:lnTo>
                  <a:lnTo>
                    <a:pt x="3671749" y="1741522"/>
                  </a:lnTo>
                  <a:lnTo>
                    <a:pt x="3667941" y="1786437"/>
                  </a:lnTo>
                  <a:lnTo>
                    <a:pt x="3663270" y="1831561"/>
                  </a:lnTo>
                  <a:lnTo>
                    <a:pt x="3657740" y="1876917"/>
                  </a:lnTo>
                  <a:lnTo>
                    <a:pt x="3651356" y="1922526"/>
                  </a:lnTo>
                  <a:lnTo>
                    <a:pt x="3644123" y="1968411"/>
                  </a:lnTo>
                  <a:lnTo>
                    <a:pt x="3636046" y="2014593"/>
                  </a:lnTo>
                  <a:lnTo>
                    <a:pt x="3627129" y="2061094"/>
                  </a:lnTo>
                  <a:lnTo>
                    <a:pt x="3617376" y="2107937"/>
                  </a:lnTo>
                  <a:lnTo>
                    <a:pt x="3606793" y="2155143"/>
                  </a:lnTo>
                  <a:lnTo>
                    <a:pt x="3595384" y="2202733"/>
                  </a:lnTo>
                  <a:lnTo>
                    <a:pt x="3583154" y="2250731"/>
                  </a:lnTo>
                  <a:lnTo>
                    <a:pt x="3570107" y="2299158"/>
                  </a:lnTo>
                  <a:lnTo>
                    <a:pt x="3556248" y="2348035"/>
                  </a:lnTo>
                  <a:lnTo>
                    <a:pt x="3541581" y="2397385"/>
                  </a:lnTo>
                  <a:lnTo>
                    <a:pt x="3526112" y="2447230"/>
                  </a:lnTo>
                  <a:lnTo>
                    <a:pt x="3509845" y="2497592"/>
                  </a:lnTo>
                  <a:lnTo>
                    <a:pt x="3492785" y="2548493"/>
                  </a:lnTo>
                  <a:lnTo>
                    <a:pt x="3474935" y="2599953"/>
                  </a:lnTo>
                  <a:lnTo>
                    <a:pt x="3456302" y="2651997"/>
                  </a:lnTo>
                  <a:lnTo>
                    <a:pt x="3438124" y="2700562"/>
                  </a:lnTo>
                  <a:lnTo>
                    <a:pt x="3419067" y="2748665"/>
                  </a:lnTo>
                  <a:lnTo>
                    <a:pt x="3399147" y="2796298"/>
                  </a:lnTo>
                  <a:lnTo>
                    <a:pt x="3378378" y="2843450"/>
                  </a:lnTo>
                  <a:lnTo>
                    <a:pt x="3356775" y="2890114"/>
                  </a:lnTo>
                  <a:lnTo>
                    <a:pt x="3334354" y="2936281"/>
                  </a:lnTo>
                  <a:lnTo>
                    <a:pt x="3311129" y="2981941"/>
                  </a:lnTo>
                  <a:lnTo>
                    <a:pt x="3287115" y="3027086"/>
                  </a:lnTo>
                  <a:lnTo>
                    <a:pt x="3262328" y="3071707"/>
                  </a:lnTo>
                  <a:lnTo>
                    <a:pt x="3236782" y="3115795"/>
                  </a:lnTo>
                  <a:lnTo>
                    <a:pt x="3210492" y="3159341"/>
                  </a:lnTo>
                  <a:lnTo>
                    <a:pt x="3183473" y="3202336"/>
                  </a:lnTo>
                  <a:lnTo>
                    <a:pt x="3155741" y="3244772"/>
                  </a:lnTo>
                  <a:lnTo>
                    <a:pt x="3127309" y="3286639"/>
                  </a:lnTo>
                  <a:lnTo>
                    <a:pt x="3098194" y="3327929"/>
                  </a:lnTo>
                  <a:lnTo>
                    <a:pt x="3068409" y="3368633"/>
                  </a:lnTo>
                  <a:lnTo>
                    <a:pt x="3037971" y="3408742"/>
                  </a:lnTo>
                  <a:lnTo>
                    <a:pt x="3006894" y="3448247"/>
                  </a:lnTo>
                  <a:lnTo>
                    <a:pt x="2975192" y="3487139"/>
                  </a:lnTo>
                  <a:lnTo>
                    <a:pt x="2942882" y="3525410"/>
                  </a:lnTo>
                  <a:lnTo>
                    <a:pt x="2909977" y="3563050"/>
                  </a:lnTo>
                  <a:lnTo>
                    <a:pt x="2876493" y="3600050"/>
                  </a:lnTo>
                  <a:lnTo>
                    <a:pt x="2842445" y="3636403"/>
                  </a:lnTo>
                  <a:lnTo>
                    <a:pt x="2807848" y="3672098"/>
                  </a:lnTo>
                  <a:lnTo>
                    <a:pt x="2772717" y="3707127"/>
                  </a:lnTo>
                  <a:lnTo>
                    <a:pt x="2737066" y="3741482"/>
                  </a:lnTo>
                  <a:lnTo>
                    <a:pt x="2700912" y="3775153"/>
                  </a:lnTo>
                  <a:lnTo>
                    <a:pt x="2664267" y="3808131"/>
                  </a:lnTo>
                  <a:lnTo>
                    <a:pt x="2627149" y="3840408"/>
                  </a:lnTo>
                  <a:lnTo>
                    <a:pt x="2589571" y="3871974"/>
                  </a:lnTo>
                  <a:lnTo>
                    <a:pt x="2551549" y="3902821"/>
                  </a:lnTo>
                  <a:lnTo>
                    <a:pt x="2513097" y="3932940"/>
                  </a:lnTo>
                  <a:lnTo>
                    <a:pt x="2474231" y="3962323"/>
                  </a:lnTo>
                  <a:lnTo>
                    <a:pt x="2434965" y="3990959"/>
                  </a:lnTo>
                  <a:lnTo>
                    <a:pt x="2395315" y="4018841"/>
                  </a:lnTo>
                  <a:lnTo>
                    <a:pt x="2355295" y="4045959"/>
                  </a:lnTo>
                  <a:lnTo>
                    <a:pt x="2314920" y="4072305"/>
                  </a:lnTo>
                  <a:lnTo>
                    <a:pt x="2274206" y="4097870"/>
                  </a:lnTo>
                  <a:lnTo>
                    <a:pt x="2233168" y="4122645"/>
                  </a:lnTo>
                  <a:lnTo>
                    <a:pt x="2191819" y="4146620"/>
                  </a:lnTo>
                  <a:lnTo>
                    <a:pt x="2150176" y="4169788"/>
                  </a:lnTo>
                  <a:lnTo>
                    <a:pt x="2108253" y="4192139"/>
                  </a:lnTo>
                  <a:lnTo>
                    <a:pt x="2066066" y="4213664"/>
                  </a:lnTo>
                  <a:lnTo>
                    <a:pt x="2023628" y="4234355"/>
                  </a:lnTo>
                  <a:lnTo>
                    <a:pt x="1980956" y="4254203"/>
                  </a:lnTo>
                  <a:lnTo>
                    <a:pt x="1938064" y="4273198"/>
                  </a:lnTo>
                  <a:lnTo>
                    <a:pt x="1894967" y="4291333"/>
                  </a:lnTo>
                  <a:lnTo>
                    <a:pt x="1851680" y="4308597"/>
                  </a:lnTo>
                  <a:lnTo>
                    <a:pt x="1808218" y="4324983"/>
                  </a:lnTo>
                  <a:lnTo>
                    <a:pt x="1764596" y="4340481"/>
                  </a:lnTo>
                  <a:lnTo>
                    <a:pt x="1720829" y="4355082"/>
                  </a:lnTo>
                  <a:lnTo>
                    <a:pt x="1676932" y="4368778"/>
                  </a:lnTo>
                  <a:lnTo>
                    <a:pt x="1632920" y="4381560"/>
                  </a:lnTo>
                  <a:lnTo>
                    <a:pt x="1588808" y="4393419"/>
                  </a:lnTo>
                  <a:lnTo>
                    <a:pt x="1544611" y="4404345"/>
                  </a:lnTo>
                  <a:lnTo>
                    <a:pt x="1500343" y="4414331"/>
                  </a:lnTo>
                  <a:lnTo>
                    <a:pt x="1456021" y="4423367"/>
                  </a:lnTo>
                  <a:lnTo>
                    <a:pt x="1411658" y="4431445"/>
                  </a:lnTo>
                  <a:lnTo>
                    <a:pt x="953110" y="4501170"/>
                  </a:lnTo>
                  <a:lnTo>
                    <a:pt x="776715" y="4525096"/>
                  </a:lnTo>
                  <a:lnTo>
                    <a:pt x="641427" y="4541016"/>
                  </a:lnTo>
                  <a:lnTo>
                    <a:pt x="550069" y="4550261"/>
                  </a:lnTo>
                  <a:lnTo>
                    <a:pt x="457943" y="4558160"/>
                  </a:lnTo>
                  <a:lnTo>
                    <a:pt x="365185" y="4564497"/>
                  </a:lnTo>
                  <a:lnTo>
                    <a:pt x="318612" y="4567012"/>
                  </a:lnTo>
                  <a:lnTo>
                    <a:pt x="271934" y="4569055"/>
                  </a:lnTo>
                  <a:lnTo>
                    <a:pt x="225168" y="4570601"/>
                  </a:lnTo>
                  <a:lnTo>
                    <a:pt x="178331" y="4571621"/>
                  </a:lnTo>
                  <a:lnTo>
                    <a:pt x="131440" y="4572088"/>
                  </a:lnTo>
                  <a:close/>
                </a:path>
              </a:pathLst>
            </a:custGeom>
            <a:solidFill>
              <a:srgbClr val="E19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A2B758B-2DE3-60EB-ECF4-1F8388EC6166}"/>
                </a:ext>
              </a:extLst>
            </p:cNvPr>
            <p:cNvSpPr/>
            <p:nvPr/>
          </p:nvSpPr>
          <p:spPr>
            <a:xfrm>
              <a:off x="0" y="225479"/>
              <a:ext cx="2231390" cy="4176395"/>
            </a:xfrm>
            <a:custGeom>
              <a:avLst/>
              <a:gdLst/>
              <a:ahLst/>
              <a:cxnLst/>
              <a:rect l="l" t="t" r="r" b="b"/>
              <a:pathLst>
                <a:path w="2231390" h="4176395">
                  <a:moveTo>
                    <a:pt x="0" y="4176144"/>
                  </a:moveTo>
                  <a:lnTo>
                    <a:pt x="0" y="0"/>
                  </a:lnTo>
                  <a:lnTo>
                    <a:pt x="64609" y="14359"/>
                  </a:lnTo>
                  <a:lnTo>
                    <a:pt x="117763" y="26912"/>
                  </a:lnTo>
                  <a:lnTo>
                    <a:pt x="171164" y="40143"/>
                  </a:lnTo>
                  <a:lnTo>
                    <a:pt x="224755" y="54039"/>
                  </a:lnTo>
                  <a:lnTo>
                    <a:pt x="278484" y="68587"/>
                  </a:lnTo>
                  <a:lnTo>
                    <a:pt x="332296" y="83775"/>
                  </a:lnTo>
                  <a:lnTo>
                    <a:pt x="386136" y="99589"/>
                  </a:lnTo>
                  <a:lnTo>
                    <a:pt x="439950" y="116017"/>
                  </a:lnTo>
                  <a:lnTo>
                    <a:pt x="493683" y="133046"/>
                  </a:lnTo>
                  <a:lnTo>
                    <a:pt x="547282" y="150662"/>
                  </a:lnTo>
                  <a:lnTo>
                    <a:pt x="600691" y="168853"/>
                  </a:lnTo>
                  <a:lnTo>
                    <a:pt x="653857" y="187606"/>
                  </a:lnTo>
                  <a:lnTo>
                    <a:pt x="706725" y="206907"/>
                  </a:lnTo>
                  <a:lnTo>
                    <a:pt x="759240" y="226744"/>
                  </a:lnTo>
                  <a:lnTo>
                    <a:pt x="811349" y="247105"/>
                  </a:lnTo>
                  <a:lnTo>
                    <a:pt x="862997" y="267975"/>
                  </a:lnTo>
                  <a:lnTo>
                    <a:pt x="914129" y="289342"/>
                  </a:lnTo>
                  <a:lnTo>
                    <a:pt x="964691" y="311194"/>
                  </a:lnTo>
                  <a:lnTo>
                    <a:pt x="1014629" y="333516"/>
                  </a:lnTo>
                  <a:lnTo>
                    <a:pt x="1063888" y="356297"/>
                  </a:lnTo>
                  <a:lnTo>
                    <a:pt x="1112414" y="379523"/>
                  </a:lnTo>
                  <a:lnTo>
                    <a:pt x="1160153" y="403182"/>
                  </a:lnTo>
                  <a:lnTo>
                    <a:pt x="1207050" y="427259"/>
                  </a:lnTo>
                  <a:lnTo>
                    <a:pt x="1253051" y="451744"/>
                  </a:lnTo>
                  <a:lnTo>
                    <a:pt x="1298101" y="476622"/>
                  </a:lnTo>
                  <a:lnTo>
                    <a:pt x="1342146" y="501880"/>
                  </a:lnTo>
                  <a:lnTo>
                    <a:pt x="1385132" y="527506"/>
                  </a:lnTo>
                  <a:lnTo>
                    <a:pt x="1427004" y="553486"/>
                  </a:lnTo>
                  <a:lnTo>
                    <a:pt x="1467708" y="579809"/>
                  </a:lnTo>
                  <a:lnTo>
                    <a:pt x="1507189" y="606460"/>
                  </a:lnTo>
                  <a:lnTo>
                    <a:pt x="1545394" y="633427"/>
                  </a:lnTo>
                  <a:lnTo>
                    <a:pt x="1582267" y="660697"/>
                  </a:lnTo>
                  <a:lnTo>
                    <a:pt x="1617754" y="688257"/>
                  </a:lnTo>
                  <a:lnTo>
                    <a:pt x="1651802" y="716094"/>
                  </a:lnTo>
                  <a:lnTo>
                    <a:pt x="1684354" y="744195"/>
                  </a:lnTo>
                  <a:lnTo>
                    <a:pt x="1715359" y="772547"/>
                  </a:lnTo>
                  <a:lnTo>
                    <a:pt x="1744759" y="801137"/>
                  </a:lnTo>
                  <a:lnTo>
                    <a:pt x="1772503" y="829953"/>
                  </a:lnTo>
                  <a:lnTo>
                    <a:pt x="1798534" y="858981"/>
                  </a:lnTo>
                  <a:lnTo>
                    <a:pt x="1845243" y="917621"/>
                  </a:lnTo>
                  <a:lnTo>
                    <a:pt x="1884452" y="976956"/>
                  </a:lnTo>
                  <a:lnTo>
                    <a:pt x="1914952" y="1029299"/>
                  </a:lnTo>
                  <a:lnTo>
                    <a:pt x="1943982" y="1080829"/>
                  </a:lnTo>
                  <a:lnTo>
                    <a:pt x="1971553" y="1131588"/>
                  </a:lnTo>
                  <a:lnTo>
                    <a:pt x="1997672" y="1181622"/>
                  </a:lnTo>
                  <a:lnTo>
                    <a:pt x="2022350" y="1230975"/>
                  </a:lnTo>
                  <a:lnTo>
                    <a:pt x="2045596" y="1279690"/>
                  </a:lnTo>
                  <a:lnTo>
                    <a:pt x="2067420" y="1327812"/>
                  </a:lnTo>
                  <a:lnTo>
                    <a:pt x="2087831" y="1375385"/>
                  </a:lnTo>
                  <a:lnTo>
                    <a:pt x="2106840" y="1422452"/>
                  </a:lnTo>
                  <a:lnTo>
                    <a:pt x="2124454" y="1469059"/>
                  </a:lnTo>
                  <a:lnTo>
                    <a:pt x="2140685" y="1515249"/>
                  </a:lnTo>
                  <a:lnTo>
                    <a:pt x="2155541" y="1561067"/>
                  </a:lnTo>
                  <a:lnTo>
                    <a:pt x="2169032" y="1606556"/>
                  </a:lnTo>
                  <a:lnTo>
                    <a:pt x="2181168" y="1651760"/>
                  </a:lnTo>
                  <a:lnTo>
                    <a:pt x="2191958" y="1696724"/>
                  </a:lnTo>
                  <a:lnTo>
                    <a:pt x="2201412" y="1741492"/>
                  </a:lnTo>
                  <a:lnTo>
                    <a:pt x="2209538" y="1786108"/>
                  </a:lnTo>
                  <a:lnTo>
                    <a:pt x="2216348" y="1830616"/>
                  </a:lnTo>
                  <a:lnTo>
                    <a:pt x="2221850" y="1875060"/>
                  </a:lnTo>
                  <a:lnTo>
                    <a:pt x="2226054" y="1919485"/>
                  </a:lnTo>
                  <a:lnTo>
                    <a:pt x="2228969" y="1963934"/>
                  </a:lnTo>
                  <a:lnTo>
                    <a:pt x="2230605" y="2008451"/>
                  </a:lnTo>
                  <a:lnTo>
                    <a:pt x="2230972" y="2053081"/>
                  </a:lnTo>
                  <a:lnTo>
                    <a:pt x="2230079" y="2097868"/>
                  </a:lnTo>
                  <a:lnTo>
                    <a:pt x="2227935" y="2142856"/>
                  </a:lnTo>
                  <a:lnTo>
                    <a:pt x="2224550" y="2188089"/>
                  </a:lnTo>
                  <a:lnTo>
                    <a:pt x="2219935" y="2233611"/>
                  </a:lnTo>
                  <a:lnTo>
                    <a:pt x="2214097" y="2279466"/>
                  </a:lnTo>
                  <a:lnTo>
                    <a:pt x="2207047" y="2325698"/>
                  </a:lnTo>
                  <a:lnTo>
                    <a:pt x="2198794" y="2372352"/>
                  </a:lnTo>
                  <a:lnTo>
                    <a:pt x="2189349" y="2419472"/>
                  </a:lnTo>
                  <a:lnTo>
                    <a:pt x="2178719" y="2467101"/>
                  </a:lnTo>
                  <a:lnTo>
                    <a:pt x="2166916" y="2515284"/>
                  </a:lnTo>
                  <a:lnTo>
                    <a:pt x="2153948" y="2564066"/>
                  </a:lnTo>
                  <a:lnTo>
                    <a:pt x="2139825" y="2613489"/>
                  </a:lnTo>
                  <a:lnTo>
                    <a:pt x="2124557" y="2663598"/>
                  </a:lnTo>
                  <a:lnTo>
                    <a:pt x="2108153" y="2714438"/>
                  </a:lnTo>
                  <a:lnTo>
                    <a:pt x="2090622" y="2766052"/>
                  </a:lnTo>
                  <a:lnTo>
                    <a:pt x="2071975" y="2818485"/>
                  </a:lnTo>
                  <a:lnTo>
                    <a:pt x="2053961" y="2866116"/>
                  </a:lnTo>
                  <a:lnTo>
                    <a:pt x="2034769" y="2913117"/>
                  </a:lnTo>
                  <a:lnTo>
                    <a:pt x="2014426" y="2959474"/>
                  </a:lnTo>
                  <a:lnTo>
                    <a:pt x="1992962" y="3005169"/>
                  </a:lnTo>
                  <a:lnTo>
                    <a:pt x="1970403" y="3050185"/>
                  </a:lnTo>
                  <a:lnTo>
                    <a:pt x="1946777" y="3094508"/>
                  </a:lnTo>
                  <a:lnTo>
                    <a:pt x="1922111" y="3138120"/>
                  </a:lnTo>
                  <a:lnTo>
                    <a:pt x="1896434" y="3181004"/>
                  </a:lnTo>
                  <a:lnTo>
                    <a:pt x="1869772" y="3223146"/>
                  </a:lnTo>
                  <a:lnTo>
                    <a:pt x="1842155" y="3264528"/>
                  </a:lnTo>
                  <a:lnTo>
                    <a:pt x="1813608" y="3305134"/>
                  </a:lnTo>
                  <a:lnTo>
                    <a:pt x="1784161" y="3344948"/>
                  </a:lnTo>
                  <a:lnTo>
                    <a:pt x="1753840" y="3383953"/>
                  </a:lnTo>
                  <a:lnTo>
                    <a:pt x="1722674" y="3422133"/>
                  </a:lnTo>
                  <a:lnTo>
                    <a:pt x="1690690" y="3459472"/>
                  </a:lnTo>
                  <a:lnTo>
                    <a:pt x="1657915" y="3495954"/>
                  </a:lnTo>
                  <a:lnTo>
                    <a:pt x="1624378" y="3531561"/>
                  </a:lnTo>
                  <a:lnTo>
                    <a:pt x="1590105" y="3566279"/>
                  </a:lnTo>
                  <a:lnTo>
                    <a:pt x="1555126" y="3600090"/>
                  </a:lnTo>
                  <a:lnTo>
                    <a:pt x="1519467" y="3632978"/>
                  </a:lnTo>
                  <a:lnTo>
                    <a:pt x="1483156" y="3664927"/>
                  </a:lnTo>
                  <a:lnTo>
                    <a:pt x="1446220" y="3695920"/>
                  </a:lnTo>
                  <a:lnTo>
                    <a:pt x="1408688" y="3725942"/>
                  </a:lnTo>
                  <a:lnTo>
                    <a:pt x="1370587" y="3754975"/>
                  </a:lnTo>
                  <a:lnTo>
                    <a:pt x="1331945" y="3783004"/>
                  </a:lnTo>
                  <a:lnTo>
                    <a:pt x="1292789" y="3810013"/>
                  </a:lnTo>
                  <a:lnTo>
                    <a:pt x="1253147" y="3835984"/>
                  </a:lnTo>
                  <a:lnTo>
                    <a:pt x="1213047" y="3860902"/>
                  </a:lnTo>
                  <a:lnTo>
                    <a:pt x="1172516" y="3884750"/>
                  </a:lnTo>
                  <a:lnTo>
                    <a:pt x="1131583" y="3907512"/>
                  </a:lnTo>
                  <a:lnTo>
                    <a:pt x="1090274" y="3929171"/>
                  </a:lnTo>
                  <a:lnTo>
                    <a:pt x="1048618" y="3949712"/>
                  </a:lnTo>
                  <a:lnTo>
                    <a:pt x="1006641" y="3969118"/>
                  </a:lnTo>
                  <a:lnTo>
                    <a:pt x="964373" y="3987372"/>
                  </a:lnTo>
                  <a:lnTo>
                    <a:pt x="921840" y="4004459"/>
                  </a:lnTo>
                  <a:lnTo>
                    <a:pt x="879070" y="4020362"/>
                  </a:lnTo>
                  <a:lnTo>
                    <a:pt x="836091" y="4035065"/>
                  </a:lnTo>
                  <a:lnTo>
                    <a:pt x="792930" y="4048550"/>
                  </a:lnTo>
                  <a:lnTo>
                    <a:pt x="749616" y="4060803"/>
                  </a:lnTo>
                  <a:lnTo>
                    <a:pt x="706175" y="4071807"/>
                  </a:lnTo>
                  <a:lnTo>
                    <a:pt x="662636" y="4081545"/>
                  </a:lnTo>
                  <a:lnTo>
                    <a:pt x="619026" y="4090001"/>
                  </a:lnTo>
                  <a:lnTo>
                    <a:pt x="575373" y="4097158"/>
                  </a:lnTo>
                  <a:lnTo>
                    <a:pt x="328838" y="4134648"/>
                  </a:lnTo>
                  <a:lnTo>
                    <a:pt x="242120" y="4147150"/>
                  </a:lnTo>
                  <a:lnTo>
                    <a:pt x="198061" y="4153166"/>
                  </a:lnTo>
                  <a:lnTo>
                    <a:pt x="153581" y="4158956"/>
                  </a:lnTo>
                  <a:lnTo>
                    <a:pt x="108713" y="4164466"/>
                  </a:lnTo>
                  <a:lnTo>
                    <a:pt x="63491" y="4169644"/>
                  </a:lnTo>
                  <a:lnTo>
                    <a:pt x="17949" y="4174438"/>
                  </a:lnTo>
                  <a:lnTo>
                    <a:pt x="0" y="4176144"/>
                  </a:lnTo>
                  <a:close/>
                </a:path>
              </a:pathLst>
            </a:custGeom>
            <a:solidFill>
              <a:srgbClr val="E79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</Words>
  <Application>Microsoft Macintosh PowerPoint</Application>
  <PresentationFormat>사용자 지정</PresentationFormat>
  <Paragraphs>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BM YEONSUNG OTF</vt:lpstr>
      <vt:lpstr>Nanum Pen Script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갈색 및 주황색 중성적인 섬세한 유기농 패션 마케팅 프레젠테이션</dc:title>
  <dc:creator>훈찌리찌리찌</dc:creator>
  <cp:keywords>DAFma919Lw0,BAFma41u6G0</cp:keywords>
  <cp:lastModifiedBy>박정훈</cp:lastModifiedBy>
  <cp:revision>1</cp:revision>
  <dcterms:created xsi:type="dcterms:W3CDTF">2023-06-21T03:57:20Z</dcterms:created>
  <dcterms:modified xsi:type="dcterms:W3CDTF">2023-06-21T05:52:36Z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2023-06-21T00:00:00Z</vt:filetime>
  </property>
  <property fmtid="{D5CDD505-2E9C-101B-9397-08002B2CF9AE}" pid="5" name="Producer">
    <vt:lpwstr>Canva</vt:lpwstr>
  </property>
</Properties>
</file>