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6" r:id="rId3"/>
    <p:sldId id="272" r:id="rId4"/>
    <p:sldId id="265" r:id="rId5"/>
    <p:sldId id="262" r:id="rId6"/>
    <p:sldId id="279" r:id="rId7"/>
    <p:sldId id="277" r:id="rId8"/>
    <p:sldId id="260" r:id="rId9"/>
    <p:sldId id="281" r:id="rId10"/>
    <p:sldId id="264" r:id="rId11"/>
    <p:sldId id="258" r:id="rId12"/>
    <p:sldId id="261" r:id="rId13"/>
    <p:sldId id="266" r:id="rId14"/>
    <p:sldId id="274" r:id="rId15"/>
    <p:sldId id="275" r:id="rId16"/>
    <p:sldId id="273" r:id="rId17"/>
    <p:sldId id="270" r:id="rId18"/>
    <p:sldId id="269" r:id="rId19"/>
    <p:sldId id="271" r:id="rId20"/>
  </p:sldIdLst>
  <p:sldSz cx="9753600" cy="48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HyeSoo" initials="JH" lastIdx="1" clrIdx="0">
    <p:extLst>
      <p:ext uri="{19B8F6BF-5375-455C-9EA6-DF929625EA0E}">
        <p15:presenceInfo xmlns:p15="http://schemas.microsoft.com/office/powerpoint/2012/main" userId="ad83c8a477703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EE35E-D741-463F-A833-D6B7EF908C3B}" v="265" dt="2020-12-28T09:44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98125"/>
            <a:ext cx="731520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61449"/>
            <a:ext cx="73152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5" indent="0" algn="ctr">
              <a:buNone/>
              <a:defRPr sz="1422"/>
            </a:lvl2pPr>
            <a:lvl3pPr marL="650230" indent="0" algn="ctr">
              <a:buNone/>
              <a:defRPr sz="1280"/>
            </a:lvl3pPr>
            <a:lvl4pPr marL="975345" indent="0" algn="ctr">
              <a:buNone/>
              <a:defRPr sz="1138"/>
            </a:lvl4pPr>
            <a:lvl5pPr marL="1300460" indent="0" algn="ctr">
              <a:buNone/>
              <a:defRPr sz="1138"/>
            </a:lvl5pPr>
            <a:lvl6pPr marL="1625575" indent="0" algn="ctr">
              <a:buNone/>
              <a:defRPr sz="1138"/>
            </a:lvl6pPr>
            <a:lvl7pPr marL="1950690" indent="0" algn="ctr">
              <a:buNone/>
              <a:defRPr sz="1138"/>
            </a:lvl7pPr>
            <a:lvl8pPr marL="2275804" indent="0" algn="ctr">
              <a:buNone/>
              <a:defRPr sz="1138"/>
            </a:lvl8pPr>
            <a:lvl9pPr marL="2600919" indent="0" algn="ctr">
              <a:buNone/>
              <a:defRPr sz="113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9644"/>
            <a:ext cx="2103120" cy="413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9644"/>
            <a:ext cx="6187440" cy="413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215814"/>
            <a:ext cx="841248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263618"/>
            <a:ext cx="841248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1pPr>
            <a:lvl2pPr marL="3251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3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7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9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80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91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2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98222"/>
            <a:ext cx="4145280" cy="30942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98222"/>
            <a:ext cx="4145280" cy="30942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9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9645"/>
            <a:ext cx="8412480" cy="94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95494"/>
            <a:ext cx="412623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81387"/>
            <a:ext cx="4126230" cy="26201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95494"/>
            <a:ext cx="414655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5" indent="0">
              <a:buNone/>
              <a:defRPr sz="1422" b="1"/>
            </a:lvl2pPr>
            <a:lvl3pPr marL="650230" indent="0">
              <a:buNone/>
              <a:defRPr sz="1280" b="1"/>
            </a:lvl3pPr>
            <a:lvl4pPr marL="975345" indent="0">
              <a:buNone/>
              <a:defRPr sz="1138" b="1"/>
            </a:lvl4pPr>
            <a:lvl5pPr marL="1300460" indent="0">
              <a:buNone/>
              <a:defRPr sz="1138" b="1"/>
            </a:lvl5pPr>
            <a:lvl6pPr marL="1625575" indent="0">
              <a:buNone/>
              <a:defRPr sz="1138" b="1"/>
            </a:lvl6pPr>
            <a:lvl7pPr marL="1950690" indent="0">
              <a:buNone/>
              <a:defRPr sz="1138" b="1"/>
            </a:lvl7pPr>
            <a:lvl8pPr marL="2275804" indent="0">
              <a:buNone/>
              <a:defRPr sz="1138" b="1"/>
            </a:lvl8pPr>
            <a:lvl9pPr marL="2600919" indent="0">
              <a:buNone/>
              <a:defRPr sz="113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81387"/>
            <a:ext cx="4146550" cy="26201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3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25120"/>
            <a:ext cx="3145790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702169"/>
            <a:ext cx="493776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63040"/>
            <a:ext cx="3145790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25120"/>
            <a:ext cx="3145790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702169"/>
            <a:ext cx="493776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5" indent="0">
              <a:buNone/>
              <a:defRPr sz="1991"/>
            </a:lvl2pPr>
            <a:lvl3pPr marL="650230" indent="0">
              <a:buNone/>
              <a:defRPr sz="1707"/>
            </a:lvl3pPr>
            <a:lvl4pPr marL="975345" indent="0">
              <a:buNone/>
              <a:defRPr sz="1422"/>
            </a:lvl4pPr>
            <a:lvl5pPr marL="1300460" indent="0">
              <a:buNone/>
              <a:defRPr sz="1422"/>
            </a:lvl5pPr>
            <a:lvl6pPr marL="1625575" indent="0">
              <a:buNone/>
              <a:defRPr sz="1422"/>
            </a:lvl6pPr>
            <a:lvl7pPr marL="1950690" indent="0">
              <a:buNone/>
              <a:defRPr sz="1422"/>
            </a:lvl7pPr>
            <a:lvl8pPr marL="2275804" indent="0">
              <a:buNone/>
              <a:defRPr sz="1422"/>
            </a:lvl8pPr>
            <a:lvl9pPr marL="2600919" indent="0">
              <a:buNone/>
              <a:defRPr sz="14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63040"/>
            <a:ext cx="3145790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5" indent="0">
              <a:buNone/>
              <a:defRPr sz="996"/>
            </a:lvl2pPr>
            <a:lvl3pPr marL="650230" indent="0">
              <a:buNone/>
              <a:defRPr sz="853"/>
            </a:lvl3pPr>
            <a:lvl4pPr marL="975345" indent="0">
              <a:buNone/>
              <a:defRPr sz="711"/>
            </a:lvl4pPr>
            <a:lvl5pPr marL="1300460" indent="0">
              <a:buNone/>
              <a:defRPr sz="711"/>
            </a:lvl5pPr>
            <a:lvl6pPr marL="1625575" indent="0">
              <a:buNone/>
              <a:defRPr sz="711"/>
            </a:lvl6pPr>
            <a:lvl7pPr marL="1950690" indent="0">
              <a:buNone/>
              <a:defRPr sz="711"/>
            </a:lvl7pPr>
            <a:lvl8pPr marL="2275804" indent="0">
              <a:buNone/>
              <a:defRPr sz="711"/>
            </a:lvl8pPr>
            <a:lvl9pPr marL="2600919" indent="0">
              <a:buNone/>
              <a:defRPr sz="7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9645"/>
            <a:ext cx="841248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98222"/>
            <a:ext cx="841248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0A98-584F-4BA2-B4F0-4A77C5DEC3A9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520072"/>
            <a:ext cx="32918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D88-3557-4809-B023-D3060EA53C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5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0230" rtl="0" eaLnBrk="1" latinLnBrk="1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7" indent="-162557" algn="l" defTabSz="650230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8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90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1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3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62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77" indent="-162557" algn="l" defTabSz="650230" rtl="0" eaLnBrk="1" latinLnBrk="1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3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4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6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75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90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04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919" algn="l" defTabSz="650230" rtl="0" eaLnBrk="1" latinLnBrk="1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77646-D7A1-4B55-9D4F-DE2229EB4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87"/>
          <a:stretch/>
        </p:blipFill>
        <p:spPr>
          <a:xfrm>
            <a:off x="2232660" y="0"/>
            <a:ext cx="4693920" cy="4869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4CBAC-5443-4953-ACE7-D77F209E084E}"/>
              </a:ext>
            </a:extLst>
          </p:cNvPr>
          <p:cNvSpPr txBox="1"/>
          <p:nvPr/>
        </p:nvSpPr>
        <p:spPr>
          <a:xfrm>
            <a:off x="403860" y="2286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DFD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4737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이중 물결 32">
            <a:extLst>
              <a:ext uri="{FF2B5EF4-FFF2-40B4-BE49-F238E27FC236}">
                <a16:creationId xmlns:a16="http://schemas.microsoft.com/office/drawing/2014/main" id="{1ED56D7E-63E8-4791-B495-F227E9F42F8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D874ED-FC0B-4E15-8DD3-5BEA82CBAF35}"/>
              </a:ext>
            </a:extLst>
          </p:cNvPr>
          <p:cNvGrpSpPr/>
          <p:nvPr/>
        </p:nvGrpSpPr>
        <p:grpSpPr>
          <a:xfrm>
            <a:off x="1935480" y="437880"/>
            <a:ext cx="5882640" cy="1655524"/>
            <a:chOff x="1076960" y="914400"/>
            <a:chExt cx="8067040" cy="33426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107696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312928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518160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723392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1935480" y="11768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	</a:t>
            </a:r>
            <a:r>
              <a:rPr lang="ko-KR" altLang="en-US" dirty="0"/>
              <a:t>님의 게시글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7B5A4-C97E-43EC-908B-DBAB028C66DB}"/>
              </a:ext>
            </a:extLst>
          </p:cNvPr>
          <p:cNvSpPr txBox="1"/>
          <p:nvPr/>
        </p:nvSpPr>
        <p:spPr>
          <a:xfrm>
            <a:off x="4139867" y="93114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D0768C-B437-4286-A752-9E5232D02A2B}"/>
              </a:ext>
            </a:extLst>
          </p:cNvPr>
          <p:cNvGrpSpPr/>
          <p:nvPr/>
        </p:nvGrpSpPr>
        <p:grpSpPr>
          <a:xfrm>
            <a:off x="1935480" y="2590782"/>
            <a:ext cx="5882640" cy="1655524"/>
            <a:chOff x="1076960" y="914400"/>
            <a:chExt cx="8067040" cy="334264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1A6449F-7B4F-4C37-A900-6D9B7891B98B}"/>
                </a:ext>
              </a:extLst>
            </p:cNvPr>
            <p:cNvSpPr/>
            <p:nvPr/>
          </p:nvSpPr>
          <p:spPr>
            <a:xfrm>
              <a:off x="107696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6C23C9B-F090-4710-B2CA-C3231D2D8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A6EC94-FAC3-41EE-8400-D5EFD6576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96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698C6A6-48F5-41DC-9AC6-BCAC457C7140}"/>
                </a:ext>
              </a:extLst>
            </p:cNvPr>
            <p:cNvSpPr/>
            <p:nvPr/>
          </p:nvSpPr>
          <p:spPr>
            <a:xfrm>
              <a:off x="312928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180EB15-DC7D-4553-B5C2-1EF6785BDA3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10228C-8344-4D99-B2C9-B48E68787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28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51571A7-A353-45E2-86D7-339C2EEE8CBF}"/>
                </a:ext>
              </a:extLst>
            </p:cNvPr>
            <p:cNvSpPr/>
            <p:nvPr/>
          </p:nvSpPr>
          <p:spPr>
            <a:xfrm>
              <a:off x="518160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B289F5-89DA-405C-88ED-C58925C872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362F40E-5F7D-4CE8-B3B8-CE952A576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EF9EC4F-B7A7-4AC7-B8E5-1076EC1A1511}"/>
                </a:ext>
              </a:extLst>
            </p:cNvPr>
            <p:cNvSpPr/>
            <p:nvPr/>
          </p:nvSpPr>
          <p:spPr>
            <a:xfrm>
              <a:off x="7233920" y="914400"/>
              <a:ext cx="1910080" cy="334264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60BD250-3672-4259-B4B7-E6642F9509CC}"/>
                </a:ext>
              </a:extLst>
            </p:cNvPr>
            <p:cNvCxnSpPr>
              <a:cxnSpLocks/>
            </p:cNvCxnSpPr>
            <p:nvPr/>
          </p:nvCxnSpPr>
          <p:spPr>
            <a:xfrm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21820E-9DCA-4C2A-B1E8-E64F10231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914400"/>
              <a:ext cx="1910080" cy="334264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498CAB2-A3BB-448D-980A-312813BDE6CA}"/>
              </a:ext>
            </a:extLst>
          </p:cNvPr>
          <p:cNvSpPr txBox="1"/>
          <p:nvPr/>
        </p:nvSpPr>
        <p:spPr>
          <a:xfrm>
            <a:off x="1935480" y="222145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님의 앨범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F5571C-F785-4818-8991-F8EBE65677AF}"/>
              </a:ext>
            </a:extLst>
          </p:cNvPr>
          <p:cNvSpPr txBox="1"/>
          <p:nvPr/>
        </p:nvSpPr>
        <p:spPr>
          <a:xfrm>
            <a:off x="4128504" y="2283005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FAB2264-2035-47C7-80B6-BC15FFC9583D}"/>
              </a:ext>
            </a:extLst>
          </p:cNvPr>
          <p:cNvCxnSpPr>
            <a:cxnSpLocks/>
          </p:cNvCxnSpPr>
          <p:nvPr/>
        </p:nvCxnSpPr>
        <p:spPr>
          <a:xfrm>
            <a:off x="131018" y="4507468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32B26F-9107-498F-BDDF-E3B4587401C7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C2E279-A940-4BF6-8818-C71978343BB7}"/>
              </a:ext>
            </a:extLst>
          </p:cNvPr>
          <p:cNvSpPr/>
          <p:nvPr/>
        </p:nvSpPr>
        <p:spPr>
          <a:xfrm>
            <a:off x="1935480" y="443224"/>
            <a:ext cx="1392866" cy="16451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3845F60-A139-4005-8A91-941C3D3AD365}"/>
              </a:ext>
            </a:extLst>
          </p:cNvPr>
          <p:cNvCxnSpPr>
            <a:cxnSpLocks/>
          </p:cNvCxnSpPr>
          <p:nvPr/>
        </p:nvCxnSpPr>
        <p:spPr>
          <a:xfrm flipH="1">
            <a:off x="1935480" y="443224"/>
            <a:ext cx="1392866" cy="16451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C80B72-6DC8-4B5B-9929-35986D5E04FF}"/>
              </a:ext>
            </a:extLst>
          </p:cNvPr>
          <p:cNvSpPr txBox="1"/>
          <p:nvPr/>
        </p:nvSpPr>
        <p:spPr>
          <a:xfrm>
            <a:off x="1935480" y="443224"/>
            <a:ext cx="1392865" cy="46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F828AC2-2DB5-4BE3-B449-6D2DE7BE83D2}"/>
              </a:ext>
            </a:extLst>
          </p:cNvPr>
          <p:cNvCxnSpPr>
            <a:cxnSpLocks/>
          </p:cNvCxnSpPr>
          <p:nvPr/>
        </p:nvCxnSpPr>
        <p:spPr>
          <a:xfrm>
            <a:off x="2026852" y="1657747"/>
            <a:ext cx="11824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하트 단색으로 채워진">
            <a:extLst>
              <a:ext uri="{FF2B5EF4-FFF2-40B4-BE49-F238E27FC236}">
                <a16:creationId xmlns:a16="http://schemas.microsoft.com/office/drawing/2014/main" id="{4E9376CF-89C1-4062-8E83-66D40B9E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0409" y="1723070"/>
            <a:ext cx="292437" cy="269703"/>
          </a:xfrm>
          <a:prstGeom prst="rect">
            <a:avLst/>
          </a:prstGeom>
        </p:spPr>
      </p:pic>
      <p:pic>
        <p:nvPicPr>
          <p:cNvPr id="60" name="그래픽 59" descr="다운로드 단색으로 채워진">
            <a:extLst>
              <a:ext uri="{FF2B5EF4-FFF2-40B4-BE49-F238E27FC236}">
                <a16:creationId xmlns:a16="http://schemas.microsoft.com/office/drawing/2014/main" id="{1C550394-82AF-4C2F-A230-9D3C65564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738" y="1724374"/>
            <a:ext cx="292437" cy="269705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4DEE55-62DD-46A0-BC52-B356D8411AE4}"/>
              </a:ext>
            </a:extLst>
          </p:cNvPr>
          <p:cNvCxnSpPr>
            <a:cxnSpLocks/>
          </p:cNvCxnSpPr>
          <p:nvPr/>
        </p:nvCxnSpPr>
        <p:spPr>
          <a:xfrm>
            <a:off x="1935479" y="432871"/>
            <a:ext cx="1392866" cy="16451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1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EDFC5EF-0F2E-4876-A757-1816EB640F7C}"/>
              </a:ext>
            </a:extLst>
          </p:cNvPr>
          <p:cNvSpPr txBox="1"/>
          <p:nvPr/>
        </p:nvSpPr>
        <p:spPr>
          <a:xfrm>
            <a:off x="6049499" y="2474610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</a:rPr>
              <a:t>신고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EEE9EC-425C-4464-A838-DCA63BCE8A2A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52" name="그래픽 51" descr="확대 단색으로 채워진">
            <a:extLst>
              <a:ext uri="{FF2B5EF4-FFF2-40B4-BE49-F238E27FC236}">
                <a16:creationId xmlns:a16="http://schemas.microsoft.com/office/drawing/2014/main" id="{009ED93A-7021-4B2B-85D6-E62E468E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0E032F-F4F4-47C3-91F8-B11CA05B5A40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C3DCF4-E442-4198-8596-A6318F3FFD34}"/>
              </a:ext>
            </a:extLst>
          </p:cNvPr>
          <p:cNvCxnSpPr>
            <a:cxnSpLocks/>
          </p:cNvCxnSpPr>
          <p:nvPr/>
        </p:nvCxnSpPr>
        <p:spPr>
          <a:xfrm>
            <a:off x="182880" y="4534376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197A475-5E94-4BC4-A46C-171C85221F8F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1B6E8B-513B-4B79-95AE-C98503A21BDD}"/>
              </a:ext>
            </a:extLst>
          </p:cNvPr>
          <p:cNvGrpSpPr/>
          <p:nvPr/>
        </p:nvGrpSpPr>
        <p:grpSpPr>
          <a:xfrm>
            <a:off x="3232643" y="442847"/>
            <a:ext cx="3288314" cy="3991106"/>
            <a:chOff x="3232643" y="473004"/>
            <a:chExt cx="3288314" cy="399110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072A98B6-B90E-43CE-9A86-0373FD69F189}"/>
                </a:ext>
              </a:extLst>
            </p:cNvPr>
            <p:cNvGrpSpPr/>
            <p:nvPr/>
          </p:nvGrpSpPr>
          <p:grpSpPr>
            <a:xfrm>
              <a:off x="3232643" y="800300"/>
              <a:ext cx="1766420" cy="2587403"/>
              <a:chOff x="3371565" y="819982"/>
              <a:chExt cx="1488575" cy="254586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3212318-F064-47C7-8303-CA2259A633D4}"/>
                  </a:ext>
                </a:extLst>
              </p:cNvPr>
              <p:cNvSpPr/>
              <p:nvPr/>
            </p:nvSpPr>
            <p:spPr>
              <a:xfrm>
                <a:off x="3371565" y="819982"/>
                <a:ext cx="1488575" cy="254586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EAD7BE3-258D-40E2-9E3C-4A74EF548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565" y="819982"/>
                <a:ext cx="1488575" cy="254586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B5165A1-C927-4A1C-99CE-81414E0BFE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1565" y="819982"/>
                <a:ext cx="1488575" cy="2545864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057CB4-A873-4E64-B0FA-98717DD06082}"/>
                </a:ext>
              </a:extLst>
            </p:cNvPr>
            <p:cNvSpPr/>
            <p:nvPr/>
          </p:nvSpPr>
          <p:spPr>
            <a:xfrm>
              <a:off x="5081886" y="800300"/>
              <a:ext cx="1439071" cy="258740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AACF66-B69C-4008-B665-8409B14C7133}"/>
                </a:ext>
              </a:extLst>
            </p:cNvPr>
            <p:cNvCxnSpPr>
              <a:cxnSpLocks/>
            </p:cNvCxnSpPr>
            <p:nvPr/>
          </p:nvCxnSpPr>
          <p:spPr>
            <a:xfrm>
              <a:off x="5159534" y="1325988"/>
              <a:ext cx="1278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CE3ABC1-778E-4B9F-BA50-1006BC126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59534" y="2779808"/>
              <a:ext cx="1278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FFC55B-BDB9-487E-B432-A42F53255182}"/>
                </a:ext>
              </a:extLst>
            </p:cNvPr>
            <p:cNvSpPr/>
            <p:nvPr/>
          </p:nvSpPr>
          <p:spPr>
            <a:xfrm>
              <a:off x="3232643" y="3469909"/>
              <a:ext cx="3288314" cy="99420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6244A3-1A47-4714-9D21-2418C496602F}"/>
                </a:ext>
              </a:extLst>
            </p:cNvPr>
            <p:cNvSpPr/>
            <p:nvPr/>
          </p:nvSpPr>
          <p:spPr>
            <a:xfrm>
              <a:off x="3232643" y="473004"/>
              <a:ext cx="3288314" cy="24509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제목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C549B-50B3-4779-9C87-8CD70D08D9CC}"/>
                </a:ext>
              </a:extLst>
            </p:cNvPr>
            <p:cNvSpPr txBox="1"/>
            <p:nvPr/>
          </p:nvSpPr>
          <p:spPr>
            <a:xfrm>
              <a:off x="5098427" y="907651"/>
              <a:ext cx="680108" cy="681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#(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태그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게시글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EA473CC-2EAF-4856-B357-C3CD6D86B632}"/>
                </a:ext>
              </a:extLst>
            </p:cNvPr>
            <p:cNvSpPr/>
            <p:nvPr/>
          </p:nvSpPr>
          <p:spPr>
            <a:xfrm>
              <a:off x="5197794" y="2871108"/>
              <a:ext cx="149831" cy="153008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A12B60C-A265-4BC5-80C6-DCE9C5978B6F}"/>
                </a:ext>
              </a:extLst>
            </p:cNvPr>
            <p:cNvSpPr/>
            <p:nvPr/>
          </p:nvSpPr>
          <p:spPr>
            <a:xfrm>
              <a:off x="5197794" y="3094823"/>
              <a:ext cx="149831" cy="153008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D98CCE-A993-4D4E-9993-39CCE7DB6585}"/>
                </a:ext>
              </a:extLst>
            </p:cNvPr>
            <p:cNvSpPr txBox="1"/>
            <p:nvPr/>
          </p:nvSpPr>
          <p:spPr>
            <a:xfrm>
              <a:off x="5347625" y="2835470"/>
              <a:ext cx="974599" cy="19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닉네임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 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댓글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EDF5A1-6645-4587-A1AA-9948C6153903}"/>
                </a:ext>
              </a:extLst>
            </p:cNvPr>
            <p:cNvSpPr txBox="1"/>
            <p:nvPr/>
          </p:nvSpPr>
          <p:spPr>
            <a:xfrm>
              <a:off x="5347625" y="3065335"/>
              <a:ext cx="974599" cy="19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닉네임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2">
                      <a:lumMod val="50000"/>
                    </a:schemeClr>
                  </a:solidFill>
                </a:rPr>
                <a:t>댓글</a:t>
              </a:r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30E98B-2311-4D59-B999-B5848BFF1919}"/>
                </a:ext>
              </a:extLst>
            </p:cNvPr>
            <p:cNvSpPr txBox="1"/>
            <p:nvPr/>
          </p:nvSpPr>
          <p:spPr>
            <a:xfrm>
              <a:off x="3331510" y="3534806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2CDE43-DB57-4BC1-8A21-A40CDFE39270}"/>
                </a:ext>
              </a:extLst>
            </p:cNvPr>
            <p:cNvSpPr txBox="1"/>
            <p:nvPr/>
          </p:nvSpPr>
          <p:spPr>
            <a:xfrm>
              <a:off x="3331510" y="3841573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8A7749-A32F-437C-906B-81649514D66E}"/>
                </a:ext>
              </a:extLst>
            </p:cNvPr>
            <p:cNvSpPr txBox="1"/>
            <p:nvPr/>
          </p:nvSpPr>
          <p:spPr>
            <a:xfrm>
              <a:off x="3331510" y="4147966"/>
              <a:ext cx="564463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A3EB3D-27DD-49BD-99FC-23EF2B593AD0}"/>
                </a:ext>
              </a:extLst>
            </p:cNvPr>
            <p:cNvSpPr txBox="1"/>
            <p:nvPr/>
          </p:nvSpPr>
          <p:spPr>
            <a:xfrm>
              <a:off x="4362850" y="3534806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3AA65F-1306-4B79-977B-9EF4397730B6}"/>
                </a:ext>
              </a:extLst>
            </p:cNvPr>
            <p:cNvSpPr txBox="1"/>
            <p:nvPr/>
          </p:nvSpPr>
          <p:spPr>
            <a:xfrm>
              <a:off x="4362849" y="3841573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36EFC5-8CB1-44E1-BAED-D2989D19DEC0}"/>
                </a:ext>
              </a:extLst>
            </p:cNvPr>
            <p:cNvSpPr txBox="1"/>
            <p:nvPr/>
          </p:nvSpPr>
          <p:spPr>
            <a:xfrm>
              <a:off x="4362849" y="4147965"/>
              <a:ext cx="2082355" cy="2182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bg2">
                      <a:lumMod val="50000"/>
                    </a:schemeClr>
                  </a:solidFill>
                </a:rPr>
                <a:t>구매링크</a:t>
              </a:r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3" name="하트 62">
              <a:extLst>
                <a:ext uri="{FF2B5EF4-FFF2-40B4-BE49-F238E27FC236}">
                  <a16:creationId xmlns:a16="http://schemas.microsoft.com/office/drawing/2014/main" id="{F7044497-4F58-40AD-B68D-264023754BA2}"/>
                </a:ext>
              </a:extLst>
            </p:cNvPr>
            <p:cNvSpPr/>
            <p:nvPr/>
          </p:nvSpPr>
          <p:spPr>
            <a:xfrm>
              <a:off x="3954151" y="3550773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하트 63">
              <a:extLst>
                <a:ext uri="{FF2B5EF4-FFF2-40B4-BE49-F238E27FC236}">
                  <a16:creationId xmlns:a16="http://schemas.microsoft.com/office/drawing/2014/main" id="{FF3DCE0B-AA98-46AC-81CA-2EE2108BC854}"/>
                </a:ext>
              </a:extLst>
            </p:cNvPr>
            <p:cNvSpPr/>
            <p:nvPr/>
          </p:nvSpPr>
          <p:spPr>
            <a:xfrm>
              <a:off x="3954151" y="3857166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하트 64">
              <a:extLst>
                <a:ext uri="{FF2B5EF4-FFF2-40B4-BE49-F238E27FC236}">
                  <a16:creationId xmlns:a16="http://schemas.microsoft.com/office/drawing/2014/main" id="{789A15B1-391C-4E4F-982E-21A5A4CFEDDB}"/>
                </a:ext>
              </a:extLst>
            </p:cNvPr>
            <p:cNvSpPr/>
            <p:nvPr/>
          </p:nvSpPr>
          <p:spPr>
            <a:xfrm>
              <a:off x="3954151" y="4163559"/>
              <a:ext cx="175260" cy="175260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5CF78A-39AF-4933-A197-690025F97E64}"/>
                </a:ext>
              </a:extLst>
            </p:cNvPr>
            <p:cNvSpPr txBox="1"/>
            <p:nvPr/>
          </p:nvSpPr>
          <p:spPr>
            <a:xfrm>
              <a:off x="4088529" y="3543022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823C38-054E-44E2-AC21-E62BCFD6944F}"/>
                </a:ext>
              </a:extLst>
            </p:cNvPr>
            <p:cNvSpPr txBox="1"/>
            <p:nvPr/>
          </p:nvSpPr>
          <p:spPr>
            <a:xfrm>
              <a:off x="4085971" y="3832735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962036-AAC0-48A4-935D-A75A8DB393E7}"/>
                </a:ext>
              </a:extLst>
            </p:cNvPr>
            <p:cNvSpPr txBox="1"/>
            <p:nvPr/>
          </p:nvSpPr>
          <p:spPr>
            <a:xfrm>
              <a:off x="4086389" y="4139014"/>
              <a:ext cx="32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2">
                      <a:lumMod val="50000"/>
                    </a:schemeClr>
                  </a:solidFill>
                </a:rPr>
                <a:t>23</a:t>
              </a:r>
              <a:endParaRPr lang="ko-KR" alt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71" name="그래픽 70" descr="벨소리 단색으로 채워진">
            <a:extLst>
              <a:ext uri="{FF2B5EF4-FFF2-40B4-BE49-F238E27FC236}">
                <a16:creationId xmlns:a16="http://schemas.microsoft.com/office/drawing/2014/main" id="{F14131F7-B3D8-408E-BBC4-9D03C05AA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2667903-2F0E-4413-87D4-9B94DA41DE41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00971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F97986-8386-4791-9DD1-3AE3032AEDF7}"/>
              </a:ext>
            </a:extLst>
          </p:cNvPr>
          <p:cNvSpPr/>
          <p:nvPr/>
        </p:nvSpPr>
        <p:spPr>
          <a:xfrm>
            <a:off x="454360" y="154552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893F58-2A92-4E7D-8D7C-7323E8CCD09E}"/>
              </a:ext>
            </a:extLst>
          </p:cNvPr>
          <p:cNvCxnSpPr>
            <a:cxnSpLocks/>
          </p:cNvCxnSpPr>
          <p:nvPr/>
        </p:nvCxnSpPr>
        <p:spPr>
          <a:xfrm flipH="1">
            <a:off x="454360" y="154552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58D7A-455F-4D4D-ACB4-0AA4B8129AAD}"/>
              </a:ext>
            </a:extLst>
          </p:cNvPr>
          <p:cNvSpPr/>
          <p:nvPr/>
        </p:nvSpPr>
        <p:spPr>
          <a:xfrm>
            <a:off x="2248201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DC070A-381F-46D1-9E39-3414C841F0B2}"/>
              </a:ext>
            </a:extLst>
          </p:cNvPr>
          <p:cNvCxnSpPr>
            <a:cxnSpLocks/>
          </p:cNvCxnSpPr>
          <p:nvPr/>
        </p:nvCxnSpPr>
        <p:spPr>
          <a:xfrm>
            <a:off x="2248201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94F111-0558-498A-AB64-80CF8C717414}"/>
              </a:ext>
            </a:extLst>
          </p:cNvPr>
          <p:cNvCxnSpPr>
            <a:cxnSpLocks/>
          </p:cNvCxnSpPr>
          <p:nvPr/>
        </p:nvCxnSpPr>
        <p:spPr>
          <a:xfrm flipH="1">
            <a:off x="2248201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448FF8-3720-4DC6-85F5-1467F2514D16}"/>
              </a:ext>
            </a:extLst>
          </p:cNvPr>
          <p:cNvSpPr/>
          <p:nvPr/>
        </p:nvSpPr>
        <p:spPr>
          <a:xfrm>
            <a:off x="4042043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035256-D6DF-4ACC-B589-6A0E933904DE}"/>
              </a:ext>
            </a:extLst>
          </p:cNvPr>
          <p:cNvCxnSpPr>
            <a:cxnSpLocks/>
          </p:cNvCxnSpPr>
          <p:nvPr/>
        </p:nvCxnSpPr>
        <p:spPr>
          <a:xfrm>
            <a:off x="4042043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F905F0-B6CF-4AD3-B6BE-77F248673BC4}"/>
              </a:ext>
            </a:extLst>
          </p:cNvPr>
          <p:cNvCxnSpPr>
            <a:cxnSpLocks/>
          </p:cNvCxnSpPr>
          <p:nvPr/>
        </p:nvCxnSpPr>
        <p:spPr>
          <a:xfrm flipH="1">
            <a:off x="4042043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BC1F00-230E-4767-B5C4-7737FF033222}"/>
              </a:ext>
            </a:extLst>
          </p:cNvPr>
          <p:cNvSpPr/>
          <p:nvPr/>
        </p:nvSpPr>
        <p:spPr>
          <a:xfrm>
            <a:off x="5835884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9BF93E-163F-4E29-9D9C-516D7EC9664E}"/>
              </a:ext>
            </a:extLst>
          </p:cNvPr>
          <p:cNvCxnSpPr>
            <a:cxnSpLocks/>
          </p:cNvCxnSpPr>
          <p:nvPr/>
        </p:nvCxnSpPr>
        <p:spPr>
          <a:xfrm>
            <a:off x="5835884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9CB237-545E-4D83-9B7F-724F7D4FBD7B}"/>
              </a:ext>
            </a:extLst>
          </p:cNvPr>
          <p:cNvCxnSpPr>
            <a:cxnSpLocks/>
          </p:cNvCxnSpPr>
          <p:nvPr/>
        </p:nvCxnSpPr>
        <p:spPr>
          <a:xfrm flipH="1">
            <a:off x="5835884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AFDA81-A7BE-4E0F-9C2F-942D0999EE8D}"/>
              </a:ext>
            </a:extLst>
          </p:cNvPr>
          <p:cNvSpPr/>
          <p:nvPr/>
        </p:nvSpPr>
        <p:spPr>
          <a:xfrm>
            <a:off x="7629725" y="1545523"/>
            <a:ext cx="1669516" cy="25908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2E4367-EEF4-4475-A3F7-0A14881DE54A}"/>
              </a:ext>
            </a:extLst>
          </p:cNvPr>
          <p:cNvCxnSpPr>
            <a:cxnSpLocks/>
          </p:cNvCxnSpPr>
          <p:nvPr/>
        </p:nvCxnSpPr>
        <p:spPr>
          <a:xfrm>
            <a:off x="7629725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08DF1D-72DE-483B-910A-5CAE485640A1}"/>
              </a:ext>
            </a:extLst>
          </p:cNvPr>
          <p:cNvCxnSpPr>
            <a:cxnSpLocks/>
          </p:cNvCxnSpPr>
          <p:nvPr/>
        </p:nvCxnSpPr>
        <p:spPr>
          <a:xfrm flipH="1">
            <a:off x="7629725" y="1545523"/>
            <a:ext cx="1669516" cy="25908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FF3422-3568-4941-B500-0C978B958C79}"/>
              </a:ext>
            </a:extLst>
          </p:cNvPr>
          <p:cNvGrpSpPr/>
          <p:nvPr/>
        </p:nvGrpSpPr>
        <p:grpSpPr>
          <a:xfrm>
            <a:off x="454360" y="4208780"/>
            <a:ext cx="1526841" cy="365760"/>
            <a:chOff x="454359" y="3806257"/>
            <a:chExt cx="1526841" cy="36576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4D6AC9-8961-4587-B132-0C8CC8D8B1A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3AB1FFD-D556-4CD7-AF0A-B3A4EA62DD7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7DDF27-6637-4F52-9442-FFA1FA7035EA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F4B13B-26A5-4BFD-A4C2-9F2A613D9DAF}"/>
              </a:ext>
            </a:extLst>
          </p:cNvPr>
          <p:cNvGrpSpPr/>
          <p:nvPr/>
        </p:nvGrpSpPr>
        <p:grpSpPr>
          <a:xfrm>
            <a:off x="2248201" y="4216400"/>
            <a:ext cx="1526841" cy="365760"/>
            <a:chOff x="454359" y="3806257"/>
            <a:chExt cx="1526841" cy="36576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1E53F9C-29D7-4753-A805-CC2A2CFB19E5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DBDE830-124F-41C3-87DA-4D2672D7B342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624924-5FB5-4BF4-B8C2-4F945DDDE03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D56BA8-27D8-4327-BBE8-5300C812A73A}"/>
              </a:ext>
            </a:extLst>
          </p:cNvPr>
          <p:cNvGrpSpPr/>
          <p:nvPr/>
        </p:nvGrpSpPr>
        <p:grpSpPr>
          <a:xfrm>
            <a:off x="4042043" y="4208780"/>
            <a:ext cx="1526841" cy="365760"/>
            <a:chOff x="454359" y="3806257"/>
            <a:chExt cx="1526841" cy="36576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E072D53-CEE0-4CE3-BFCD-11CA3A24EAF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F61CB12-4E61-4CFC-841B-7EC09062BCA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5320D6-F5E3-44DB-B2CB-BA98D867B08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8E969A-54BA-4E7F-B2AA-764D1A1ED6FF}"/>
              </a:ext>
            </a:extLst>
          </p:cNvPr>
          <p:cNvGrpSpPr/>
          <p:nvPr/>
        </p:nvGrpSpPr>
        <p:grpSpPr>
          <a:xfrm>
            <a:off x="5835884" y="4208780"/>
            <a:ext cx="1526841" cy="365760"/>
            <a:chOff x="454359" y="3806257"/>
            <a:chExt cx="1526841" cy="36576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FB81104-178E-4119-997D-FE26C966A5D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B3A4FA1-0249-4656-865C-09900BE5245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A8559F-B9DF-4FA4-9BB3-7B68CFC663E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36519DD-CFD1-4ED6-AB6D-628D6E0FBB33}"/>
              </a:ext>
            </a:extLst>
          </p:cNvPr>
          <p:cNvGrpSpPr/>
          <p:nvPr/>
        </p:nvGrpSpPr>
        <p:grpSpPr>
          <a:xfrm>
            <a:off x="7629725" y="4208780"/>
            <a:ext cx="1526841" cy="365760"/>
            <a:chOff x="454359" y="3806257"/>
            <a:chExt cx="1526841" cy="36576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4CE754-A0DE-42DD-B20F-49F98C29F9D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74CB6BE-CD15-4FAE-83CC-FC5D1FB2B901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44B01-B03E-40E2-9632-2A00410F6E9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0F25AE4-CD9A-469D-9549-4618EF9A7607}"/>
              </a:ext>
            </a:extLst>
          </p:cNvPr>
          <p:cNvSpPr txBox="1"/>
          <p:nvPr/>
        </p:nvSpPr>
        <p:spPr>
          <a:xfrm>
            <a:off x="454360" y="154552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BE6B17-54B7-4018-B246-0B3BE88B1675}"/>
              </a:ext>
            </a:extLst>
          </p:cNvPr>
          <p:cNvCxnSpPr>
            <a:cxnSpLocks/>
          </p:cNvCxnSpPr>
          <p:nvPr/>
        </p:nvCxnSpPr>
        <p:spPr>
          <a:xfrm>
            <a:off x="563881" y="345814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하트 단색으로 채워진">
            <a:extLst>
              <a:ext uri="{FF2B5EF4-FFF2-40B4-BE49-F238E27FC236}">
                <a16:creationId xmlns:a16="http://schemas.microsoft.com/office/drawing/2014/main" id="{2B201E4C-C01C-4FD4-8306-FF1CA898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9" y="3561014"/>
            <a:ext cx="350520" cy="350520"/>
          </a:xfrm>
          <a:prstGeom prst="rect">
            <a:avLst/>
          </a:prstGeom>
        </p:spPr>
      </p:pic>
      <p:pic>
        <p:nvPicPr>
          <p:cNvPr id="58" name="그래픽 57" descr="다운로드 단색으로 채워진">
            <a:extLst>
              <a:ext uri="{FF2B5EF4-FFF2-40B4-BE49-F238E27FC236}">
                <a16:creationId xmlns:a16="http://schemas.microsoft.com/office/drawing/2014/main" id="{FF3A67B8-172C-4874-AE7E-54CA4B97A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849" y="3562398"/>
            <a:ext cx="350520" cy="3505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37EDDE-6BE6-4292-B60C-E78F34078A80}"/>
              </a:ext>
            </a:extLst>
          </p:cNvPr>
          <p:cNvCxnSpPr>
            <a:cxnSpLocks/>
          </p:cNvCxnSpPr>
          <p:nvPr/>
        </p:nvCxnSpPr>
        <p:spPr>
          <a:xfrm>
            <a:off x="454359" y="152921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B85A2E-DA75-468F-97C5-4B70C3F57D3D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68" name="그래픽 67" descr="확대 단색으로 채워진">
            <a:extLst>
              <a:ext uri="{FF2B5EF4-FFF2-40B4-BE49-F238E27FC236}">
                <a16:creationId xmlns:a16="http://schemas.microsoft.com/office/drawing/2014/main" id="{227D8C2C-090B-4B13-B1EB-59581992A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EF05AA2-066B-4F25-A09C-AF6528952614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이중 물결 49">
            <a:extLst>
              <a:ext uri="{FF2B5EF4-FFF2-40B4-BE49-F238E27FC236}">
                <a16:creationId xmlns:a16="http://schemas.microsoft.com/office/drawing/2014/main" id="{28797A1A-A618-4128-8333-85C96F178281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A2B32-3748-4968-BAF2-33C6081334D8}"/>
              </a:ext>
            </a:extLst>
          </p:cNvPr>
          <p:cNvSpPr txBox="1"/>
          <p:nvPr/>
        </p:nvSpPr>
        <p:spPr>
          <a:xfrm>
            <a:off x="5568884" y="1213190"/>
            <a:ext cx="37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좋아요 순 </a:t>
            </a:r>
            <a:r>
              <a:rPr lang="en-US" altLang="ko-KR" sz="1400" dirty="0"/>
              <a:t>| </a:t>
            </a:r>
            <a:r>
              <a:rPr lang="ko-KR" altLang="en-US" sz="1400" dirty="0"/>
              <a:t>업로드순</a:t>
            </a:r>
          </a:p>
        </p:txBody>
      </p:sp>
      <p:pic>
        <p:nvPicPr>
          <p:cNvPr id="57" name="그래픽 56" descr="벨소리 단색으로 채워진">
            <a:extLst>
              <a:ext uri="{FF2B5EF4-FFF2-40B4-BE49-F238E27FC236}">
                <a16:creationId xmlns:a16="http://schemas.microsoft.com/office/drawing/2014/main" id="{91B7C644-72B0-43B0-A8AB-C77DA9836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8788AB8-B605-494A-A937-B45193BC972D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1416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11EB6BDB-8C72-49C0-BEBC-D24868E5A3ED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B198EA20-5F1B-4722-B76B-40D9BD2C5FB9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C3B7FCC-796F-42D2-A127-3CD71B6FC5C8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C8C5B67-2BC0-446C-8C61-DD4B9FC8B17A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F876F27-C9A0-49CC-BFAC-3E82685DD2D8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4EA01AB-4503-4BC3-AA0E-4EB2A6DDBB50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8FB1D852-391E-457E-BC0A-B6F68973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DEDCA47B-88AB-4AC9-990C-99477694F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DDEA292-78E6-4FA5-BC0D-D1127ED16A27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3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734A1E16-ED81-4D61-A1E1-6CBF6DD65041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1FB8937E-3B8C-4472-BDF2-1719C26DD2B6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DE480BE-225C-444B-A448-D3ED3EDCC60C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DD01019-1AFB-4410-B5AF-FDB936CCD928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69FA44-9439-40E7-85B8-92E51C6B7314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B93BEA2-2655-4E76-AD1E-0DFA18511CD6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2763C2CD-3712-4601-87E1-C6993F41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F42FC08C-C76C-46CE-8296-86703EE65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AA2141E-F3F7-49A7-91B4-7676DFEE8B4D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1005853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688092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695712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688092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688092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688092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55962027-09CB-46B5-A28E-A3B961785946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이중 물결 58">
            <a:extLst>
              <a:ext uri="{FF2B5EF4-FFF2-40B4-BE49-F238E27FC236}">
                <a16:creationId xmlns:a16="http://schemas.microsoft.com/office/drawing/2014/main" id="{A030886F-38EA-4A1B-AD92-174B4EF1EF13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480415-1249-4762-95BD-284BDB02C392}"/>
              </a:ext>
            </a:extLst>
          </p:cNvPr>
          <p:cNvSpPr/>
          <p:nvPr/>
        </p:nvSpPr>
        <p:spPr>
          <a:xfrm>
            <a:off x="454358" y="1005853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5AED74D-4E3B-4C12-840E-CB2550FA3B91}"/>
              </a:ext>
            </a:extLst>
          </p:cNvPr>
          <p:cNvCxnSpPr>
            <a:cxnSpLocks/>
          </p:cNvCxnSpPr>
          <p:nvPr/>
        </p:nvCxnSpPr>
        <p:spPr>
          <a:xfrm flipH="1">
            <a:off x="454358" y="100585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5FD789-4CF9-4BAB-9EFB-0CC3FDF20060}"/>
              </a:ext>
            </a:extLst>
          </p:cNvPr>
          <p:cNvSpPr txBox="1"/>
          <p:nvPr/>
        </p:nvSpPr>
        <p:spPr>
          <a:xfrm>
            <a:off x="454358" y="1005853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15CC99D-1B0B-4F0F-8B73-58AA12DE7759}"/>
              </a:ext>
            </a:extLst>
          </p:cNvPr>
          <p:cNvCxnSpPr>
            <a:cxnSpLocks/>
          </p:cNvCxnSpPr>
          <p:nvPr/>
        </p:nvCxnSpPr>
        <p:spPr>
          <a:xfrm>
            <a:off x="563879" y="2918473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4C14F19A-F4F8-4DBD-A302-163C9166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3021344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8D1C26BC-8DBF-4BFE-BBA3-2254D6721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3023398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BE4FAB2-752B-493D-8A33-93EAAE317184}"/>
              </a:ext>
            </a:extLst>
          </p:cNvPr>
          <p:cNvCxnSpPr>
            <a:cxnSpLocks/>
          </p:cNvCxnSpPr>
          <p:nvPr/>
        </p:nvCxnSpPr>
        <p:spPr>
          <a:xfrm>
            <a:off x="454357" y="989549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7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3C628F7-0E08-4A9B-B6A2-2A5C1E681364}"/>
              </a:ext>
            </a:extLst>
          </p:cNvPr>
          <p:cNvGrpSpPr/>
          <p:nvPr/>
        </p:nvGrpSpPr>
        <p:grpSpPr>
          <a:xfrm>
            <a:off x="454359" y="575547"/>
            <a:ext cx="8844881" cy="2590800"/>
            <a:chOff x="528320" y="1767840"/>
            <a:chExt cx="8844881" cy="2590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A0D3B33-CE87-402D-A801-6993FEB22DFE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C3B858-6DE0-4D36-93B8-238DC6D1BD37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C9E1F4-3091-4749-A28C-867E84137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E0AF48-A75E-460E-B60D-C7ABE58A5CE6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13186E-A178-4C35-9BEB-DA81D8C214D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9678F-1E74-4136-BCEF-7CDDA190A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2E944D-B863-4CE7-9672-F5D7A5981FC0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2FA356-47FE-4CC5-8B5B-DA16F6A5A89E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1FCB69-974D-48A1-864D-C5F5F3003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9675B5B-F23F-43F6-A481-540369E84247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F2B1FD-65B9-4407-87D4-826D0121245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05DA2F4-74EF-4F3F-A7EF-427F8764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8F147B-FC20-4335-BE99-5AB6E77611B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25F5550-F15E-4611-8FB7-2FE2978640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0EAB20-AA49-46C8-93A5-06374A13A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9143FA-C4BF-41A0-8A96-89BA82834E83}"/>
              </a:ext>
            </a:extLst>
          </p:cNvPr>
          <p:cNvCxnSpPr>
            <a:cxnSpLocks/>
          </p:cNvCxnSpPr>
          <p:nvPr/>
        </p:nvCxnSpPr>
        <p:spPr>
          <a:xfrm>
            <a:off x="182880" y="4441923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942CD6-62A9-4122-AE80-D5D52000FFD5}"/>
              </a:ext>
            </a:extLst>
          </p:cNvPr>
          <p:cNvSpPr txBox="1"/>
          <p:nvPr/>
        </p:nvSpPr>
        <p:spPr>
          <a:xfrm>
            <a:off x="3501018" y="4449542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3CB253-0B38-4FF7-8838-BE910999AD66}"/>
              </a:ext>
            </a:extLst>
          </p:cNvPr>
          <p:cNvGrpSpPr/>
          <p:nvPr/>
        </p:nvGrpSpPr>
        <p:grpSpPr>
          <a:xfrm>
            <a:off x="454359" y="3257786"/>
            <a:ext cx="1526841" cy="365760"/>
            <a:chOff x="454359" y="3806257"/>
            <a:chExt cx="1526841" cy="36576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0E13707-AD12-4DF9-8CB8-F117042EEEA3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A86AAF-BB10-44AC-A8E0-F9E005B3FB1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024EA1-A8AF-401D-BAE9-A92068585A6D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37D8A5D-C4C7-475B-927B-EB1490875AF7}"/>
              </a:ext>
            </a:extLst>
          </p:cNvPr>
          <p:cNvGrpSpPr/>
          <p:nvPr/>
        </p:nvGrpSpPr>
        <p:grpSpPr>
          <a:xfrm>
            <a:off x="2248200" y="3265406"/>
            <a:ext cx="1526841" cy="365760"/>
            <a:chOff x="454359" y="3806257"/>
            <a:chExt cx="1526841" cy="36576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6B7F15-139A-4B65-A1A8-D98D835A5CB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C579F6-E05B-4EC4-B596-C2D8F15084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351961-8FA7-43B2-BB06-2C250FB88E90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CFAFAED-2CFE-46ED-AA89-1E8AB9C0F58C}"/>
              </a:ext>
            </a:extLst>
          </p:cNvPr>
          <p:cNvGrpSpPr/>
          <p:nvPr/>
        </p:nvGrpSpPr>
        <p:grpSpPr>
          <a:xfrm>
            <a:off x="4042042" y="3257786"/>
            <a:ext cx="1526841" cy="365760"/>
            <a:chOff x="454359" y="3806257"/>
            <a:chExt cx="1526841" cy="36576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02F80CF-3ACD-4A16-8BAD-78EDD4CB70C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B7A0DD-D3A2-45E8-A4A9-E3059DC09D0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3F99F1-CE23-4137-B5F1-C4C0D1E5C3D6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7C0E011-9985-4452-8573-E7225C4CBA3E}"/>
              </a:ext>
            </a:extLst>
          </p:cNvPr>
          <p:cNvGrpSpPr/>
          <p:nvPr/>
        </p:nvGrpSpPr>
        <p:grpSpPr>
          <a:xfrm>
            <a:off x="5835883" y="3257786"/>
            <a:ext cx="1526841" cy="365760"/>
            <a:chOff x="454359" y="3806257"/>
            <a:chExt cx="1526841" cy="36576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FDD01D3-4ADF-4458-884C-CEC9DC45EB5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8AC3730-3D19-4DBD-843A-14B87A325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0C8F4B-3114-497C-923C-4C26434E86DF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A39EF8C-B1B5-409B-9413-B33B00A334EC}"/>
              </a:ext>
            </a:extLst>
          </p:cNvPr>
          <p:cNvGrpSpPr/>
          <p:nvPr/>
        </p:nvGrpSpPr>
        <p:grpSpPr>
          <a:xfrm>
            <a:off x="7629724" y="3257786"/>
            <a:ext cx="1526841" cy="365760"/>
            <a:chOff x="454359" y="3806257"/>
            <a:chExt cx="1526841" cy="36576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DEFF4C-4C0F-412E-A8BC-B87E1E79B53C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8E1CF5E-2172-4B69-89E6-5B40FA3ED0DC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BDBE77-7F94-42FA-B142-88BA4C0B1064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이중 물결 57">
            <a:extLst>
              <a:ext uri="{FF2B5EF4-FFF2-40B4-BE49-F238E27FC236}">
                <a16:creationId xmlns:a16="http://schemas.microsoft.com/office/drawing/2014/main" id="{EF3BB15A-327E-4A43-814F-55BEA0C4952F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2A494-4D66-4560-81AD-25A8015E3322}"/>
              </a:ext>
            </a:extLst>
          </p:cNvPr>
          <p:cNvSpPr txBox="1"/>
          <p:nvPr/>
        </p:nvSpPr>
        <p:spPr>
          <a:xfrm>
            <a:off x="3737841" y="4022149"/>
            <a:ext cx="1999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 1  2  3  4  5  6  7  8  9  10  &gt;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99CAF7-07D9-4551-B989-7CAD53C7A4DC}"/>
              </a:ext>
            </a:extLst>
          </p:cNvPr>
          <p:cNvSpPr/>
          <p:nvPr/>
        </p:nvSpPr>
        <p:spPr>
          <a:xfrm>
            <a:off x="454358" y="575547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161775F-E011-4FBB-8FF1-CDFDBCF5E59F}"/>
              </a:ext>
            </a:extLst>
          </p:cNvPr>
          <p:cNvCxnSpPr>
            <a:cxnSpLocks/>
          </p:cNvCxnSpPr>
          <p:nvPr/>
        </p:nvCxnSpPr>
        <p:spPr>
          <a:xfrm flipH="1">
            <a:off x="454358" y="575547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FF860E3-EFA7-4FF9-B6E9-1A8E5EA2A4A4}"/>
              </a:ext>
            </a:extLst>
          </p:cNvPr>
          <p:cNvSpPr txBox="1"/>
          <p:nvPr/>
        </p:nvSpPr>
        <p:spPr>
          <a:xfrm>
            <a:off x="454358" y="575547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58AAC6-A179-48CE-A60B-3879F43776EA}"/>
              </a:ext>
            </a:extLst>
          </p:cNvPr>
          <p:cNvCxnSpPr>
            <a:cxnSpLocks/>
          </p:cNvCxnSpPr>
          <p:nvPr/>
        </p:nvCxnSpPr>
        <p:spPr>
          <a:xfrm>
            <a:off x="563879" y="2488167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래픽 63" descr="하트 단색으로 채워진">
            <a:extLst>
              <a:ext uri="{FF2B5EF4-FFF2-40B4-BE49-F238E27FC236}">
                <a16:creationId xmlns:a16="http://schemas.microsoft.com/office/drawing/2014/main" id="{ED06168A-8D83-48C1-BB9D-EBC1B5C5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037" y="2591038"/>
            <a:ext cx="350520" cy="350520"/>
          </a:xfrm>
          <a:prstGeom prst="rect">
            <a:avLst/>
          </a:prstGeom>
        </p:spPr>
      </p:pic>
      <p:pic>
        <p:nvPicPr>
          <p:cNvPr id="65" name="그래픽 64" descr="다운로드 단색으로 채워진">
            <a:extLst>
              <a:ext uri="{FF2B5EF4-FFF2-40B4-BE49-F238E27FC236}">
                <a16:creationId xmlns:a16="http://schemas.microsoft.com/office/drawing/2014/main" id="{30ABADC4-7BE4-4858-A64A-F543B721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68" y="2593092"/>
            <a:ext cx="350520" cy="350520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F438869-6CA5-4A33-8E94-2EE74F395008}"/>
              </a:ext>
            </a:extLst>
          </p:cNvPr>
          <p:cNvCxnSpPr>
            <a:cxnSpLocks/>
          </p:cNvCxnSpPr>
          <p:nvPr/>
        </p:nvCxnSpPr>
        <p:spPr>
          <a:xfrm>
            <a:off x="454357" y="559243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02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650443" y="991478"/>
            <a:ext cx="2452716" cy="2313709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80F13-DE0E-43F2-AACF-8C6AD2DF167D}"/>
              </a:ext>
            </a:extLst>
          </p:cNvPr>
          <p:cNvSpPr/>
          <p:nvPr/>
        </p:nvSpPr>
        <p:spPr>
          <a:xfrm>
            <a:off x="2164763" y="4131425"/>
            <a:ext cx="5424073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제목 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CF5DB-EB6C-4B74-9EEB-B1C9432CDB16}"/>
              </a:ext>
            </a:extLst>
          </p:cNvPr>
          <p:cNvSpPr/>
          <p:nvPr/>
        </p:nvSpPr>
        <p:spPr>
          <a:xfrm>
            <a:off x="2164763" y="3690850"/>
            <a:ext cx="1485680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카테고리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1BC71-793B-4D46-AA9B-CFFA7565F75C}"/>
              </a:ext>
            </a:extLst>
          </p:cNvPr>
          <p:cNvSpPr txBox="1"/>
          <p:nvPr/>
        </p:nvSpPr>
        <p:spPr>
          <a:xfrm>
            <a:off x="4241049" y="199444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이중 물결 9">
            <a:extLst>
              <a:ext uri="{FF2B5EF4-FFF2-40B4-BE49-F238E27FC236}">
                <a16:creationId xmlns:a16="http://schemas.microsoft.com/office/drawing/2014/main" id="{FF1750FF-E050-42B3-8490-C4604F3B8D99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래픽 19" descr="벨소리 단색으로 채워진">
            <a:extLst>
              <a:ext uri="{FF2B5EF4-FFF2-40B4-BE49-F238E27FC236}">
                <a16:creationId xmlns:a16="http://schemas.microsoft.com/office/drawing/2014/main" id="{176DA434-0AAD-4C44-B1DD-0BA505CD8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7E4F22-A374-44C3-BA82-C866BE212D1D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22365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이중 물결 21">
            <a:extLst>
              <a:ext uri="{FF2B5EF4-FFF2-40B4-BE49-F238E27FC236}">
                <a16:creationId xmlns:a16="http://schemas.microsoft.com/office/drawing/2014/main" id="{C3FD0566-7BC4-4CDE-9B99-DCC5182B69E2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07E869-F6FA-4896-B008-367937CDB517}"/>
              </a:ext>
            </a:extLst>
          </p:cNvPr>
          <p:cNvGrpSpPr/>
          <p:nvPr/>
        </p:nvGrpSpPr>
        <p:grpSpPr>
          <a:xfrm>
            <a:off x="2195945" y="254687"/>
            <a:ext cx="2682020" cy="3682843"/>
            <a:chOff x="1686560" y="416560"/>
            <a:chExt cx="2824480" cy="39725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212318-F064-47C7-8303-CA2259A633D4}"/>
                </a:ext>
              </a:extLst>
            </p:cNvPr>
            <p:cNvSpPr/>
            <p:nvPr/>
          </p:nvSpPr>
          <p:spPr>
            <a:xfrm>
              <a:off x="1686560" y="416560"/>
              <a:ext cx="2824480" cy="397256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EAD7BE3-258D-40E2-9E3C-4A74EF54846B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60" y="416560"/>
              <a:ext cx="2824480" cy="39725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B5165A1-C927-4A1C-99CE-81414E0BF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6560" y="416560"/>
              <a:ext cx="2824480" cy="397256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CB4-A873-4E64-B0FA-98717DD06082}"/>
              </a:ext>
            </a:extLst>
          </p:cNvPr>
          <p:cNvSpPr/>
          <p:nvPr/>
        </p:nvSpPr>
        <p:spPr>
          <a:xfrm>
            <a:off x="5027192" y="254687"/>
            <a:ext cx="2592826" cy="14541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C549B-50B3-4779-9C87-8CD70D08D9CC}"/>
              </a:ext>
            </a:extLst>
          </p:cNvPr>
          <p:cNvSpPr txBox="1"/>
          <p:nvPr/>
        </p:nvSpPr>
        <p:spPr>
          <a:xfrm>
            <a:off x="5027192" y="307457"/>
            <a:ext cx="2254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카테고리 선택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989EF3-8E35-4B33-84EA-80AA089EAE39}"/>
              </a:ext>
            </a:extLst>
          </p:cNvPr>
          <p:cNvSpPr/>
          <p:nvPr/>
        </p:nvSpPr>
        <p:spPr>
          <a:xfrm>
            <a:off x="5027192" y="1827753"/>
            <a:ext cx="2592826" cy="210324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469234-261E-4FD1-9274-6DC0B30179F7}"/>
              </a:ext>
            </a:extLst>
          </p:cNvPr>
          <p:cNvSpPr txBox="1"/>
          <p:nvPr/>
        </p:nvSpPr>
        <p:spPr>
          <a:xfrm>
            <a:off x="5027192" y="1827753"/>
            <a:ext cx="2633664" cy="67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게시글 텍스트 입력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3FDD3-E218-4445-B1A5-17BCDDAB657C}"/>
              </a:ext>
            </a:extLst>
          </p:cNvPr>
          <p:cNvSpPr txBox="1"/>
          <p:nvPr/>
        </p:nvSpPr>
        <p:spPr>
          <a:xfrm>
            <a:off x="2836133" y="1942219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이미지 업로드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DBF251-C7F4-4B9D-9D9A-5DD3D5B1127F}"/>
              </a:ext>
            </a:extLst>
          </p:cNvPr>
          <p:cNvSpPr/>
          <p:nvPr/>
        </p:nvSpPr>
        <p:spPr>
          <a:xfrm>
            <a:off x="2195945" y="4061191"/>
            <a:ext cx="5424073" cy="3353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(#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태그 입력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06403-C46C-40D4-93FA-D601B08CB8D9}"/>
              </a:ext>
            </a:extLst>
          </p:cNvPr>
          <p:cNvSpPr txBox="1"/>
          <p:nvPr/>
        </p:nvSpPr>
        <p:spPr>
          <a:xfrm>
            <a:off x="5185356" y="606922"/>
            <a:ext cx="324195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3345CA-26B0-4FC0-A08B-DFE99EA4E2EC}"/>
              </a:ext>
            </a:extLst>
          </p:cNvPr>
          <p:cNvSpPr txBox="1"/>
          <p:nvPr/>
        </p:nvSpPr>
        <p:spPr>
          <a:xfrm>
            <a:off x="5561223" y="606923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여름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CAC35D-10AC-4200-9B93-555BE3260FE0}"/>
              </a:ext>
            </a:extLst>
          </p:cNvPr>
          <p:cNvSpPr txBox="1"/>
          <p:nvPr/>
        </p:nvSpPr>
        <p:spPr>
          <a:xfrm>
            <a:off x="6146075" y="607015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D788A5-C636-44B4-97F7-7FB5AC894D6D}"/>
              </a:ext>
            </a:extLst>
          </p:cNvPr>
          <p:cNvSpPr txBox="1"/>
          <p:nvPr/>
        </p:nvSpPr>
        <p:spPr>
          <a:xfrm>
            <a:off x="6730927" y="606922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겨울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7E5D67-B9EF-4191-87D4-5169EF68CF17}"/>
              </a:ext>
            </a:extLst>
          </p:cNvPr>
          <p:cNvSpPr txBox="1"/>
          <p:nvPr/>
        </p:nvSpPr>
        <p:spPr>
          <a:xfrm>
            <a:off x="5185356" y="971064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여자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E08A27-D9C9-4B4C-913E-759D9AF49E99}"/>
              </a:ext>
            </a:extLst>
          </p:cNvPr>
          <p:cNvSpPr txBox="1"/>
          <p:nvPr/>
        </p:nvSpPr>
        <p:spPr>
          <a:xfrm>
            <a:off x="5770208" y="971156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남자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9E51F5-739F-490C-8143-E51DB675FE26}"/>
              </a:ext>
            </a:extLst>
          </p:cNvPr>
          <p:cNvSpPr txBox="1"/>
          <p:nvPr/>
        </p:nvSpPr>
        <p:spPr>
          <a:xfrm>
            <a:off x="6355060" y="971063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공용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759960-A36F-4476-A8F4-DCFEB42CEC72}"/>
              </a:ext>
            </a:extLst>
          </p:cNvPr>
          <p:cNvSpPr txBox="1"/>
          <p:nvPr/>
        </p:nvSpPr>
        <p:spPr>
          <a:xfrm>
            <a:off x="5185356" y="1323320"/>
            <a:ext cx="64087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유아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5CF69B-A62E-44D3-9136-7067965BE35F}"/>
              </a:ext>
            </a:extLst>
          </p:cNvPr>
          <p:cNvSpPr txBox="1"/>
          <p:nvPr/>
        </p:nvSpPr>
        <p:spPr>
          <a:xfrm>
            <a:off x="5887087" y="1323319"/>
            <a:ext cx="534966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A8BE30-D1EA-4509-A42E-F34E468E5ECF}"/>
              </a:ext>
            </a:extLst>
          </p:cNvPr>
          <p:cNvSpPr txBox="1"/>
          <p:nvPr/>
        </p:nvSpPr>
        <p:spPr>
          <a:xfrm>
            <a:off x="6482912" y="1323319"/>
            <a:ext cx="570042" cy="276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</a:p>
        </p:txBody>
      </p:sp>
      <p:sp>
        <p:nvSpPr>
          <p:cNvPr id="25" name="이중 물결 24">
            <a:extLst>
              <a:ext uri="{FF2B5EF4-FFF2-40B4-BE49-F238E27FC236}">
                <a16:creationId xmlns:a16="http://schemas.microsoft.com/office/drawing/2014/main" id="{F5CF99F9-036B-4720-A951-050A907E99D8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9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중 물결 13">
            <a:extLst>
              <a:ext uri="{FF2B5EF4-FFF2-40B4-BE49-F238E27FC236}">
                <a16:creationId xmlns:a16="http://schemas.microsoft.com/office/drawing/2014/main" id="{6B68B4F4-C1F1-4BA7-8118-E6B81D758866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003FC7-83F5-43E0-B723-7254C5EDA750}"/>
              </a:ext>
            </a:extLst>
          </p:cNvPr>
          <p:cNvSpPr/>
          <p:nvPr/>
        </p:nvSpPr>
        <p:spPr>
          <a:xfrm>
            <a:off x="2185776" y="190047"/>
            <a:ext cx="5382047" cy="178007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86B8D4-0A23-42EC-95BF-A71EF16CDE82}"/>
              </a:ext>
            </a:extLst>
          </p:cNvPr>
          <p:cNvGrpSpPr/>
          <p:nvPr/>
        </p:nvGrpSpPr>
        <p:grpSpPr>
          <a:xfrm>
            <a:off x="2339821" y="687558"/>
            <a:ext cx="5073956" cy="1117554"/>
            <a:chOff x="2274491" y="1107834"/>
            <a:chExt cx="5073956" cy="1117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B2778C-0FD4-4715-894E-A3A87B9A60E8}"/>
                </a:ext>
              </a:extLst>
            </p:cNvPr>
            <p:cNvSpPr txBox="1"/>
            <p:nvPr/>
          </p:nvSpPr>
          <p:spPr>
            <a:xfrm>
              <a:off x="2274491" y="1107835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F4CF49-733D-4121-974F-AA5C36C9652F}"/>
                </a:ext>
              </a:extLst>
            </p:cNvPr>
            <p:cNvSpPr txBox="1"/>
            <p:nvPr/>
          </p:nvSpPr>
          <p:spPr>
            <a:xfrm>
              <a:off x="2274491" y="1532824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B38F55-F724-4A1E-950C-2FA51B2D0511}"/>
                </a:ext>
              </a:extLst>
            </p:cNvPr>
            <p:cNvSpPr txBox="1"/>
            <p:nvPr/>
          </p:nvSpPr>
          <p:spPr>
            <a:xfrm>
              <a:off x="2274491" y="1948389"/>
              <a:ext cx="1016640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C657F-3B0F-44F6-96D2-AFF5D8351A87}"/>
                </a:ext>
              </a:extLst>
            </p:cNvPr>
            <p:cNvSpPr txBox="1"/>
            <p:nvPr/>
          </p:nvSpPr>
          <p:spPr>
            <a:xfrm>
              <a:off x="3379846" y="1107834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E9414-ACD8-4CD1-B999-EE73E57D666F}"/>
                </a:ext>
              </a:extLst>
            </p:cNvPr>
            <p:cNvSpPr txBox="1"/>
            <p:nvPr/>
          </p:nvSpPr>
          <p:spPr>
            <a:xfrm>
              <a:off x="3379846" y="1532823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DBF4F-6CF3-4B7A-BF08-04185F3D669B}"/>
                </a:ext>
              </a:extLst>
            </p:cNvPr>
            <p:cNvSpPr txBox="1"/>
            <p:nvPr/>
          </p:nvSpPr>
          <p:spPr>
            <a:xfrm>
              <a:off x="3379846" y="1948385"/>
              <a:ext cx="3968601" cy="27699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구매링크 입력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0A48A89-48F6-4174-97FA-1603FA5C1055}"/>
              </a:ext>
            </a:extLst>
          </p:cNvPr>
          <p:cNvSpPr txBox="1"/>
          <p:nvPr/>
        </p:nvSpPr>
        <p:spPr>
          <a:xfrm>
            <a:off x="2339821" y="284914"/>
            <a:ext cx="1629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상품 링크</a:t>
            </a:r>
          </a:p>
        </p:txBody>
      </p:sp>
      <p:pic>
        <p:nvPicPr>
          <p:cNvPr id="31" name="그래픽 30" descr="추가 단색으로 채워진">
            <a:extLst>
              <a:ext uri="{FF2B5EF4-FFF2-40B4-BE49-F238E27FC236}">
                <a16:creationId xmlns:a16="http://schemas.microsoft.com/office/drawing/2014/main" id="{6D4C5605-00A2-4F3E-9F54-B3F17BC6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78" y="271996"/>
            <a:ext cx="276999" cy="276999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28D8FA-888E-45FF-B6DC-C02A5E4A36E1}"/>
              </a:ext>
            </a:extLst>
          </p:cNvPr>
          <p:cNvCxnSpPr>
            <a:cxnSpLocks/>
          </p:cNvCxnSpPr>
          <p:nvPr/>
        </p:nvCxnSpPr>
        <p:spPr>
          <a:xfrm>
            <a:off x="182880" y="4500536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B81CEC-C248-4B65-8EA4-681CA415DE29}"/>
              </a:ext>
            </a:extLst>
          </p:cNvPr>
          <p:cNvSpPr txBox="1"/>
          <p:nvPr/>
        </p:nvSpPr>
        <p:spPr>
          <a:xfrm>
            <a:off x="3501018" y="4508155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</p:spTree>
    <p:extLst>
      <p:ext uri="{BB962C8B-B14F-4D97-AF65-F5344CB8AC3E}">
        <p14:creationId xmlns:p14="http://schemas.microsoft.com/office/powerpoint/2010/main" val="223005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중 물결 1">
            <a:extLst>
              <a:ext uri="{FF2B5EF4-FFF2-40B4-BE49-F238E27FC236}">
                <a16:creationId xmlns:a16="http://schemas.microsoft.com/office/drawing/2014/main" id="{10BBDDA8-839B-4B16-B361-1C399155436C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E090B2-60E5-41AA-AF0A-778C1692F00B}"/>
              </a:ext>
            </a:extLst>
          </p:cNvPr>
          <p:cNvCxnSpPr>
            <a:cxnSpLocks/>
          </p:cNvCxnSpPr>
          <p:nvPr/>
        </p:nvCxnSpPr>
        <p:spPr>
          <a:xfrm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09E1AC-4F21-471D-9B05-F72D77E3BCCF}"/>
              </a:ext>
            </a:extLst>
          </p:cNvPr>
          <p:cNvCxnSpPr>
            <a:cxnSpLocks/>
          </p:cNvCxnSpPr>
          <p:nvPr/>
        </p:nvCxnSpPr>
        <p:spPr>
          <a:xfrm flipH="1"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D1257A-F611-44FF-8096-42A97B0C988E}"/>
              </a:ext>
            </a:extLst>
          </p:cNvPr>
          <p:cNvSpPr txBox="1"/>
          <p:nvPr/>
        </p:nvSpPr>
        <p:spPr>
          <a:xfrm>
            <a:off x="4483102" y="22537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배너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AC8333-4D9D-410E-A00D-93D676FBCD6C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9F848-9B06-4914-8738-731B4CEA513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pic>
        <p:nvPicPr>
          <p:cNvPr id="25" name="그래픽 24" descr="확대 단색으로 채워진">
            <a:extLst>
              <a:ext uri="{FF2B5EF4-FFF2-40B4-BE49-F238E27FC236}">
                <a16:creationId xmlns:a16="http://schemas.microsoft.com/office/drawing/2014/main" id="{7D075F76-5A18-42E2-87C9-E9C35838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117F5-4816-446D-A55B-646EF954D779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DE090B2-60E5-41AA-AF0A-778C1692F00B}"/>
              </a:ext>
            </a:extLst>
          </p:cNvPr>
          <p:cNvCxnSpPr>
            <a:cxnSpLocks/>
          </p:cNvCxnSpPr>
          <p:nvPr/>
        </p:nvCxnSpPr>
        <p:spPr>
          <a:xfrm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09E1AC-4F21-471D-9B05-F72D77E3BCCF}"/>
              </a:ext>
            </a:extLst>
          </p:cNvPr>
          <p:cNvCxnSpPr>
            <a:cxnSpLocks/>
          </p:cNvCxnSpPr>
          <p:nvPr/>
        </p:nvCxnSpPr>
        <p:spPr>
          <a:xfrm flipH="1">
            <a:off x="995" y="4"/>
            <a:ext cx="9751617" cy="4876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D1257A-F611-44FF-8096-42A97B0C988E}"/>
              </a:ext>
            </a:extLst>
          </p:cNvPr>
          <p:cNvSpPr txBox="1"/>
          <p:nvPr/>
        </p:nvSpPr>
        <p:spPr>
          <a:xfrm>
            <a:off x="4483102" y="22537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배너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AC8333-4D9D-410E-A00D-93D676FBCD6C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9F848-9B06-4914-8738-731B4CEA513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117F5-4816-446D-A55B-646EF954D779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429E7D-4DA7-4557-A0FC-240F90699612}"/>
              </a:ext>
            </a:extLst>
          </p:cNvPr>
          <p:cNvSpPr/>
          <p:nvPr/>
        </p:nvSpPr>
        <p:spPr>
          <a:xfrm>
            <a:off x="6201295" y="0"/>
            <a:ext cx="3551309" cy="487680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래픽 24" descr="확대 단색으로 채워진">
            <a:extLst>
              <a:ext uri="{FF2B5EF4-FFF2-40B4-BE49-F238E27FC236}">
                <a16:creationId xmlns:a16="http://schemas.microsoft.com/office/drawing/2014/main" id="{7D075F76-5A18-42E2-87C9-E9C35838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0F15EC-4489-4795-A1A0-FE2713A39BDF}"/>
              </a:ext>
            </a:extLst>
          </p:cNvPr>
          <p:cNvCxnSpPr/>
          <p:nvPr/>
        </p:nvCxnSpPr>
        <p:spPr>
          <a:xfrm>
            <a:off x="7024255" y="363253"/>
            <a:ext cx="2274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EEE8B-741C-4DB9-8592-0F82BAE8EDD7}"/>
              </a:ext>
            </a:extLst>
          </p:cNvPr>
          <p:cNvSpPr txBox="1"/>
          <p:nvPr/>
        </p:nvSpPr>
        <p:spPr>
          <a:xfrm>
            <a:off x="8129847" y="507660"/>
            <a:ext cx="116939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전체보기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8C355-D16E-4B81-B442-FD473B608CA6}"/>
              </a:ext>
            </a:extLst>
          </p:cNvPr>
          <p:cNvSpPr txBox="1"/>
          <p:nvPr/>
        </p:nvSpPr>
        <p:spPr>
          <a:xfrm>
            <a:off x="6515392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01BF9-B616-46C8-BFB2-D8D186FFD532}"/>
              </a:ext>
            </a:extLst>
          </p:cNvPr>
          <p:cNvSpPr txBox="1"/>
          <p:nvPr/>
        </p:nvSpPr>
        <p:spPr>
          <a:xfrm>
            <a:off x="7112068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여름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55E0ED-B890-458D-B475-A5B198118CCE}"/>
              </a:ext>
            </a:extLst>
          </p:cNvPr>
          <p:cNvSpPr txBox="1"/>
          <p:nvPr/>
        </p:nvSpPr>
        <p:spPr>
          <a:xfrm>
            <a:off x="7708744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가을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27666-3479-48FF-8233-757F75CE3A7F}"/>
              </a:ext>
            </a:extLst>
          </p:cNvPr>
          <p:cNvSpPr txBox="1"/>
          <p:nvPr/>
        </p:nvSpPr>
        <p:spPr>
          <a:xfrm>
            <a:off x="8305420" y="1445003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겨울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3F917B-0298-495E-AD2F-F89140786174}"/>
              </a:ext>
            </a:extLst>
          </p:cNvPr>
          <p:cNvSpPr txBox="1"/>
          <p:nvPr/>
        </p:nvSpPr>
        <p:spPr>
          <a:xfrm>
            <a:off x="6515392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여자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3727E-66D1-4A76-9A5B-74372428E2E8}"/>
              </a:ext>
            </a:extLst>
          </p:cNvPr>
          <p:cNvSpPr txBox="1"/>
          <p:nvPr/>
        </p:nvSpPr>
        <p:spPr>
          <a:xfrm>
            <a:off x="7112068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남자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7AB5D3-072E-4B7A-9B0C-0A065EC3CCD0}"/>
              </a:ext>
            </a:extLst>
          </p:cNvPr>
          <p:cNvSpPr txBox="1"/>
          <p:nvPr/>
        </p:nvSpPr>
        <p:spPr>
          <a:xfrm>
            <a:off x="7708744" y="2646564"/>
            <a:ext cx="508863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공용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9D429-B686-4937-B756-60FD8A27A1EC}"/>
              </a:ext>
            </a:extLst>
          </p:cNvPr>
          <p:cNvSpPr txBox="1"/>
          <p:nvPr/>
        </p:nvSpPr>
        <p:spPr>
          <a:xfrm>
            <a:off x="6515392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유아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01A27-542A-447B-B32E-A88F181A6042}"/>
              </a:ext>
            </a:extLst>
          </p:cNvPr>
          <p:cNvSpPr txBox="1"/>
          <p:nvPr/>
        </p:nvSpPr>
        <p:spPr>
          <a:xfrm>
            <a:off x="6515392" y="1050083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계절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8A0FAB-1497-421F-B500-C18B8614E649}"/>
              </a:ext>
            </a:extLst>
          </p:cNvPr>
          <p:cNvSpPr txBox="1"/>
          <p:nvPr/>
        </p:nvSpPr>
        <p:spPr>
          <a:xfrm>
            <a:off x="6515392" y="2254050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E48FC-5E43-4092-913C-1434C2ED3D87}"/>
              </a:ext>
            </a:extLst>
          </p:cNvPr>
          <p:cNvSpPr txBox="1"/>
          <p:nvPr/>
        </p:nvSpPr>
        <p:spPr>
          <a:xfrm>
            <a:off x="6515392" y="3426053"/>
            <a:ext cx="85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스타일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15DA50-70EE-4618-AC29-9B89D88D762A}"/>
              </a:ext>
            </a:extLst>
          </p:cNvPr>
          <p:cNvSpPr txBox="1"/>
          <p:nvPr/>
        </p:nvSpPr>
        <p:spPr>
          <a:xfrm>
            <a:off x="7196527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10</a:t>
            </a:r>
            <a:r>
              <a:rPr lang="ko-KR" altLang="en-US" sz="1200" dirty="0"/>
              <a:t>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48B839-7522-4569-A2C1-ACE35FE8C12C}"/>
              </a:ext>
            </a:extLst>
          </p:cNvPr>
          <p:cNvSpPr txBox="1"/>
          <p:nvPr/>
        </p:nvSpPr>
        <p:spPr>
          <a:xfrm>
            <a:off x="7877662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20</a:t>
            </a:r>
            <a:r>
              <a:rPr lang="ko-KR" altLang="en-US" sz="1200" dirty="0"/>
              <a:t>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FAE87-598D-4517-804E-9B841E695BA3}"/>
              </a:ext>
            </a:extLst>
          </p:cNvPr>
          <p:cNvSpPr txBox="1"/>
          <p:nvPr/>
        </p:nvSpPr>
        <p:spPr>
          <a:xfrm>
            <a:off x="8562031" y="382416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30</a:t>
            </a:r>
            <a:r>
              <a:rPr lang="ko-KR" altLang="en-US" sz="1200" dirty="0"/>
              <a:t>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1F8C1-1A70-44CB-95E0-4B1BB0FC2001}"/>
              </a:ext>
            </a:extLst>
          </p:cNvPr>
          <p:cNvSpPr txBox="1"/>
          <p:nvPr/>
        </p:nvSpPr>
        <p:spPr>
          <a:xfrm>
            <a:off x="7196527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50</a:t>
            </a:r>
            <a:r>
              <a:rPr lang="ko-KR" altLang="en-US" sz="1200" dirty="0"/>
              <a:t>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C7F062-E8C4-409B-B7CD-022E5885C05E}"/>
              </a:ext>
            </a:extLst>
          </p:cNvPr>
          <p:cNvSpPr txBox="1"/>
          <p:nvPr/>
        </p:nvSpPr>
        <p:spPr>
          <a:xfrm>
            <a:off x="7877662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60</a:t>
            </a:r>
            <a:r>
              <a:rPr lang="ko-KR" altLang="en-US" sz="1200" dirty="0"/>
              <a:t>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09FC82-3C87-4D9B-A6E1-7FCB34E55552}"/>
              </a:ext>
            </a:extLst>
          </p:cNvPr>
          <p:cNvSpPr txBox="1"/>
          <p:nvPr/>
        </p:nvSpPr>
        <p:spPr>
          <a:xfrm>
            <a:off x="6515392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en-US" altLang="ko-KR" sz="1200" dirty="0"/>
              <a:t>40</a:t>
            </a:r>
            <a:r>
              <a:rPr lang="ko-KR" altLang="en-US" sz="1200" dirty="0"/>
              <a:t>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0CBF0-655A-4B22-A40C-E495276C7B75}"/>
              </a:ext>
            </a:extLst>
          </p:cNvPr>
          <p:cNvSpPr txBox="1"/>
          <p:nvPr/>
        </p:nvSpPr>
        <p:spPr>
          <a:xfrm>
            <a:off x="8558797" y="4231632"/>
            <a:ext cx="596676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70514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3917716" y="8667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인기 코디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62C478-1DAC-42BC-8BC0-F5AB1EAE9AB5}"/>
              </a:ext>
            </a:extLst>
          </p:cNvPr>
          <p:cNvGrpSpPr/>
          <p:nvPr/>
        </p:nvGrpSpPr>
        <p:grpSpPr>
          <a:xfrm>
            <a:off x="454359" y="1371600"/>
            <a:ext cx="8844881" cy="2590800"/>
            <a:chOff x="528320" y="1767840"/>
            <a:chExt cx="8844881" cy="2590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9AA0B48-02F3-49DD-8B52-B0F50AE69B41}"/>
              </a:ext>
            </a:extLst>
          </p:cNvPr>
          <p:cNvGrpSpPr/>
          <p:nvPr/>
        </p:nvGrpSpPr>
        <p:grpSpPr>
          <a:xfrm>
            <a:off x="454359" y="4005580"/>
            <a:ext cx="1526841" cy="365760"/>
            <a:chOff x="454359" y="3806257"/>
            <a:chExt cx="1526841" cy="36576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187B2F-31AE-420E-BDEE-1A1569D04285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21E17BA-F22E-450A-8204-95DB0DC5A5B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A7B9CA-33ED-4E1D-92EE-60A06300839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62FCCF-2553-422D-A55B-74F9EE83F4BB}"/>
              </a:ext>
            </a:extLst>
          </p:cNvPr>
          <p:cNvGrpSpPr/>
          <p:nvPr/>
        </p:nvGrpSpPr>
        <p:grpSpPr>
          <a:xfrm>
            <a:off x="2248200" y="4013200"/>
            <a:ext cx="1526841" cy="365760"/>
            <a:chOff x="454359" y="3806257"/>
            <a:chExt cx="1526841" cy="36576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5479C24-0ABA-433B-A44D-F8E5F14EC294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185C4D0-18A0-47F0-9A4B-E0AD69518540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351111-0B32-4B66-9684-4CFCF6218C25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C322AA-31BB-450B-864C-0175DF8E29C1}"/>
              </a:ext>
            </a:extLst>
          </p:cNvPr>
          <p:cNvGrpSpPr/>
          <p:nvPr/>
        </p:nvGrpSpPr>
        <p:grpSpPr>
          <a:xfrm>
            <a:off x="4042042" y="4005580"/>
            <a:ext cx="1526841" cy="365760"/>
            <a:chOff x="454359" y="3806257"/>
            <a:chExt cx="1526841" cy="36576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9B9E1CA-9966-4788-8F29-11BEFAABCC81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69A2BAC-073D-4662-87C4-3DDAAC809937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BB27B4-F277-4F87-B0B0-940DBB34314A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133C86-8C48-4DC3-BB23-026D3213C2E7}"/>
              </a:ext>
            </a:extLst>
          </p:cNvPr>
          <p:cNvGrpSpPr/>
          <p:nvPr/>
        </p:nvGrpSpPr>
        <p:grpSpPr>
          <a:xfrm>
            <a:off x="5835883" y="4005580"/>
            <a:ext cx="1526841" cy="365760"/>
            <a:chOff x="454359" y="3806257"/>
            <a:chExt cx="1526841" cy="36576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F4BF748-7C64-4BB1-A931-FEBB842E74E7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A87A3C2-2384-4E8E-B92B-89D4A52A7A78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B23B2-54DE-4DFC-A8E3-5F21C235D049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1D61987-DEB4-438E-B416-ACFC7FABA681}"/>
              </a:ext>
            </a:extLst>
          </p:cNvPr>
          <p:cNvGrpSpPr/>
          <p:nvPr/>
        </p:nvGrpSpPr>
        <p:grpSpPr>
          <a:xfrm>
            <a:off x="7629724" y="4005580"/>
            <a:ext cx="1526841" cy="365760"/>
            <a:chOff x="454359" y="3806257"/>
            <a:chExt cx="1526841" cy="36576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80C7649-5FCB-4384-92AD-4904C96A06A4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E0D977C-4BC1-4938-80E9-35C97E8AA1DB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744B0-6A84-407A-9813-E239C40F7371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9DAB1B-F244-40DD-B4F7-F2BAFE3BED25}"/>
              </a:ext>
            </a:extLst>
          </p:cNvPr>
          <p:cNvSpPr txBox="1"/>
          <p:nvPr/>
        </p:nvSpPr>
        <p:spPr>
          <a:xfrm>
            <a:off x="7505399" y="997527"/>
            <a:ext cx="179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인기 코디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→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3FB9625-265B-4393-A093-5BB80759534C}"/>
              </a:ext>
            </a:extLst>
          </p:cNvPr>
          <p:cNvGrpSpPr/>
          <p:nvPr/>
        </p:nvGrpSpPr>
        <p:grpSpPr>
          <a:xfrm>
            <a:off x="77810" y="2240972"/>
            <a:ext cx="252223" cy="852055"/>
            <a:chOff x="454359" y="2244436"/>
            <a:chExt cx="252223" cy="852055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9DF541A-78CB-4948-B371-6F576D1FC2D7}"/>
                </a:ext>
              </a:extLst>
            </p:cNvPr>
            <p:cNvCxnSpPr>
              <a:endCxn id="4" idx="1"/>
            </p:cNvCxnSpPr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152397-2241-4F68-844E-D7FD2FD85E49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1CF03F6-F826-46FF-A4A5-5F27AEB5853C}"/>
              </a:ext>
            </a:extLst>
          </p:cNvPr>
          <p:cNvGrpSpPr/>
          <p:nvPr/>
        </p:nvGrpSpPr>
        <p:grpSpPr>
          <a:xfrm flipH="1">
            <a:off x="9383416" y="2237508"/>
            <a:ext cx="290587" cy="852055"/>
            <a:chOff x="454359" y="2244436"/>
            <a:chExt cx="252223" cy="852055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8614FB7-0579-4BA8-AC21-86C25ED90AD8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F9F913-FFAA-47B3-ACA0-A55D46F87B8B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1F9F92CA-5733-4904-9DA4-F38583095EED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이중 물결 49">
            <a:extLst>
              <a:ext uri="{FF2B5EF4-FFF2-40B4-BE49-F238E27FC236}">
                <a16:creationId xmlns:a16="http://schemas.microsoft.com/office/drawing/2014/main" id="{55B24A8E-4797-46DD-BE9B-4B9B1A65E78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5502F7-CC70-4704-A81E-0DED29954982}"/>
              </a:ext>
            </a:extLst>
          </p:cNvPr>
          <p:cNvSpPr/>
          <p:nvPr/>
        </p:nvSpPr>
        <p:spPr>
          <a:xfrm>
            <a:off x="455388" y="1371600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DB3AA08-51EA-4A21-94B9-4D679E3862DA}"/>
              </a:ext>
            </a:extLst>
          </p:cNvPr>
          <p:cNvCxnSpPr>
            <a:cxnSpLocks/>
          </p:cNvCxnSpPr>
          <p:nvPr/>
        </p:nvCxnSpPr>
        <p:spPr>
          <a:xfrm flipH="1">
            <a:off x="455388" y="1371600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C81F95-F7DF-40A2-9C67-8B7EB779EFA8}"/>
              </a:ext>
            </a:extLst>
          </p:cNvPr>
          <p:cNvSpPr txBox="1"/>
          <p:nvPr/>
        </p:nvSpPr>
        <p:spPr>
          <a:xfrm>
            <a:off x="455388" y="1371600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E8B49E6-C315-40B3-B45C-230AA60C4ACA}"/>
              </a:ext>
            </a:extLst>
          </p:cNvPr>
          <p:cNvCxnSpPr>
            <a:cxnSpLocks/>
          </p:cNvCxnSpPr>
          <p:nvPr/>
        </p:nvCxnSpPr>
        <p:spPr>
          <a:xfrm>
            <a:off x="564909" y="3284220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하트 단색으로 채워진">
            <a:extLst>
              <a:ext uri="{FF2B5EF4-FFF2-40B4-BE49-F238E27FC236}">
                <a16:creationId xmlns:a16="http://schemas.microsoft.com/office/drawing/2014/main" id="{7F6F44E0-612D-4DF5-928C-ABB69248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067" y="3387091"/>
            <a:ext cx="350520" cy="350520"/>
          </a:xfrm>
          <a:prstGeom prst="rect">
            <a:avLst/>
          </a:prstGeom>
        </p:spPr>
      </p:pic>
      <p:pic>
        <p:nvPicPr>
          <p:cNvPr id="60" name="그래픽 59" descr="다운로드 단색으로 채워진">
            <a:extLst>
              <a:ext uri="{FF2B5EF4-FFF2-40B4-BE49-F238E27FC236}">
                <a16:creationId xmlns:a16="http://schemas.microsoft.com/office/drawing/2014/main" id="{B3665365-66B5-44A6-BAF6-C0E0534C9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298" y="3389145"/>
            <a:ext cx="350520" cy="350520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EE63475-CE6C-48B7-AFCA-1C949B391D38}"/>
              </a:ext>
            </a:extLst>
          </p:cNvPr>
          <p:cNvCxnSpPr>
            <a:cxnSpLocks/>
          </p:cNvCxnSpPr>
          <p:nvPr/>
        </p:nvCxnSpPr>
        <p:spPr>
          <a:xfrm>
            <a:off x="455387" y="1355296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3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99F0742-6706-4C92-8096-31A394B7B29A}"/>
              </a:ext>
            </a:extLst>
          </p:cNvPr>
          <p:cNvSpPr txBox="1"/>
          <p:nvPr/>
        </p:nvSpPr>
        <p:spPr>
          <a:xfrm>
            <a:off x="4054782" y="37982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실시간 코디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A68930-55A3-4953-8C64-EE683C8CC5F6}"/>
              </a:ext>
            </a:extLst>
          </p:cNvPr>
          <p:cNvGrpSpPr/>
          <p:nvPr/>
        </p:nvGrpSpPr>
        <p:grpSpPr>
          <a:xfrm>
            <a:off x="454359" y="975268"/>
            <a:ext cx="8844881" cy="2590800"/>
            <a:chOff x="528320" y="1767840"/>
            <a:chExt cx="8844881" cy="2590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528320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320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322161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2161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116003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03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909844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844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703685" y="1767840"/>
              <a:ext cx="1669516" cy="25908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3685" y="1767840"/>
              <a:ext cx="1669516" cy="2590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9202C1-D150-46F5-813D-22499AF84AF3}"/>
              </a:ext>
            </a:extLst>
          </p:cNvPr>
          <p:cNvCxnSpPr>
            <a:cxnSpLocks/>
          </p:cNvCxnSpPr>
          <p:nvPr/>
        </p:nvCxnSpPr>
        <p:spPr>
          <a:xfrm>
            <a:off x="365760" y="4499849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41E130-B8A8-4838-89E0-4FB383355E94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D475AD-8DDD-40BA-860C-1EF4A245913F}"/>
              </a:ext>
            </a:extLst>
          </p:cNvPr>
          <p:cNvGrpSpPr/>
          <p:nvPr/>
        </p:nvGrpSpPr>
        <p:grpSpPr>
          <a:xfrm>
            <a:off x="454359" y="3609297"/>
            <a:ext cx="1526841" cy="365760"/>
            <a:chOff x="454359" y="3806257"/>
            <a:chExt cx="1526841" cy="36576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8C6CB2F-B639-4637-ACCF-9C685F01E18A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0AE9915-64C9-47FA-AE11-33550171FFD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C81167-FCEE-43D3-AF72-4BFAB25B6722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1D67D5B-DDB3-4492-9815-BBFF4BB1FB9D}"/>
              </a:ext>
            </a:extLst>
          </p:cNvPr>
          <p:cNvGrpSpPr/>
          <p:nvPr/>
        </p:nvGrpSpPr>
        <p:grpSpPr>
          <a:xfrm>
            <a:off x="2248200" y="3616917"/>
            <a:ext cx="1526841" cy="365760"/>
            <a:chOff x="454359" y="3806257"/>
            <a:chExt cx="1526841" cy="365760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29C664B-D7C2-43F2-8660-0A5FD7C0D25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2EC210B-75A6-49BC-B3CB-69909C8EA565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AF2F70-1F10-4CF2-ABF8-F6399DC87BC9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C077D28-926C-4D68-B7E6-535AD598D5ED}"/>
              </a:ext>
            </a:extLst>
          </p:cNvPr>
          <p:cNvGrpSpPr/>
          <p:nvPr/>
        </p:nvGrpSpPr>
        <p:grpSpPr>
          <a:xfrm>
            <a:off x="4042042" y="3609297"/>
            <a:ext cx="1526841" cy="365760"/>
            <a:chOff x="454359" y="3806257"/>
            <a:chExt cx="1526841" cy="36576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D4D3FF4-FE7C-40DC-895D-40C0CF3E55E8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F5A11D8-42EB-4934-87F9-47F97B5C6F33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F5644B-57E0-4703-9189-4362424463FC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100BBD8-B095-4B2A-B475-FE8AC04F66DB}"/>
              </a:ext>
            </a:extLst>
          </p:cNvPr>
          <p:cNvGrpSpPr/>
          <p:nvPr/>
        </p:nvGrpSpPr>
        <p:grpSpPr>
          <a:xfrm>
            <a:off x="5835883" y="3609297"/>
            <a:ext cx="1526841" cy="365760"/>
            <a:chOff x="454359" y="3806257"/>
            <a:chExt cx="1526841" cy="36576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FFA1EF8-E44F-46A9-8D91-A8E8D5E8746E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011B7DA-DE69-41DB-ACF7-7CDC02737DCE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0EDAC5-7978-47C6-B9C9-E59BFFBB5B7E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E822C76-4C6F-4C0A-A8EB-76BC927AA409}"/>
              </a:ext>
            </a:extLst>
          </p:cNvPr>
          <p:cNvGrpSpPr/>
          <p:nvPr/>
        </p:nvGrpSpPr>
        <p:grpSpPr>
          <a:xfrm>
            <a:off x="7590125" y="3609297"/>
            <a:ext cx="1526841" cy="365760"/>
            <a:chOff x="454359" y="3806257"/>
            <a:chExt cx="1526841" cy="365760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91F64E6-8600-4D94-BE38-D38D5595B6A6}"/>
                </a:ext>
              </a:extLst>
            </p:cNvPr>
            <p:cNvSpPr/>
            <p:nvPr/>
          </p:nvSpPr>
          <p:spPr>
            <a:xfrm>
              <a:off x="454359" y="3820162"/>
              <a:ext cx="345820" cy="351855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20731206-83E1-4FFF-AAB0-A3CCE32DF661}"/>
                </a:ext>
              </a:extLst>
            </p:cNvPr>
            <p:cNvCxnSpPr>
              <a:cxnSpLocks/>
            </p:cNvCxnSpPr>
            <p:nvPr/>
          </p:nvCxnSpPr>
          <p:spPr>
            <a:xfrm>
              <a:off x="883999" y="4083256"/>
              <a:ext cx="109720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C084C1-3472-452A-847B-7D54F4DEEF07}"/>
                </a:ext>
              </a:extLst>
            </p:cNvPr>
            <p:cNvSpPr txBox="1"/>
            <p:nvPr/>
          </p:nvSpPr>
          <p:spPr>
            <a:xfrm>
              <a:off x="792856" y="3806257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062056F-43BA-42A2-BCBC-72FFB39612BF}"/>
              </a:ext>
            </a:extLst>
          </p:cNvPr>
          <p:cNvSpPr txBox="1"/>
          <p:nvPr/>
        </p:nvSpPr>
        <p:spPr>
          <a:xfrm>
            <a:off x="7567561" y="655040"/>
            <a:ext cx="1793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실시간 코디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→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276F041-DB67-4C4D-83F8-5BC341F09000}"/>
              </a:ext>
            </a:extLst>
          </p:cNvPr>
          <p:cNvGrpSpPr/>
          <p:nvPr/>
        </p:nvGrpSpPr>
        <p:grpSpPr>
          <a:xfrm>
            <a:off x="113537" y="1847040"/>
            <a:ext cx="252223" cy="852055"/>
            <a:chOff x="454359" y="2244436"/>
            <a:chExt cx="252223" cy="85205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B4EA8C8-56E4-401F-B9A7-92717BDD098A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9173EFE-9A78-40FC-B393-7887EA0270DA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E7A1EB9-EB15-4ECA-A713-CB004C7AF214}"/>
              </a:ext>
            </a:extLst>
          </p:cNvPr>
          <p:cNvGrpSpPr/>
          <p:nvPr/>
        </p:nvGrpSpPr>
        <p:grpSpPr>
          <a:xfrm flipH="1">
            <a:off x="9419143" y="1843576"/>
            <a:ext cx="290587" cy="852055"/>
            <a:chOff x="454359" y="2244436"/>
            <a:chExt cx="252223" cy="852055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2D18437-BB52-4623-AB5B-CB4342A02C5F}"/>
                </a:ext>
              </a:extLst>
            </p:cNvPr>
            <p:cNvCxnSpPr/>
            <p:nvPr/>
          </p:nvCxnSpPr>
          <p:spPr>
            <a:xfrm flipH="1">
              <a:off x="454359" y="2244436"/>
              <a:ext cx="252223" cy="422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EA12951-9B56-4D4F-8A44-6598FB091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6146" y="2667000"/>
              <a:ext cx="250436" cy="4294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8D1CEF15-51A0-4604-A854-26ADB1D4B53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BE5F51-F398-41D2-BD7E-C52CEA305CA3}"/>
              </a:ext>
            </a:extLst>
          </p:cNvPr>
          <p:cNvSpPr/>
          <p:nvPr/>
        </p:nvSpPr>
        <p:spPr>
          <a:xfrm>
            <a:off x="455388" y="980568"/>
            <a:ext cx="1669516" cy="259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5ACCB78-C852-4889-A0E8-F7DCDE8EC087}"/>
              </a:ext>
            </a:extLst>
          </p:cNvPr>
          <p:cNvCxnSpPr>
            <a:cxnSpLocks/>
          </p:cNvCxnSpPr>
          <p:nvPr/>
        </p:nvCxnSpPr>
        <p:spPr>
          <a:xfrm flipH="1">
            <a:off x="455388" y="980568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6DD6BD-717D-44FE-B75F-AA029AB184C5}"/>
              </a:ext>
            </a:extLst>
          </p:cNvPr>
          <p:cNvSpPr txBox="1"/>
          <p:nvPr/>
        </p:nvSpPr>
        <p:spPr>
          <a:xfrm>
            <a:off x="455388" y="980568"/>
            <a:ext cx="1669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((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마우스 오버 시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))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제목</a:t>
            </a:r>
            <a:r>
              <a:rPr lang="en-US" altLang="ko-KR" sz="1400" dirty="0">
                <a:solidFill>
                  <a:schemeClr val="bg1"/>
                </a:solidFill>
              </a:rPr>
              <a:t>)…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F6D4FE6-18EB-4936-BE65-8571E5744A38}"/>
              </a:ext>
            </a:extLst>
          </p:cNvPr>
          <p:cNvCxnSpPr>
            <a:cxnSpLocks/>
          </p:cNvCxnSpPr>
          <p:nvPr/>
        </p:nvCxnSpPr>
        <p:spPr>
          <a:xfrm>
            <a:off x="564909" y="2893188"/>
            <a:ext cx="1417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래픽 52" descr="하트 단색으로 채워진">
            <a:extLst>
              <a:ext uri="{FF2B5EF4-FFF2-40B4-BE49-F238E27FC236}">
                <a16:creationId xmlns:a16="http://schemas.microsoft.com/office/drawing/2014/main" id="{DF5CBD66-3B18-46DA-9446-D96FB416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067" y="2996059"/>
            <a:ext cx="350520" cy="350520"/>
          </a:xfrm>
          <a:prstGeom prst="rect">
            <a:avLst/>
          </a:prstGeom>
        </p:spPr>
      </p:pic>
      <p:pic>
        <p:nvPicPr>
          <p:cNvPr id="54" name="그래픽 53" descr="다운로드 단색으로 채워진">
            <a:extLst>
              <a:ext uri="{FF2B5EF4-FFF2-40B4-BE49-F238E27FC236}">
                <a16:creationId xmlns:a16="http://schemas.microsoft.com/office/drawing/2014/main" id="{B3F30C9B-9691-4061-ABE4-81128BE10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298" y="2998113"/>
            <a:ext cx="350520" cy="35052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B718CB-C39D-4370-8BFE-F4305814504B}"/>
              </a:ext>
            </a:extLst>
          </p:cNvPr>
          <p:cNvCxnSpPr>
            <a:cxnSpLocks/>
          </p:cNvCxnSpPr>
          <p:nvPr/>
        </p:nvCxnSpPr>
        <p:spPr>
          <a:xfrm>
            <a:off x="455387" y="964264"/>
            <a:ext cx="1669516" cy="25908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7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F9202C1-D150-46F5-813D-22499AF84AF3}"/>
              </a:ext>
            </a:extLst>
          </p:cNvPr>
          <p:cNvCxnSpPr>
            <a:cxnSpLocks/>
          </p:cNvCxnSpPr>
          <p:nvPr/>
        </p:nvCxnSpPr>
        <p:spPr>
          <a:xfrm>
            <a:off x="365760" y="4499849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41E130-B8A8-4838-89E0-4FB383355E94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  <p:sp>
        <p:nvSpPr>
          <p:cNvPr id="48" name="이중 물결 47">
            <a:extLst>
              <a:ext uri="{FF2B5EF4-FFF2-40B4-BE49-F238E27FC236}">
                <a16:creationId xmlns:a16="http://schemas.microsoft.com/office/drawing/2014/main" id="{8D1CEF15-51A0-4604-A854-26ADB1D4B534}"/>
              </a:ext>
            </a:extLst>
          </p:cNvPr>
          <p:cNvSpPr/>
          <p:nvPr/>
        </p:nvSpPr>
        <p:spPr>
          <a:xfrm>
            <a:off x="-5442" y="60868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E866B51-4230-4797-8C91-1F3D8C260204}"/>
              </a:ext>
            </a:extLst>
          </p:cNvPr>
          <p:cNvGrpSpPr/>
          <p:nvPr/>
        </p:nvGrpSpPr>
        <p:grpSpPr>
          <a:xfrm>
            <a:off x="448419" y="1442046"/>
            <a:ext cx="8844881" cy="2298652"/>
            <a:chOff x="4664405" y="3189820"/>
            <a:chExt cx="3463357" cy="55087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20A1CB-2D46-4E36-9C87-C06B31852193}"/>
                </a:ext>
              </a:extLst>
            </p:cNvPr>
            <p:cNvSpPr/>
            <p:nvPr/>
          </p:nvSpPr>
          <p:spPr>
            <a:xfrm>
              <a:off x="4664405" y="3189820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E6D77B9-A6CC-4816-956C-A0C0E9D5E94E}"/>
                </a:ext>
              </a:extLst>
            </p:cNvPr>
            <p:cNvCxnSpPr>
              <a:cxnSpLocks/>
            </p:cNvCxnSpPr>
            <p:nvPr/>
          </p:nvCxnSpPr>
          <p:spPr>
            <a:xfrm>
              <a:off x="4664405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94E6C6D-653F-408C-9804-06DEBB459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4405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7EBFE92-3843-4432-8FFB-37EF485DE5A8}"/>
                </a:ext>
              </a:extLst>
            </p:cNvPr>
            <p:cNvSpPr/>
            <p:nvPr/>
          </p:nvSpPr>
          <p:spPr>
            <a:xfrm>
              <a:off x="6458246" y="3189820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5DB81B1-8313-44F3-9956-05EC3CBB33F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246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AE791AD-5ED8-41BF-8082-29782FCB8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8246" y="3189820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DFDDC7D-7343-45E6-ACB7-97CD2DAC326A}"/>
              </a:ext>
            </a:extLst>
          </p:cNvPr>
          <p:cNvSpPr txBox="1"/>
          <p:nvPr/>
        </p:nvSpPr>
        <p:spPr>
          <a:xfrm>
            <a:off x="2117935" y="2083540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광</a:t>
            </a:r>
            <a:r>
              <a:rPr lang="en-US" altLang="ko-KR" sz="6000" dirty="0"/>
              <a:t>									</a:t>
            </a:r>
            <a:r>
              <a:rPr lang="ko-KR" altLang="en-US" sz="6000" dirty="0"/>
              <a:t>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BE71EDA-D34C-4D55-87D1-EC23C2DDE295}"/>
              </a:ext>
            </a:extLst>
          </p:cNvPr>
          <p:cNvGrpSpPr/>
          <p:nvPr/>
        </p:nvGrpSpPr>
        <p:grpSpPr>
          <a:xfrm>
            <a:off x="448419" y="575409"/>
            <a:ext cx="8844881" cy="595883"/>
            <a:chOff x="448419" y="575409"/>
            <a:chExt cx="8844881" cy="59588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D52188-C90A-4BDF-96B5-04309D253AA6}"/>
                </a:ext>
              </a:extLst>
            </p:cNvPr>
            <p:cNvSpPr/>
            <p:nvPr/>
          </p:nvSpPr>
          <p:spPr>
            <a:xfrm>
              <a:off x="448419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B43D20-11A3-49C4-9DD6-C387E893345F}"/>
                </a:ext>
              </a:extLst>
            </p:cNvPr>
            <p:cNvCxnSpPr>
              <a:cxnSpLocks/>
            </p:cNvCxnSpPr>
            <p:nvPr/>
          </p:nvCxnSpPr>
          <p:spPr>
            <a:xfrm>
              <a:off x="448419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5C34024-736F-4470-B0C4-9333C91E0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19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EFB43A-5519-45B2-9797-130D54B6D930}"/>
                </a:ext>
              </a:extLst>
            </p:cNvPr>
            <p:cNvSpPr/>
            <p:nvPr/>
          </p:nvSpPr>
          <p:spPr>
            <a:xfrm>
              <a:off x="2242260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D951202-12B9-4EEE-8416-A95167289BEB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60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1B0F6BF-A8DB-4821-AB9C-FE8190857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2260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CD347-A2E7-4766-8436-981EB41A7BDA}"/>
                </a:ext>
              </a:extLst>
            </p:cNvPr>
            <p:cNvSpPr/>
            <p:nvPr/>
          </p:nvSpPr>
          <p:spPr>
            <a:xfrm>
              <a:off x="4036102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B72D939-8D84-4947-8FEE-7288656E3D8D}"/>
                </a:ext>
              </a:extLst>
            </p:cNvPr>
            <p:cNvCxnSpPr>
              <a:cxnSpLocks/>
            </p:cNvCxnSpPr>
            <p:nvPr/>
          </p:nvCxnSpPr>
          <p:spPr>
            <a:xfrm>
              <a:off x="4036102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BA798EF-E51F-49AD-B5B4-371793DCB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6102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A34781-8875-4931-9F37-5087AA0A8CB3}"/>
                </a:ext>
              </a:extLst>
            </p:cNvPr>
            <p:cNvSpPr/>
            <p:nvPr/>
          </p:nvSpPr>
          <p:spPr>
            <a:xfrm>
              <a:off x="5829943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F3FDBA4-D779-4823-99FD-0C2B8658FF32}"/>
                </a:ext>
              </a:extLst>
            </p:cNvPr>
            <p:cNvCxnSpPr>
              <a:cxnSpLocks/>
            </p:cNvCxnSpPr>
            <p:nvPr/>
          </p:nvCxnSpPr>
          <p:spPr>
            <a:xfrm>
              <a:off x="5829943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A2606F6-6021-4A9F-8524-E8D1D362E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9943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63E2A6-7DB3-4007-83A7-049D30D8D552}"/>
                </a:ext>
              </a:extLst>
            </p:cNvPr>
            <p:cNvSpPr/>
            <p:nvPr/>
          </p:nvSpPr>
          <p:spPr>
            <a:xfrm>
              <a:off x="7623784" y="575409"/>
              <a:ext cx="1669516" cy="55087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7C7162A-5F5C-4A96-9F4C-B574902D7A0A}"/>
                </a:ext>
              </a:extLst>
            </p:cNvPr>
            <p:cNvCxnSpPr>
              <a:cxnSpLocks/>
            </p:cNvCxnSpPr>
            <p:nvPr/>
          </p:nvCxnSpPr>
          <p:spPr>
            <a:xfrm>
              <a:off x="7623784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1ADEF97-057A-42AA-84F7-912026816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3784" y="575409"/>
              <a:ext cx="1669516" cy="55087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16170E5-0524-4A98-B620-2886AA692812}"/>
                </a:ext>
              </a:extLst>
            </p:cNvPr>
            <p:cNvSpPr txBox="1"/>
            <p:nvPr/>
          </p:nvSpPr>
          <p:spPr>
            <a:xfrm>
              <a:off x="2759136" y="586517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/>
                <a:t>광</a:t>
              </a:r>
              <a:r>
                <a:rPr lang="en-US" altLang="ko-KR" sz="3200" dirty="0"/>
                <a:t>								</a:t>
              </a:r>
              <a:r>
                <a:rPr lang="ko-KR" altLang="en-US" sz="3200" dirty="0"/>
                <a:t>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2A44D-A1D4-4D26-9A6B-FD110DE4ED3F}"/>
              </a:ext>
            </a:extLst>
          </p:cNvPr>
          <p:cNvSpPr txBox="1"/>
          <p:nvPr/>
        </p:nvSpPr>
        <p:spPr>
          <a:xfrm>
            <a:off x="4438218" y="1267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0E908-2751-4466-A3FC-507BF73026BA}"/>
              </a:ext>
            </a:extLst>
          </p:cNvPr>
          <p:cNvSpPr txBox="1"/>
          <p:nvPr/>
        </p:nvSpPr>
        <p:spPr>
          <a:xfrm>
            <a:off x="3756208" y="1924279"/>
            <a:ext cx="2241181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/>
              <a:t>카카오 로그인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2CBB-C9D1-49FC-B00C-430698CB49F5}"/>
              </a:ext>
            </a:extLst>
          </p:cNvPr>
          <p:cNvSpPr txBox="1"/>
          <p:nvPr/>
        </p:nvSpPr>
        <p:spPr>
          <a:xfrm>
            <a:off x="3756208" y="2410249"/>
            <a:ext cx="2241181" cy="3664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tIns="90000" bIns="90000" rtlCol="0" anchor="ctr" anchorCtr="1">
            <a:spAutoFit/>
          </a:bodyPr>
          <a:lstStyle/>
          <a:p>
            <a:pPr algn="ctr"/>
            <a:r>
              <a:rPr lang="ko-KR" altLang="en-US" sz="1200" dirty="0"/>
              <a:t>네이버 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952EC-A55B-4C1C-BEFE-794F9406BDC7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F41D1-8701-490B-9C02-53D1F2626BA9}"/>
              </a:ext>
            </a:extLst>
          </p:cNvPr>
          <p:cNvSpPr txBox="1"/>
          <p:nvPr/>
        </p:nvSpPr>
        <p:spPr>
          <a:xfrm>
            <a:off x="7599730" y="86254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pic>
        <p:nvPicPr>
          <p:cNvPr id="10" name="그래픽 9" descr="확대 단색으로 채워진">
            <a:extLst>
              <a:ext uri="{FF2B5EF4-FFF2-40B4-BE49-F238E27FC236}">
                <a16:creationId xmlns:a16="http://schemas.microsoft.com/office/drawing/2014/main" id="{8748C611-8843-4A0D-82F8-0F703BD9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3878A-D6BF-4593-B10B-B9A6B0156D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63C144-6F33-40BA-95A1-B3721360F5BD}"/>
              </a:ext>
            </a:extLst>
          </p:cNvPr>
          <p:cNvCxnSpPr>
            <a:cxnSpLocks/>
          </p:cNvCxnSpPr>
          <p:nvPr/>
        </p:nvCxnSpPr>
        <p:spPr>
          <a:xfrm>
            <a:off x="219089" y="4507468"/>
            <a:ext cx="938784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11C-152E-407E-BD53-7AD8AE9275CE}"/>
              </a:ext>
            </a:extLst>
          </p:cNvPr>
          <p:cNvSpPr txBox="1"/>
          <p:nvPr/>
        </p:nvSpPr>
        <p:spPr>
          <a:xfrm>
            <a:off x="3540416" y="4507468"/>
            <a:ext cx="247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@copyright.hyesuhyeon</a:t>
            </a:r>
          </a:p>
        </p:txBody>
      </p:sp>
    </p:spTree>
    <p:extLst>
      <p:ext uri="{BB962C8B-B14F-4D97-AF65-F5344CB8AC3E}">
        <p14:creationId xmlns:p14="http://schemas.microsoft.com/office/powerpoint/2010/main" val="21278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418840" y="762000"/>
            <a:ext cx="2915920" cy="280416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641D-EE0A-4DC2-A30E-B56D6F93092F}"/>
              </a:ext>
            </a:extLst>
          </p:cNvPr>
          <p:cNvSpPr txBox="1"/>
          <p:nvPr/>
        </p:nvSpPr>
        <p:spPr>
          <a:xfrm>
            <a:off x="2199640" y="1204044"/>
            <a:ext cx="1219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</a:p>
          <a:p>
            <a:pPr algn="ctr"/>
            <a:r>
              <a:rPr lang="ko-KR" altLang="en-US" sz="1100" dirty="0" err="1"/>
              <a:t>팔로워</a:t>
            </a:r>
            <a:r>
              <a:rPr lang="ko-KR" altLang="en-US" sz="1100" dirty="0"/>
              <a:t> </a:t>
            </a:r>
            <a:r>
              <a:rPr lang="en-US" altLang="ko-KR" sz="1100" dirty="0"/>
              <a:t>21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02C8D-8A80-4D56-8D70-9DF5EBB8F9F1}"/>
              </a:ext>
            </a:extLst>
          </p:cNvPr>
          <p:cNvSpPr txBox="1"/>
          <p:nvPr/>
        </p:nvSpPr>
        <p:spPr>
          <a:xfrm>
            <a:off x="3306582" y="3762940"/>
            <a:ext cx="313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@ 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자기소개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이중 물결 10">
            <a:extLst>
              <a:ext uri="{FF2B5EF4-FFF2-40B4-BE49-F238E27FC236}">
                <a16:creationId xmlns:a16="http://schemas.microsoft.com/office/drawing/2014/main" id="{B7DA15DB-5A10-4A62-AB46-D03673161EB5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F0EEC-ADD5-4B7D-8CCC-70FBD255BA83}"/>
              </a:ext>
            </a:extLst>
          </p:cNvPr>
          <p:cNvSpPr txBox="1"/>
          <p:nvPr/>
        </p:nvSpPr>
        <p:spPr>
          <a:xfrm>
            <a:off x="2447159" y="866510"/>
            <a:ext cx="72416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팔로우</a:t>
            </a:r>
            <a:endParaRPr lang="ko-KR" altLang="en-US" sz="1200" dirty="0"/>
          </a:p>
        </p:txBody>
      </p:sp>
      <p:pic>
        <p:nvPicPr>
          <p:cNvPr id="18" name="그래픽 17" descr="벨소리 단색으로 채워진">
            <a:extLst>
              <a:ext uri="{FF2B5EF4-FFF2-40B4-BE49-F238E27FC236}">
                <a16:creationId xmlns:a16="http://schemas.microsoft.com/office/drawing/2014/main" id="{6ECDEC10-6FEF-4234-BDE0-CA48C9C24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90583B-DB65-49CB-9C0E-D913026F8B48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39C1D-4FCD-46BF-B30D-97E2CDCE3183}"/>
              </a:ext>
            </a:extLst>
          </p:cNvPr>
          <p:cNvSpPr txBox="1"/>
          <p:nvPr/>
        </p:nvSpPr>
        <p:spPr>
          <a:xfrm>
            <a:off x="4110403" y="199973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2291F5C-BCFC-4C22-A494-AB80606D5E1A}"/>
              </a:ext>
            </a:extLst>
          </p:cNvPr>
          <p:cNvSpPr/>
          <p:nvPr/>
        </p:nvSpPr>
        <p:spPr>
          <a:xfrm>
            <a:off x="3418840" y="762000"/>
            <a:ext cx="2915920" cy="280416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641D-EE0A-4DC2-A30E-B56D6F93092F}"/>
              </a:ext>
            </a:extLst>
          </p:cNvPr>
          <p:cNvSpPr txBox="1"/>
          <p:nvPr/>
        </p:nvSpPr>
        <p:spPr>
          <a:xfrm>
            <a:off x="2199640" y="1204044"/>
            <a:ext cx="1219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</a:p>
          <a:p>
            <a:pPr algn="ctr"/>
            <a:r>
              <a:rPr lang="ko-KR" altLang="en-US" sz="1100" dirty="0" err="1"/>
              <a:t>팔로워</a:t>
            </a:r>
            <a:r>
              <a:rPr lang="ko-KR" altLang="en-US" sz="1100" dirty="0"/>
              <a:t> </a:t>
            </a:r>
            <a:r>
              <a:rPr lang="en-US" altLang="ko-KR" sz="1100" dirty="0"/>
              <a:t>21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A02C8D-8A80-4D56-8D70-9DF5EBB8F9F1}"/>
              </a:ext>
            </a:extLst>
          </p:cNvPr>
          <p:cNvSpPr txBox="1"/>
          <p:nvPr/>
        </p:nvSpPr>
        <p:spPr>
          <a:xfrm>
            <a:off x="3306582" y="3762940"/>
            <a:ext cx="313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@ (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자기소개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FBCCE4-4681-4BD5-A660-E851CBD6A8FE}"/>
              </a:ext>
            </a:extLst>
          </p:cNvPr>
          <p:cNvSpPr/>
          <p:nvPr/>
        </p:nvSpPr>
        <p:spPr>
          <a:xfrm>
            <a:off x="992" y="1"/>
            <a:ext cx="914251" cy="449507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12"/>
          </a:p>
        </p:txBody>
      </p:sp>
      <p:pic>
        <p:nvPicPr>
          <p:cNvPr id="15" name="그래픽 14" descr="확대 단색으로 채워진">
            <a:extLst>
              <a:ext uri="{FF2B5EF4-FFF2-40B4-BE49-F238E27FC236}">
                <a16:creationId xmlns:a16="http://schemas.microsoft.com/office/drawing/2014/main" id="{6F41662A-64CD-4F74-ADCC-C051233B3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9241" y="64957"/>
            <a:ext cx="298296" cy="2982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F3AA0-FAF4-465A-8979-9E09CE2A363E}"/>
              </a:ext>
            </a:extLst>
          </p:cNvPr>
          <p:cNvSpPr txBox="1"/>
          <p:nvPr/>
        </p:nvSpPr>
        <p:spPr>
          <a:xfrm>
            <a:off x="64419" y="400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이중 물결 10">
            <a:extLst>
              <a:ext uri="{FF2B5EF4-FFF2-40B4-BE49-F238E27FC236}">
                <a16:creationId xmlns:a16="http://schemas.microsoft.com/office/drawing/2014/main" id="{B7DA15DB-5A10-4A62-AB46-D03673161EB5}"/>
              </a:ext>
            </a:extLst>
          </p:cNvPr>
          <p:cNvSpPr/>
          <p:nvPr/>
        </p:nvSpPr>
        <p:spPr>
          <a:xfrm>
            <a:off x="0" y="4637930"/>
            <a:ext cx="9752605" cy="198782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F0EEC-ADD5-4B7D-8CCC-70FBD255BA83}"/>
              </a:ext>
            </a:extLst>
          </p:cNvPr>
          <p:cNvSpPr txBox="1"/>
          <p:nvPr/>
        </p:nvSpPr>
        <p:spPr>
          <a:xfrm>
            <a:off x="2447159" y="866510"/>
            <a:ext cx="724163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팔로우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39C1D-4FCD-46BF-B30D-97E2CDCE3183}"/>
              </a:ext>
            </a:extLst>
          </p:cNvPr>
          <p:cNvSpPr txBox="1"/>
          <p:nvPr/>
        </p:nvSpPr>
        <p:spPr>
          <a:xfrm>
            <a:off x="4110403" y="199973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프로필 사진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E4D51F-D6A7-4FF3-9B6F-2E0A238A4592}"/>
              </a:ext>
            </a:extLst>
          </p:cNvPr>
          <p:cNvSpPr/>
          <p:nvPr/>
        </p:nvSpPr>
        <p:spPr>
          <a:xfrm>
            <a:off x="6521809" y="449508"/>
            <a:ext cx="2195471" cy="27802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E94F69-2BE5-4C2E-A7C5-F6F45F0D40D7}"/>
              </a:ext>
            </a:extLst>
          </p:cNvPr>
          <p:cNvSpPr/>
          <p:nvPr/>
        </p:nvSpPr>
        <p:spPr>
          <a:xfrm>
            <a:off x="502920" y="866510"/>
            <a:ext cx="1828487" cy="27802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7A2F-C283-4F95-8C71-4F93AA06CBE0}"/>
              </a:ext>
            </a:extLst>
          </p:cNvPr>
          <p:cNvSpPr txBox="1"/>
          <p:nvPr/>
        </p:nvSpPr>
        <p:spPr>
          <a:xfrm>
            <a:off x="502920" y="885990"/>
            <a:ext cx="1670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팔로잉</a:t>
            </a:r>
            <a:r>
              <a:rPr lang="ko-KR" altLang="en-US" sz="1200" dirty="0"/>
              <a:t> </a:t>
            </a:r>
            <a:r>
              <a:rPr lang="en-US" altLang="ko-KR" sz="1200" dirty="0"/>
              <a:t>| </a:t>
            </a:r>
            <a:r>
              <a:rPr lang="ko-KR" altLang="en-US" sz="1200" dirty="0" err="1"/>
              <a:t>팔로워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19AB5B-9285-4E6A-8E5A-6AEB3AEF4FAE}"/>
              </a:ext>
            </a:extLst>
          </p:cNvPr>
          <p:cNvGrpSpPr/>
          <p:nvPr/>
        </p:nvGrpSpPr>
        <p:grpSpPr>
          <a:xfrm>
            <a:off x="625259" y="1189108"/>
            <a:ext cx="1138692" cy="282358"/>
            <a:chOff x="579565" y="4004932"/>
            <a:chExt cx="1138692" cy="28235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134275-D52D-4941-B341-555F158B2930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60A6A9-25B7-433A-89D0-4306D7592470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4E7B8B-632F-48B4-B064-D8DB3D567717}"/>
              </a:ext>
            </a:extLst>
          </p:cNvPr>
          <p:cNvGrpSpPr/>
          <p:nvPr/>
        </p:nvGrpSpPr>
        <p:grpSpPr>
          <a:xfrm>
            <a:off x="625259" y="1550204"/>
            <a:ext cx="1138692" cy="282358"/>
            <a:chOff x="579565" y="4004932"/>
            <a:chExt cx="1138692" cy="2823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4CBDC28-B35B-45E2-96CB-B3DB8AEEBC46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1392F5-46CB-4499-99B3-C61012EDFFF9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BCEB95-2D88-42B6-9206-978BF68EB25E}"/>
              </a:ext>
            </a:extLst>
          </p:cNvPr>
          <p:cNvGrpSpPr/>
          <p:nvPr/>
        </p:nvGrpSpPr>
        <p:grpSpPr>
          <a:xfrm>
            <a:off x="625259" y="1902042"/>
            <a:ext cx="1138692" cy="282358"/>
            <a:chOff x="579565" y="4004932"/>
            <a:chExt cx="1138692" cy="28235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93372F-9E38-4EAB-9999-43CAFD4DD02C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603CFF-D240-4177-8612-02786AC5350D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2F91BF-6BA1-4BB8-AD17-DFC85BB7F8DC}"/>
              </a:ext>
            </a:extLst>
          </p:cNvPr>
          <p:cNvGrpSpPr/>
          <p:nvPr/>
        </p:nvGrpSpPr>
        <p:grpSpPr>
          <a:xfrm>
            <a:off x="625259" y="2280839"/>
            <a:ext cx="1138692" cy="282358"/>
            <a:chOff x="579565" y="4004932"/>
            <a:chExt cx="1138692" cy="28235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0A87B58-CD9C-4A0B-848F-406BF0DCC824}"/>
                </a:ext>
              </a:extLst>
            </p:cNvPr>
            <p:cNvSpPr/>
            <p:nvPr/>
          </p:nvSpPr>
          <p:spPr>
            <a:xfrm>
              <a:off x="579565" y="40102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283895-F4E4-420E-9EBA-4CC2F981A27A}"/>
                </a:ext>
              </a:extLst>
            </p:cNvPr>
            <p:cNvSpPr txBox="1"/>
            <p:nvPr/>
          </p:nvSpPr>
          <p:spPr>
            <a:xfrm>
              <a:off x="803936" y="4004932"/>
              <a:ext cx="91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6D4F1D-104E-4B87-8D3F-6413E691DEAB}"/>
              </a:ext>
            </a:extLst>
          </p:cNvPr>
          <p:cNvGrpSpPr/>
          <p:nvPr/>
        </p:nvGrpSpPr>
        <p:grpSpPr>
          <a:xfrm>
            <a:off x="6603717" y="595648"/>
            <a:ext cx="2113563" cy="282358"/>
            <a:chOff x="7137117" y="603632"/>
            <a:chExt cx="2113563" cy="28235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E6DBDEA-FC56-46B3-8699-39671A9270F0}"/>
                </a:ext>
              </a:extLst>
            </p:cNvPr>
            <p:cNvSpPr/>
            <p:nvPr/>
          </p:nvSpPr>
          <p:spPr>
            <a:xfrm>
              <a:off x="7137117" y="6089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47DB97-11FF-40D3-ADED-E26F5AC84C62}"/>
                </a:ext>
              </a:extLst>
            </p:cNvPr>
            <p:cNvSpPr txBox="1"/>
            <p:nvPr/>
          </p:nvSpPr>
          <p:spPr>
            <a:xfrm>
              <a:off x="7361488" y="603632"/>
              <a:ext cx="188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우와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!!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멋져요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!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97AAE2-973B-4589-8DFC-847B2E88ABD2}"/>
              </a:ext>
            </a:extLst>
          </p:cNvPr>
          <p:cNvGrpSpPr/>
          <p:nvPr/>
        </p:nvGrpSpPr>
        <p:grpSpPr>
          <a:xfrm>
            <a:off x="6613048" y="908097"/>
            <a:ext cx="2113563" cy="282358"/>
            <a:chOff x="7137117" y="603632"/>
            <a:chExt cx="2113563" cy="28235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5589C25-3A83-4C3D-89FA-505AC136CBB2}"/>
                </a:ext>
              </a:extLst>
            </p:cNvPr>
            <p:cNvSpPr/>
            <p:nvPr/>
          </p:nvSpPr>
          <p:spPr>
            <a:xfrm>
              <a:off x="7137117" y="608990"/>
              <a:ext cx="272249" cy="277000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F71B26-1623-4000-8EFD-544C2847B4A2}"/>
                </a:ext>
              </a:extLst>
            </p:cNvPr>
            <p:cNvSpPr txBox="1"/>
            <p:nvPr/>
          </p:nvSpPr>
          <p:spPr>
            <a:xfrm>
              <a:off x="7361488" y="603632"/>
              <a:ext cx="188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@(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님이 </a:t>
              </a:r>
              <a:r>
                <a:rPr lang="ko-KR" altLang="en-US" sz="1200" dirty="0" err="1">
                  <a:solidFill>
                    <a:schemeClr val="bg2">
                      <a:lumMod val="50000"/>
                    </a:schemeClr>
                  </a:solidFill>
                </a:rPr>
                <a:t>팔로잉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37" name="그래픽 36" descr="벨소리 단색으로 채워진">
            <a:extLst>
              <a:ext uri="{FF2B5EF4-FFF2-40B4-BE49-F238E27FC236}">
                <a16:creationId xmlns:a16="http://schemas.microsoft.com/office/drawing/2014/main" id="{E46A24A0-0334-4C50-9C48-E995B89D7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2469" y="44735"/>
            <a:ext cx="364685" cy="3646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294EE36-10AC-4F7D-BC28-7F0BD75CCFAB}"/>
              </a:ext>
            </a:extLst>
          </p:cNvPr>
          <p:cNvSpPr txBox="1"/>
          <p:nvPr/>
        </p:nvSpPr>
        <p:spPr>
          <a:xfrm>
            <a:off x="6699445" y="86254"/>
            <a:ext cx="245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| </a:t>
            </a:r>
            <a:r>
              <a:rPr lang="ko-KR" altLang="en-US" sz="1200" dirty="0"/>
              <a:t>글 작성 </a:t>
            </a:r>
            <a:r>
              <a:rPr lang="en-US" altLang="ko-KR" sz="1200" dirty="0"/>
              <a:t>| </a:t>
            </a:r>
            <a:r>
              <a:rPr lang="ko-KR" altLang="en-US" sz="1200" dirty="0"/>
              <a:t>로그아웃 </a:t>
            </a:r>
            <a:r>
              <a:rPr lang="en-US" altLang="ko-KR" sz="1200" dirty="0"/>
              <a:t>| </a:t>
            </a:r>
            <a:r>
              <a:rPr lang="ko-KR" altLang="en-US" sz="12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2644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534</Words>
  <Application>Microsoft Office PowerPoint</Application>
  <PresentationFormat>사용자 지정</PresentationFormat>
  <Paragraphs>179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</dc:creator>
  <cp:lastModifiedBy>Jeong HyeSoo</cp:lastModifiedBy>
  <cp:revision>37</cp:revision>
  <dcterms:created xsi:type="dcterms:W3CDTF">2020-12-28T02:13:12Z</dcterms:created>
  <dcterms:modified xsi:type="dcterms:W3CDTF">2020-12-29T13:36:26Z</dcterms:modified>
</cp:coreProperties>
</file>