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>
      <p:cViewPr varScale="1">
        <p:scale>
          <a:sx n="68" d="100"/>
          <a:sy n="68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48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8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1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1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8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4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276C-3835-43A0-BAF6-2820777B6C7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65E4-EE4A-4C2A-8A63-E5E675282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4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Spark Project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3071391"/>
            <a:ext cx="6400800" cy="1752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Medicine info</a:t>
            </a:r>
          </a:p>
          <a:p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Wordcount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Linear regression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159" y="5229200"/>
            <a:ext cx="2289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2015112195 </a:t>
            </a:r>
            <a:r>
              <a:rPr lang="ko-KR" altLang="en-US" b="1" dirty="0"/>
              <a:t>윤정현</a:t>
            </a:r>
            <a:endParaRPr lang="en-US" altLang="ko-KR" b="1" dirty="0"/>
          </a:p>
          <a:p>
            <a:r>
              <a:rPr lang="en-US" altLang="ko-KR" b="1" dirty="0"/>
              <a:t>2015112246 </a:t>
            </a:r>
            <a:r>
              <a:rPr lang="ko-KR" altLang="en-US" b="1" dirty="0"/>
              <a:t>최예은</a:t>
            </a:r>
            <a:endParaRPr lang="en-US" altLang="ko-KR" b="1" dirty="0"/>
          </a:p>
          <a:p>
            <a:r>
              <a:rPr lang="en-US" altLang="ko-KR" b="1" dirty="0"/>
              <a:t>2015112247 </a:t>
            </a:r>
            <a:r>
              <a:rPr lang="ko-KR" altLang="en-US" b="1" dirty="0"/>
              <a:t>최서영</a:t>
            </a:r>
          </a:p>
        </p:txBody>
      </p:sp>
    </p:spTree>
    <p:extLst>
      <p:ext uri="{BB962C8B-B14F-4D97-AF65-F5344CB8AC3E}">
        <p14:creationId xmlns:p14="http://schemas.microsoft.com/office/powerpoint/2010/main" val="68217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is_mono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() function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3816424" cy="4608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0136" y="2598102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x +y = not(</a:t>
            </a:r>
            <a:r>
              <a:rPr lang="en-US" altLang="ko-KR" sz="2800" b="1" dirty="0" err="1">
                <a:solidFill>
                  <a:schemeClr val="tx2">
                    <a:lumMod val="50000"/>
                  </a:schemeClr>
                </a:solidFill>
              </a:rPr>
              <a:t>x^y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x == y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x != y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 0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Monotone Function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700808"/>
            <a:ext cx="5832648" cy="3076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501317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개년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top 20 &amp;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빈도수가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단조증가 또는 감소하는 경우</a:t>
            </a:r>
          </a:p>
        </p:txBody>
      </p:sp>
    </p:spTree>
    <p:extLst>
      <p:ext uri="{BB962C8B-B14F-4D97-AF65-F5344CB8AC3E}">
        <p14:creationId xmlns:p14="http://schemas.microsoft.com/office/powerpoint/2010/main" val="96277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Monotone Function</a:t>
            </a:r>
            <a:endParaRPr lang="ko-KR" altLang="en-US" b="1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4536504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12776"/>
            <a:ext cx="4464496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1506640" y="558924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solidFill>
                  <a:schemeClr val="accent1">
                    <a:lumMod val="75000"/>
                  </a:schemeClr>
                </a:solidFill>
              </a:rPr>
              <a:t>단조증가 그래프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558924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>
                <a:solidFill>
                  <a:schemeClr val="accent1">
                    <a:lumMod val="75000"/>
                  </a:schemeClr>
                </a:solidFill>
              </a:rPr>
              <a:t>단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조감소 </a:t>
            </a:r>
            <a:r>
              <a:rPr lang="ko-KR" altLang="ko-KR" b="1" dirty="0">
                <a:solidFill>
                  <a:schemeClr val="accent1">
                    <a:lumMod val="75000"/>
                  </a:schemeClr>
                </a:solidFill>
              </a:rPr>
              <a:t>그래프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2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Random sampling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344816" cy="4104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609" y="5646578"/>
            <a:ext cx="765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연령대 코드</a:t>
            </a:r>
            <a:r>
              <a:rPr lang="en-US" altLang="ko-KR" b="1" dirty="0"/>
              <a:t>, </a:t>
            </a:r>
            <a:r>
              <a:rPr lang="ko-KR" altLang="en-US" b="1" dirty="0"/>
              <a:t>금액 추출 </a:t>
            </a:r>
            <a:r>
              <a:rPr lang="en-US" altLang="ko-KR" b="1" dirty="0">
                <a:sym typeface="Wingdings" panose="05000000000000000000" pitchFamily="2" charset="2"/>
              </a:rPr>
              <a:t> row</a:t>
            </a:r>
            <a:r>
              <a:rPr lang="ko-KR" altLang="en-US" b="1" dirty="0">
                <a:sym typeface="Wingdings" panose="05000000000000000000" pitchFamily="2" charset="2"/>
              </a:rPr>
              <a:t> 무작위 </a:t>
            </a:r>
            <a:r>
              <a:rPr lang="en-US" altLang="ko-KR" b="1" dirty="0">
                <a:sym typeface="Wingdings" panose="05000000000000000000" pitchFamily="2" charset="2"/>
              </a:rPr>
              <a:t>shuffle </a:t>
            </a:r>
            <a:r>
              <a:rPr lang="ko-KR" altLang="en-US" b="1" dirty="0">
                <a:sym typeface="Wingdings" panose="05000000000000000000" pitchFamily="2" charset="2"/>
              </a:rPr>
              <a:t>후 연령대별로 </a:t>
            </a:r>
            <a:r>
              <a:rPr lang="en-US" altLang="ko-KR" b="1" dirty="0">
                <a:sym typeface="Wingdings" panose="05000000000000000000" pitchFamily="2" charset="2"/>
              </a:rPr>
              <a:t>20</a:t>
            </a:r>
            <a:r>
              <a:rPr lang="ko-KR" altLang="en-US" b="1" dirty="0">
                <a:sym typeface="Wingdings" panose="05000000000000000000" pitchFamily="2" charset="2"/>
              </a:rPr>
              <a:t>개 추출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316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Linear Regression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399083"/>
            <a:ext cx="5731510" cy="3989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5035" y="5385990"/>
            <a:ext cx="636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skict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-learn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패키지의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linear regression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을 이용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모델 생성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데이터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learning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산점도와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추세선 그리기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7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Linear Regression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268759"/>
            <a:ext cx="7344816" cy="51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0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924944"/>
            <a:ext cx="6323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tx2">
                    <a:lumMod val="50000"/>
                  </a:schemeClr>
                </a:solidFill>
              </a:rPr>
              <a:t>Thank You</a:t>
            </a:r>
            <a:r>
              <a:rPr lang="ko-KR" altLang="en-US" sz="8000" b="1" dirty="0">
                <a:solidFill>
                  <a:schemeClr val="tx2">
                    <a:lumMod val="50000"/>
                  </a:schemeClr>
                </a:solidFill>
              </a:rPr>
              <a:t>♥</a:t>
            </a:r>
          </a:p>
        </p:txBody>
      </p:sp>
    </p:spTree>
    <p:extLst>
      <p:ext uri="{BB962C8B-B14F-4D97-AF65-F5344CB8AC3E}">
        <p14:creationId xmlns:p14="http://schemas.microsoft.com/office/powerpoint/2010/main" val="48958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WordCount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- pick top 20 used medicine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	- Group medicine record according to year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3. Graph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600" dirty="0">
                <a:solidFill>
                  <a:schemeClr val="tx2">
                    <a:lumMod val="75000"/>
                  </a:schemeClr>
                </a:solidFill>
              </a:rPr>
              <a:t>- monotone function</a:t>
            </a:r>
          </a:p>
          <a:p>
            <a:pPr marL="57150" indent="0">
              <a:buNone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4. Linear Regression</a:t>
            </a:r>
          </a:p>
          <a:p>
            <a:pPr marL="57150" indent="0">
              <a:buNone/>
            </a:pPr>
            <a:r>
              <a:rPr lang="en-US" altLang="ko-KR" sz="2600" dirty="0"/>
              <a:t>	- </a:t>
            </a:r>
            <a:r>
              <a:rPr lang="en-US" altLang="ko-KR" sz="2600" dirty="0">
                <a:solidFill>
                  <a:schemeClr val="tx2">
                    <a:lumMod val="75000"/>
                  </a:schemeClr>
                </a:solidFill>
              </a:rPr>
              <a:t>Random sampling</a:t>
            </a:r>
          </a:p>
          <a:p>
            <a:pPr marL="57150" indent="0">
              <a:buNone/>
            </a:pPr>
            <a:r>
              <a:rPr lang="en-US" altLang="ko-KR" sz="2600" dirty="0">
                <a:solidFill>
                  <a:schemeClr val="tx2">
                    <a:lumMod val="75000"/>
                  </a:schemeClr>
                </a:solidFill>
              </a:rPr>
              <a:t>	- Linear Regression graph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3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Outline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96973"/>
            <a:ext cx="78951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약품 일반성분코드를 이용을 </a:t>
            </a:r>
            <a:r>
              <a:rPr lang="en-US" altLang="ko-KR" sz="2400" dirty="0" err="1">
                <a:solidFill>
                  <a:schemeClr val="tx2">
                    <a:lumMod val="75000"/>
                  </a:schemeClr>
                </a:solidFill>
              </a:rPr>
              <a:t>wordcount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진행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			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graph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를 통해 자료를 시각화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연령대별 평균 약품 성분 금액 계산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연도별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graph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를 통해 자료 시각화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연령대별 약품 성분 금액 랜덤추출 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			 linear regression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그리기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pick top 20 used medicine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056784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5219908"/>
            <a:ext cx="778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약품명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wordcount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-&gt;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내림차순 정렬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상위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개 추출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-&gt;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textfile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0555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pick top 20 used medicine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5388"/>
            <a:ext cx="7128792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55776" y="5805264"/>
            <a:ext cx="443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top20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의 데이터를 년도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별로 저장한 파일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pick top 20 used medicine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8407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2607456" y="5805264"/>
            <a:ext cx="4141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2012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년도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top20 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약품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b="1" dirty="0" err="1">
                <a:solidFill>
                  <a:schemeClr val="tx2">
                    <a:lumMod val="75000"/>
                  </a:schemeClr>
                </a:solidFill>
              </a:rPr>
              <a:t>일반성분명코드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group medicine record according to year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412777"/>
            <a:ext cx="7920880" cy="3888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584" y="551723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group._1 =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약품 일반성분코드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group._2 = (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연도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빈도수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compactBuffer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type  array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로 변환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2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group medicine record according to year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344816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2972042" y="5949280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ko-KR" b="1" dirty="0">
                <a:solidFill>
                  <a:schemeClr val="tx2">
                    <a:lumMod val="50000"/>
                  </a:schemeClr>
                </a:solidFill>
              </a:rPr>
              <a:t>약품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ko-KR" b="1" dirty="0">
                <a:solidFill>
                  <a:schemeClr val="tx2">
                    <a:lumMod val="50000"/>
                  </a:schemeClr>
                </a:solidFill>
              </a:rPr>
              <a:t>일반성분코드 별 파일</a:t>
            </a:r>
          </a:p>
        </p:txBody>
      </p:sp>
    </p:spTree>
    <p:extLst>
      <p:ext uri="{BB962C8B-B14F-4D97-AF65-F5344CB8AC3E}">
        <p14:creationId xmlns:p14="http://schemas.microsoft.com/office/powerpoint/2010/main" val="138094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group medicine record according to year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056784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2785548" y="5723964"/>
            <a:ext cx="350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100901ATB</a:t>
            </a:r>
            <a:r>
              <a:rPr lang="ko-KR" altLang="ko-KR" b="1" dirty="0">
                <a:solidFill>
                  <a:schemeClr val="tx2">
                    <a:lumMod val="50000"/>
                  </a:schemeClr>
                </a:solidFill>
              </a:rPr>
              <a:t>의 년도 별 사용횟수</a:t>
            </a:r>
          </a:p>
        </p:txBody>
      </p:sp>
    </p:spTree>
    <p:extLst>
      <p:ext uri="{BB962C8B-B14F-4D97-AF65-F5344CB8AC3E}">
        <p14:creationId xmlns:p14="http://schemas.microsoft.com/office/powerpoint/2010/main" val="11483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194</Words>
  <Application>Microsoft Office PowerPoint</Application>
  <PresentationFormat>화면 슬라이드 쇼(4:3)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Spark Project</vt:lpstr>
      <vt:lpstr>목차</vt:lpstr>
      <vt:lpstr>Outline</vt:lpstr>
      <vt:lpstr>pick top 20 used medicine</vt:lpstr>
      <vt:lpstr>pick top 20 used medicine</vt:lpstr>
      <vt:lpstr>pick top 20 used medicine</vt:lpstr>
      <vt:lpstr>group medicine record according to year</vt:lpstr>
      <vt:lpstr>group medicine record according to year</vt:lpstr>
      <vt:lpstr>group medicine record according to year</vt:lpstr>
      <vt:lpstr>is_mono() function</vt:lpstr>
      <vt:lpstr>Monotone Function</vt:lpstr>
      <vt:lpstr>Monotone Function</vt:lpstr>
      <vt:lpstr>Random sampling</vt:lpstr>
      <vt:lpstr>Linear Regression</vt:lpstr>
      <vt:lpstr>Linear Regression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윤정현</cp:lastModifiedBy>
  <cp:revision>9</cp:revision>
  <dcterms:created xsi:type="dcterms:W3CDTF">2017-12-07T02:49:53Z</dcterms:created>
  <dcterms:modified xsi:type="dcterms:W3CDTF">2017-12-07T07:22:03Z</dcterms:modified>
</cp:coreProperties>
</file>