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D5831-98CE-19C7-2AC1-3D0E0997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4ED474-F413-30A9-E9AB-723D3FC3B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09FB4-DE1F-C468-C08B-C79D7DEE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AE44A-3BF0-0B9B-C370-911965A6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83A0-3D7F-052B-0499-2C9F88DB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EF211-C072-F7BC-C5A4-BCD5FD27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4D448-6A28-840E-DBDD-E02B42EE9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6149A-6023-CD02-23F1-526F9687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47A98-46BC-41A6-D2A5-C780AA51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83086-FD8A-6AE9-9F62-7D65C072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2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38849-C122-1282-A1D0-26BAAD394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5C6A5-94B2-108B-9098-BBD21F672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236B6-BF2C-D220-C6B0-D2482F35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E9832-0BF4-B6F2-C6D3-FE9A8946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2EA17-D1C7-4F3D-4139-BDA3755C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6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DD44-E15F-ED3F-6773-4DC92A87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A89C0-A79F-176B-A05E-DB25502B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E7AEC-0ACA-346B-AD90-B17A545D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29E68-64C1-6116-7251-FFF6F9A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D63DE-9132-7BC0-C0AC-FD3B47AA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5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14908-ABA0-4726-11DF-416F4282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66D64-A0B0-AE03-FC2F-4BB57D2C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75737-A4B6-2F38-19BC-5B95EEC4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D1A33-7FCA-1173-0BA0-DC688FAC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B7A0B-0FA6-E890-4EAB-6A5EC6EB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7DC83-41CA-B759-582F-3F56B0FA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00327-42EC-444B-DA34-CD8B0A7CF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C35D3-CAEE-F9F9-3664-CC7961FE5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47C9B-2613-31F9-C1D7-301A33A7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E77E4-54B3-9FFA-2060-F684195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4052F-24F2-CC3F-BE9D-1E60D314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4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DA364-749B-34DA-C972-103CFB51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4A6DB-34C1-D52A-25C0-6E1F3211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C6CA2-A970-1773-680D-03DEEE49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6F60D-D1EE-A08F-C83D-0412713E3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8BE1FF-D516-3492-9420-0715380BD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7A4F7D-69B7-432B-9906-2FA3C6EF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3960D6-681F-2F20-47BA-E311A4F6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C45AFA-5B80-2E62-4D7A-E351868A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3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A810-E778-4FCE-082F-76AA868B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79F982-0CE7-36B5-B9FB-7F4C33B1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705F7-D645-B48F-89B0-94A00CDC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5DDF6-1E69-F518-1977-C79F45A6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0223E3-E609-75E6-ECB8-81D70750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06D9BD-597E-E4F8-58E4-A089AECA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61FA98-557F-215E-B3D8-8A002301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3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CB7E7-1B22-44B7-2259-FD35DB17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4657-8852-19C6-F368-1497607B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A080D-0DDF-CF27-8AB9-9914D0E65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EA4D2-20C1-1E1F-CADB-997AD71F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CF132-6890-08E6-192D-5928FB1F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7FF99-0F5A-E268-B801-0B905EA6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E75E2-FB21-60E3-77B0-11215637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EA6EF3-C38C-3F82-3170-274F8ED54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E74A4-3884-0352-FF97-7B0E9331A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BE9F2-C157-DA8C-46EE-292AE628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B4F49-7EDD-A2FF-DD8F-68B4773A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C662E-F657-B60C-85AF-DF7512A8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5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163C2-1D13-89E7-6BB2-0D1BF8A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E8849-ED95-1AE7-DED9-8515EA10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22A73-DCB9-BD29-A19E-9208DEEAB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DECA-51A5-4DDD-B704-5B9C8755F00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D9E3A-CBCC-50E3-0B45-BA1075F42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BD78C-E148-5F8D-6FB7-30468A987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FA81-066D-4EC4-8A3C-95CEF11E3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1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50BFB-16E6-D60E-B633-CAAF17B9F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568" y="394203"/>
            <a:ext cx="10234863" cy="139624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고도 B" panose="02000503000000020004" pitchFamily="50" charset="-127"/>
                <a:ea typeface="고도 B" panose="02000503000000020004" pitchFamily="50" charset="-127"/>
              </a:rPr>
              <a:t>스마트 농업을 위한 날씨와 작물 분석 및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566B4-D2FA-317E-90DE-80274D084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790699"/>
            <a:ext cx="9144000" cy="729330"/>
          </a:xfrm>
        </p:spPr>
        <p:txBody>
          <a:bodyPr anchor="ctr"/>
          <a:lstStyle/>
          <a:p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- 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컴퓨터정보과 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B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반 정현아 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202144054 -</a:t>
            </a:r>
            <a:endParaRPr lang="ko-KR" altLang="en-US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BC5F9ED-8CA4-9CA4-74CB-5CD7FF87DAB2}"/>
              </a:ext>
            </a:extLst>
          </p:cNvPr>
          <p:cNvSpPr txBox="1">
            <a:spLocks/>
          </p:cNvSpPr>
          <p:nvPr/>
        </p:nvSpPr>
        <p:spPr>
          <a:xfrm>
            <a:off x="978567" y="2520029"/>
            <a:ext cx="10234864" cy="3732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- 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사용하는 데이터</a:t>
            </a:r>
            <a:endParaRPr lang="en-US" altLang="ko-KR" sz="18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	 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날씨 데이터</a:t>
            </a:r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농작물 관련 데이터</a:t>
            </a:r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토양 조건 데이터</a:t>
            </a:r>
            <a:endParaRPr lang="en-US" altLang="ko-KR" sz="18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endParaRPr lang="en-US" altLang="ko-KR" sz="18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- 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데이터 수집 방법</a:t>
            </a:r>
            <a:endParaRPr lang="en-US" altLang="ko-KR" sz="18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	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기상청</a:t>
            </a:r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및 </a:t>
            </a:r>
            <a:r>
              <a:rPr lang="ko-KR" altLang="en-US" sz="18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국가공간정보포털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 데이터 수집</a:t>
            </a:r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식물 갤러리 등 커뮤니티 사이트 </a:t>
            </a:r>
            <a:r>
              <a:rPr lang="ko-KR" altLang="en-US" sz="18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크롤링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 방법 사용</a:t>
            </a:r>
            <a:endParaRPr lang="en-US" altLang="ko-KR" sz="18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endParaRPr lang="en-US" altLang="ko-KR" sz="18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- 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분석할 내용</a:t>
            </a:r>
            <a:endParaRPr lang="en-US" altLang="ko-KR" sz="18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	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특정 작물의 생산력을 높이기 위해 필요 데이터를 분석</a:t>
            </a:r>
            <a:endParaRPr lang="en-US" altLang="ko-KR" sz="18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r>
              <a:rPr lang="en-US" altLang="ko-KR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	</a:t>
            </a:r>
            <a:r>
              <a:rPr lang="ko-KR" altLang="en-US" sz="1800" dirty="0">
                <a:latin typeface="고도 M" panose="02000503000000020004" pitchFamily="50" charset="-127"/>
                <a:ea typeface="고도 M" panose="02000503000000020004" pitchFamily="50" charset="-127"/>
              </a:rPr>
              <a:t>지난 날씨 등의 데이터를 토대로 작물의 생산량을 예측하는 것이 목표</a:t>
            </a:r>
          </a:p>
        </p:txBody>
      </p:sp>
    </p:spTree>
    <p:extLst>
      <p:ext uri="{BB962C8B-B14F-4D97-AF65-F5344CB8AC3E}">
        <p14:creationId xmlns:p14="http://schemas.microsoft.com/office/powerpoint/2010/main" val="21075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9A73CBC-53E5-FE68-2648-46DE5CBD39F0}"/>
              </a:ext>
            </a:extLst>
          </p:cNvPr>
          <p:cNvSpPr txBox="1">
            <a:spLocks/>
          </p:cNvSpPr>
          <p:nvPr/>
        </p:nvSpPr>
        <p:spPr>
          <a:xfrm>
            <a:off x="978568" y="691229"/>
            <a:ext cx="10234864" cy="212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- 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농작물 </a:t>
            </a:r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: 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쌀</a:t>
            </a:r>
            <a:endParaRPr lang="en-US" altLang="ko-KR" sz="18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-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 사용 데이터 </a:t>
            </a:r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: 2021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년</a:t>
            </a:r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~2022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년도 농업기상관측</a:t>
            </a:r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(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기상자료개방포탈</a:t>
            </a:r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), 2021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년</a:t>
            </a:r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~2022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년도 총 쌀 생산량</a:t>
            </a:r>
            <a:endParaRPr lang="en-US" altLang="ko-KR" sz="180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endParaRPr lang="en-US" altLang="ko-KR" sz="180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- 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최종 결과 </a:t>
            </a:r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: 2021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년도</a:t>
            </a:r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, 2022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년도 농업기상관측 데이터 가공 및 총 쌀 생산량의 시각화</a:t>
            </a:r>
            <a:endParaRPr lang="en-US" altLang="ko-KR" sz="180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just"/>
            <a:r>
              <a:rPr lang="en-US" altLang="ko-KR" sz="1800">
                <a:latin typeface="고도 M" panose="02000503000000020004" pitchFamily="50" charset="-127"/>
                <a:ea typeface="고도 M" panose="02000503000000020004" pitchFamily="50" charset="-127"/>
              </a:rPr>
              <a:t>	※ </a:t>
            </a:r>
            <a:r>
              <a:rPr lang="ko-KR" altLang="en-US" sz="1800">
                <a:latin typeface="고도 M" panose="02000503000000020004" pitchFamily="50" charset="-127"/>
                <a:ea typeface="고도 M" panose="02000503000000020004" pitchFamily="50" charset="-127"/>
              </a:rPr>
              <a:t>취업으로 인한 시간 부족으로 최종 목표까지 도달하지 못함</a:t>
            </a:r>
            <a:endParaRPr lang="en-US" altLang="ko-KR" sz="1800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pic>
        <p:nvPicPr>
          <p:cNvPr id="11" name="그림 10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D457EB9F-B6BB-44EA-3C99-C9E3A4618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7" y="3085973"/>
            <a:ext cx="4823469" cy="3085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023C8538-7A49-CE51-F84D-ECC296D61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64" y="3080880"/>
            <a:ext cx="4823468" cy="3085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190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124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고도 B</vt:lpstr>
      <vt:lpstr>고도 M</vt:lpstr>
      <vt:lpstr>맑은 고딕</vt:lpstr>
      <vt:lpstr>Arial</vt:lpstr>
      <vt:lpstr>Office 테마</vt:lpstr>
      <vt:lpstr>스마트 농업을 위한 날씨와 작물 분석 및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농업을 위한 날씨와 작물 분석 및 예측</dc:title>
  <dc:creator>정현아[컴퓨터정보과]</dc:creator>
  <cp:lastModifiedBy>정현아[컴퓨터정보과]</cp:lastModifiedBy>
  <cp:revision>2</cp:revision>
  <dcterms:created xsi:type="dcterms:W3CDTF">2023-09-24T09:55:34Z</dcterms:created>
  <dcterms:modified xsi:type="dcterms:W3CDTF">2023-12-03T02:12:59Z</dcterms:modified>
</cp:coreProperties>
</file>