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4580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65" r:id="rId13"/>
    <p:sldId id="258" r:id="rId14"/>
    <p:sldId id="277" r:id="rId15"/>
    <p:sldId id="278" r:id="rId16"/>
    <p:sldId id="279" r:id="rId17"/>
    <p:sldId id="266" r:id="rId18"/>
    <p:sldId id="276" r:id="rId19"/>
    <p:sldId id="281" r:id="rId20"/>
    <p:sldId id="282" r:id="rId21"/>
    <p:sldId id="283" r:id="rId22"/>
    <p:sldId id="284" r:id="rId23"/>
    <p:sldId id="286" r:id="rId24"/>
    <p:sldId id="285" r:id="rId25"/>
    <p:sldId id="261" r:id="rId26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3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DBEE7"/>
    <a:srgbClr val="7CA8DE"/>
    <a:srgbClr val="90B6E4"/>
    <a:srgbClr val="80ABE0"/>
    <a:srgbClr val="6FA0DB"/>
    <a:srgbClr val="404042"/>
    <a:srgbClr val="F4A196"/>
    <a:srgbClr val="F29386"/>
    <a:srgbClr val="F9CDC7"/>
    <a:srgbClr val="F7B8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868" autoAdjust="0"/>
  </p:normalViewPr>
  <p:slideViewPr>
    <p:cSldViewPr snapToGrid="1" snapToObjects="1">
      <p:cViewPr varScale="1">
        <p:scale>
          <a:sx n="202" d="100"/>
          <a:sy n="202" d="100"/>
        </p:scale>
        <p:origin x="624" y="162"/>
      </p:cViewPr>
      <p:guideLst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 idx="2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435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370" y="3188335"/>
            <a:ext cx="2627630" cy="195516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370" y="0"/>
            <a:ext cx="2627630" cy="3188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 smtClean="0"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580" y="60325"/>
            <a:ext cx="9006840" cy="5022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32480" y="2329180"/>
            <a:ext cx="2479040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3674448145.png"></Relationship><Relationship Id="rId3" Type="http://schemas.openxmlformats.org/officeDocument/2006/relationships/image" Target="../media/fImage167964463281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6014476827.png"></Relationship><Relationship Id="rId3" Type="http://schemas.openxmlformats.org/officeDocument/2006/relationships/image" Target="../media/fImage68504489961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868450491.png"></Relationship><Relationship Id="rId3" Type="http://schemas.openxmlformats.org/officeDocument/2006/relationships/image" Target="../media/fImage81704762995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6404541942.png"></Relationship><Relationship Id="rId3" Type="http://schemas.openxmlformats.org/officeDocument/2006/relationships/image" Target="../media/fImage79964554827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0794775436.png"></Relationship><Relationship Id="rId3" Type="http://schemas.openxmlformats.org/officeDocument/2006/relationships/image" Target="../media/fImage19344478239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3174654604.png"></Relationship><Relationship Id="rId3" Type="http://schemas.openxmlformats.org/officeDocument/2006/relationships/image" Target="../media/fImage65544663902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2755634941.png"></Relationship><Relationship Id="rId7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2454338467.png"></Relationship><Relationship Id="rId3" Type="http://schemas.openxmlformats.org/officeDocument/2006/relationships/image" Target="../media/fImage275564366334.png"></Relationship><Relationship Id="rId4" Type="http://schemas.openxmlformats.org/officeDocument/2006/relationships/image" Target="../media/fImage39844376500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6114349169.png"></Relationship><Relationship Id="rId3" Type="http://schemas.openxmlformats.org/officeDocument/2006/relationships/image" Target="../media/fImage275564405724.png"></Relationship><Relationship Id="rId4" Type="http://schemas.openxmlformats.org/officeDocument/2006/relationships/image" Target="../media/fImage17034421478.png"></Relationship><Relationship Id="rId5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7414359358.png"></Relationship><Relationship Id="rId3" Type="http://schemas.openxmlformats.org/officeDocument/2006/relationships/image" Target="../media/fImage275564416962.png"></Relationship><Relationship Id="rId4" Type="http://schemas.openxmlformats.org/officeDocument/2006/relationships/image" Target="../media/fImage17034434464.png"></Relationship><Relationship Id="rId5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notesSlide" Target="../notesSlides/notesSlide9.xml"></Relationship><Relationship Id="rId7" Type="http://schemas.openxmlformats.org/officeDocument/2006/relationships/image" Target="../media/fImage878684245705.png"></Relationship><Relationship Id="rId8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79705" y="1113790"/>
            <a:ext cx="6194425" cy="123507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애플리케이션 테스트 수행</a:t>
            </a:r>
            <a:endParaRPr lang="ko-KR" altLang="en-US" sz="4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739890" y="3705860"/>
            <a:ext cx="2197100" cy="830580"/>
          </a:xfrm>
          <a:prstGeom prst="rect"/>
          <a:noFill/>
          <a:ln w="9525" cap="flat" cmpd="sng">
            <a:noFill/>
            <a:prstDash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문체부 쓰기 정체" charset="0"/>
                <a:ea typeface="문체부 쓰기 정체" charset="0"/>
              </a:rPr>
              <a:t>정인혜</a:t>
            </a:r>
            <a:endParaRPr lang="ko-KR" altLang="en-US" sz="48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문체부 쓰기 정체" charset="0"/>
              <a:ea typeface="문체부 쓰기 정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317817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_Member table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그림 3" descr="C:/Users/GD10/AppData/Roaming/PolarisOffice/ETemp/1356_21992696/fImage9367444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0340" y="2161540"/>
            <a:ext cx="6250305" cy="224980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" name="그림 4" descr="C:/Users/GD10/AppData/Roaming/PolarisOffice/ETemp/1356_21992696/fImage16796446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80540" y="944880"/>
            <a:ext cx="5920105" cy="862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317817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_Member table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11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그림 3" descr="C:/Users/GD10/AppData/Roaming/PolarisOffice/ETemp/1356_21992696/fImage18601447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645" y="1142365"/>
            <a:ext cx="7745095" cy="572770"/>
          </a:xfrm>
          <a:prstGeom prst="rect"/>
          <a:noFill/>
        </p:spPr>
      </p:pic>
      <p:pic>
        <p:nvPicPr>
          <p:cNvPr id="5" name="그림 4" descr="C:/Users/GD10/AppData/Roaming/PolarisOffice/ETemp/1356_21992696/fImage6850448996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3585" y="2127885"/>
            <a:ext cx="5116195" cy="133096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317817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_Member table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12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그림 3" descr="C:/Users/GD10/AppData/Roaming/PolarisOffice/ETemp/1356_21992696/fImage87868450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9" b="31421"/>
          <a:stretch>
            <a:fillRect/>
          </a:stretch>
        </p:blipFill>
        <p:spPr>
          <a:xfrm rot="0">
            <a:off x="586105" y="864870"/>
            <a:ext cx="8104504" cy="1319530"/>
          </a:xfrm>
          <a:prstGeom prst="rect"/>
          <a:noFill/>
        </p:spPr>
      </p:pic>
      <p:pic>
        <p:nvPicPr>
          <p:cNvPr id="5" name="그림 4" descr="C:/Users/GD10/AppData/Roaming/PolarisOffice/ETemp/1356_21992696/fImage817047629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8050" y="2776220"/>
            <a:ext cx="7463790" cy="1282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317817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_Member table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13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그림 3" descr="C:/Users/GD10/AppData/Roaming/PolarisOffice/ETemp/1356_21992696/fImage8640454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9285" y="1325880"/>
            <a:ext cx="3590290" cy="293370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" name="그림 4" descr="C:/Users/GD10/AppData/Roaming/PolarisOffice/ETemp/1356_21992696/fImage79964554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3155" y="1252220"/>
            <a:ext cx="3729990" cy="294767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4351655" y="2667000"/>
            <a:ext cx="447675" cy="2495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14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 rot="0">
            <a:off x="17780" y="-2540"/>
            <a:ext cx="317817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_Member table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GD10/AppData/Roaming/PolarisOffice/ETemp/1356_21992696/fImage807947754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0065" y="2835275"/>
            <a:ext cx="8421370" cy="1383665"/>
          </a:xfrm>
          <a:prstGeom prst="rect"/>
          <a:noFill/>
        </p:spPr>
      </p:pic>
      <p:pic>
        <p:nvPicPr>
          <p:cNvPr id="7" name="그림 6" descr="C:/Users/GD10/AppData/Roaming/PolarisOffice/ETemp/1356_21992696/fImage1934447823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489710"/>
            <a:ext cx="9144635" cy="582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317817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_Member table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15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4" name="그림 3" descr="C:/Users/GD10/AppData/Roaming/PolarisOffice/ETemp/1356_21992696/fImage2931746546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815" y="666750"/>
            <a:ext cx="8368030" cy="1152525"/>
          </a:xfrm>
          <a:prstGeom prst="rect"/>
          <a:noFill/>
        </p:spPr>
      </p:pic>
      <p:pic>
        <p:nvPicPr>
          <p:cNvPr id="5" name="그림 4" descr="C:/Users/GD10/AppData/Roaming/PolarisOffice/ETemp/1356_21992696/fImage655446639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90419" y="2337435"/>
            <a:ext cx="4963160" cy="152463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776855" y="2008505"/>
            <a:ext cx="3590925" cy="1129030"/>
          </a:xfrm>
          <a:prstGeom prst="rect"/>
          <a:solidFill>
            <a:srgbClr val="568ED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 strike="noStrike">
                <a:latin typeface="서울남산체 L" charset="0"/>
                <a:ea typeface="서울남산체 L" charset="0"/>
              </a:rPr>
              <a:t>감사합니다.</a:t>
            </a:r>
            <a:endParaRPr lang="ko-KR" altLang="en-US" sz="4800" cap="none" dirty="0" smtClean="0" b="1" strike="noStrike">
              <a:latin typeface="서울남산체 L" charset="0"/>
              <a:ea typeface="서울남산체 L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16</a:t>
            </a:fld>
            <a:endParaRPr lang="ko-KR" altLang="en-US" sz="10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>
            <p:ph type="title"/>
          </p:nvPr>
        </p:nvSpPr>
        <p:spPr>
          <a:xfrm rot="0">
            <a:off x="487045" y="95885"/>
            <a:ext cx="1661160" cy="54927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2400" cap="none" dirty="0" smtClean="0" b="1" strike="noStrike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angle 1071"/>
          <p:cNvSpPr>
            <a:spLocks/>
          </p:cNvSpPr>
          <p:nvPr/>
        </p:nvSpPr>
        <p:spPr bwMode="auto">
          <a:xfrm rot="0">
            <a:off x="1681480" y="1468755"/>
            <a:ext cx="3530600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1.DB 모듈</a:t>
            </a:r>
            <a:endParaRPr lang="ko-KR" altLang="en-US" sz="32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 rot="0">
            <a:off x="1681480" y="2193925"/>
            <a:ext cx="6122670" cy="1905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/>
          </p:cNvSpPr>
          <p:nvPr/>
        </p:nvSpPr>
        <p:spPr bwMode="auto">
          <a:xfrm rot="0">
            <a:off x="1681480" y="1936115"/>
            <a:ext cx="5466715" cy="25971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DB접속 / CUD / R</a:t>
            </a:r>
            <a:endParaRPr lang="ko-KR" altLang="en-US" sz="11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Rectangle 1071"/>
          <p:cNvSpPr>
            <a:spLocks/>
          </p:cNvSpPr>
          <p:nvPr/>
        </p:nvSpPr>
        <p:spPr bwMode="auto">
          <a:xfrm rot="0">
            <a:off x="1681480" y="2574925"/>
            <a:ext cx="3530600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endParaRPr lang="ko-KR" altLang="en-US" sz="3200" cap="none" dirty="0" smtClean="0" b="1" strike="noStrike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 rot="0">
            <a:off x="1681480" y="3300095"/>
            <a:ext cx="6122670" cy="1905"/>
          </a:xfrm>
          <a:prstGeom prst="line"/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71"/>
          <p:cNvSpPr>
            <a:spLocks/>
          </p:cNvSpPr>
          <p:nvPr/>
        </p:nvSpPr>
        <p:spPr bwMode="auto">
          <a:xfrm rot="0">
            <a:off x="1681480" y="3042285"/>
            <a:ext cx="5466715" cy="25971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Member table</a:t>
            </a:r>
            <a:endParaRPr lang="ko-KR" altLang="en-US" sz="11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슬라이드 번호 개체 틀 36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2069465" y="1741170"/>
            <a:ext cx="5017135" cy="166751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1.DB 모듈</a:t>
            </a:r>
            <a:r>
              <a:rPr lang="en-US" altLang="ko-KR" sz="20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_DB접속 / CUD / R</a:t>
            </a:r>
            <a:endParaRPr lang="ko-KR" altLang="en-US" sz="20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7780" y="-2540"/>
            <a:ext cx="235013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1.DB 모듈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_DB접속 / CUD / R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GD10/AppData/Roaming/PolarisOffice/ETemp/1356_21992696/fImage275563494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9725" y="1749425"/>
            <a:ext cx="5925185" cy="2115185"/>
          </a:xfrm>
          <a:prstGeom prst="rect"/>
          <a:noFill/>
        </p:spPr>
      </p:pic>
      <p:sp>
        <p:nvSpPr>
          <p:cNvPr id="11" name="도형 10"/>
          <p:cNvSpPr>
            <a:spLocks/>
          </p:cNvSpPr>
          <p:nvPr/>
        </p:nvSpPr>
        <p:spPr>
          <a:xfrm rot="0">
            <a:off x="5553075" y="1971040"/>
            <a:ext cx="967740" cy="19875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5558790" y="2606675"/>
            <a:ext cx="967740" cy="19875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551805" y="3222625"/>
            <a:ext cx="967740" cy="19875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1611630" y="1209675"/>
            <a:ext cx="16573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테스트 계획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235013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1.DB 모듈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_DB접속 / CUD / R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5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GD10/AppData/Roaming/PolarisOffice/ETemp/1356_21992696/fImage21245433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6880" y="1339850"/>
            <a:ext cx="5726430" cy="370078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1" name="그림 10" descr="C:/Users/GD10/AppData/Roaming/PolarisOffice/ETemp/1356_21992696/fImage27556436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29"/>
          <a:stretch>
            <a:fillRect/>
          </a:stretch>
        </p:blipFill>
        <p:spPr>
          <a:xfrm rot="0">
            <a:off x="1712595" y="635635"/>
            <a:ext cx="4516120" cy="646430"/>
          </a:xfrm>
          <a:prstGeom prst="rect"/>
          <a:noFill/>
        </p:spPr>
      </p:pic>
      <p:pic>
        <p:nvPicPr>
          <p:cNvPr id="12" name="그림 11" descr="C:/Users/GD10/AppData/Roaming/PolarisOffice/ETemp/1356_21992696/fImage3984437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1570" y="626745"/>
            <a:ext cx="1210945" cy="648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235013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1.DB 모듈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_DB접속 / CUD / R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6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GD10/AppData/Roaming/PolarisOffice/ETemp/1356_21992696/fImage13611434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8945" y="1311910"/>
            <a:ext cx="3168650" cy="359092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2" name="그림 11" descr="C:/Users/GD10/AppData/Roaming/PolarisOffice/ETemp/1356_21992696/fImage27556440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19" b="29939"/>
          <a:stretch>
            <a:fillRect/>
          </a:stretch>
        </p:blipFill>
        <p:spPr>
          <a:xfrm rot="0">
            <a:off x="1538605" y="637540"/>
            <a:ext cx="4604385" cy="506095"/>
          </a:xfrm>
          <a:prstGeom prst="rect"/>
          <a:noFill/>
        </p:spPr>
      </p:pic>
      <p:pic>
        <p:nvPicPr>
          <p:cNvPr id="13" name="그림 12" descr="C:/Users/GD10/AppData/Roaming/PolarisOffice/ETemp/1356_21992696/fImage1703442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5845" y="641350"/>
            <a:ext cx="1215390" cy="502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 rot="0">
            <a:off x="17780" y="-2540"/>
            <a:ext cx="235013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1.DB 모듈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_DB접속 / CUD / R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7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GD10/AppData/Roaming/PolarisOffice/ETemp/1356_21992696/fImage10741435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2405" y="1392555"/>
            <a:ext cx="3688080" cy="326707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12" name="그림 11" descr="C:/Users/GD10/AppData/Roaming/PolarisOffice/ETemp/1356_21992696/fImage27556441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39"/>
          <a:stretch>
            <a:fillRect/>
          </a:stretch>
        </p:blipFill>
        <p:spPr>
          <a:xfrm rot="0">
            <a:off x="1647825" y="651510"/>
            <a:ext cx="4509135" cy="494664"/>
          </a:xfrm>
          <a:prstGeom prst="rect"/>
          <a:noFill/>
        </p:spPr>
      </p:pic>
      <p:pic>
        <p:nvPicPr>
          <p:cNvPr id="13" name="그림 12" descr="C:/Users/GD10/AppData/Roaming/PolarisOffice/ETemp/1356_21992696/fImage1703443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5845" y="641350"/>
            <a:ext cx="1215390" cy="502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468755" y="1873250"/>
            <a:ext cx="6218555" cy="139636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20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 Member table</a:t>
            </a:r>
            <a:endParaRPr lang="ko-KR" altLang="en-US" sz="20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7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GD10/AppData/Roaming/PolarisOffice/ETemp/1356_21992696/fImage878684245705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2000" y="951865"/>
            <a:ext cx="8104504" cy="3676650"/>
          </a:xfrm>
          <a:prstGeom prst="rect"/>
          <a:noFill/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17780" y="-2540"/>
            <a:ext cx="3178175" cy="517525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04042"/>
                </a:solidFill>
                <a:latin typeface="맑은 고딕" charset="0"/>
                <a:ea typeface="맑은 고딕" charset="0"/>
              </a:rPr>
              <a:t>2.데이터 입출력</a:t>
            </a:r>
            <a:r>
              <a:rPr lang="en-US" altLang="ko-KR" sz="900" cap="none" dirty="0" smtClean="0" b="0" strike="noStrike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_Member table</a:t>
            </a:r>
            <a:endParaRPr lang="ko-KR" altLang="en-US" sz="900" cap="none" dirty="0" smtClean="0" b="0" strike="noStrike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666750" y="579755"/>
            <a:ext cx="15297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cap="none" dirty="0" smtClean="0" b="0" strike="noStrike">
                <a:latin typeface="서울남산체 B" charset="0"/>
                <a:ea typeface="서울남산체 B" charset="0"/>
              </a:rPr>
              <a:t>테스트 계획</a:t>
            </a:r>
            <a:endParaRPr lang="ko-KR" altLang="en-US" sz="1800" cap="none" dirty="0" smtClean="0" b="0" strike="noStrike">
              <a:latin typeface="서울남산체 B" charset="0"/>
              <a:ea typeface="서울남산체 B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3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9</a:t>
            </a:fld>
            <a:endParaRPr lang="ko-KR" altLang="en-US" sz="1000" cap="none" dirty="0" smtClean="0" b="0" strike="noStrike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531100" y="2440305"/>
            <a:ext cx="513715" cy="22733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560310" y="2967990"/>
            <a:ext cx="565785" cy="21209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309870" y="3698875"/>
            <a:ext cx="530225" cy="1847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337175" y="4210050"/>
            <a:ext cx="583565" cy="20129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899410" y="2739390"/>
            <a:ext cx="1035685" cy="155575"/>
          </a:xfrm>
          <a:prstGeom prst="rect"/>
          <a:noFill/>
          <a:ln w="254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2899410" y="3252470"/>
            <a:ext cx="1035685" cy="155575"/>
          </a:xfrm>
          <a:prstGeom prst="rect"/>
          <a:noFill/>
          <a:ln w="254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899410" y="3977640"/>
            <a:ext cx="1035685" cy="155575"/>
          </a:xfrm>
          <a:prstGeom prst="rect"/>
          <a:noFill/>
          <a:ln w="254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2899410" y="4468495"/>
            <a:ext cx="1035685" cy="155575"/>
          </a:xfrm>
          <a:prstGeom prst="rect"/>
          <a:noFill/>
          <a:ln w="254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36</Paragraphs>
  <Words>136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jeonhinhye36</dc:creator>
  <cp:lastModifiedBy>jeonhinhye36</cp:lastModifiedBy>
  <dc:title>PowerPoint 프레젠테이션</dc:title>
  <dcterms:modified xsi:type="dcterms:W3CDTF">2017-03-22T04:45:47Z</dcterms:modified>
</cp:coreProperties>
</file>