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793" r:id="rId13"/>
  </p:sldMasterIdLst>
  <p:sldIdLst>
    <p:sldId id="256" r:id="rId15"/>
    <p:sldId id="257" r:id="rId16"/>
    <p:sldId id="271" r:id="rId17"/>
    <p:sldId id="258" r:id="rId18"/>
    <p:sldId id="260" r:id="rId19"/>
    <p:sldId id="259" r:id="rId20"/>
    <p:sldId id="270" r:id="rId21"/>
    <p:sldId id="269" r:id="rId22"/>
    <p:sldId id="261" r:id="rId23"/>
    <p:sldId id="262" r:id="rId24"/>
    <p:sldId id="263" r:id="rId25"/>
    <p:sldId id="264" r:id="rId26"/>
    <p:sldId id="268" r:id="rId2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2/22/2019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789657241.png"></Relationship><Relationship Id="rId2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77555741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2727960" y="1341755"/>
            <a:ext cx="6737350" cy="11099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cap="none" dirty="0" smtClean="0" b="1" strike="noStrike">
                <a:latin typeface="맑은 고딕" charset="0"/>
                <a:ea typeface="맑은 고딕" charset="0"/>
              </a:rPr>
              <a:t>창고 관리 시스템</a:t>
            </a:r>
            <a:endParaRPr lang="ko-KR" altLang="en-US" sz="66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맑은 고딕" charset="0"/>
                <a:ea typeface="맑은 고딕" charset="0"/>
              </a:rPr>
              <a:t>WhoS</a:t>
            </a:r>
            <a:endParaRPr lang="ko-KR" altLang="en-US" sz="4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0546715" y="5524500"/>
            <a:ext cx="8655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정인혜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179705" y="739140"/>
            <a:ext cx="9832975" cy="5843270"/>
          </a:xfrm>
          <a:prstGeom prst="rect"/>
          <a:solidFill>
            <a:srgbClr val="FBFBFB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79705" y="201295"/>
            <a:ext cx="1795145" cy="40132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Winform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0010140" y="718820"/>
            <a:ext cx="2242820" cy="60706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출고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- 거래처별로 출고정보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- 홈페이지에서 예약한 정보들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- 출고하면 적재위치 비움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81610" y="727075"/>
            <a:ext cx="9829165" cy="546100"/>
          </a:xfrm>
          <a:prstGeom prst="rect"/>
          <a:solidFill>
            <a:srgbClr val="47464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2484755" y="753745"/>
            <a:ext cx="1143635" cy="528320"/>
          </a:xfrm>
          <a:prstGeom prst="rect"/>
          <a:solidFill>
            <a:srgbClr val="FBFBFB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출고</a:t>
            </a:r>
            <a:endParaRPr lang="ko-KR" altLang="en-US" sz="1800" cap="none" dirty="0" smtClean="0" b="0" strike="noStrike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627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적재정보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4770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341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입고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198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메인화면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467360" y="1854200"/>
            <a:ext cx="113093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거래처 목록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554355" y="2165350"/>
            <a:ext cx="1792605" cy="3801745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22"/>
          <p:cNvCxnSpPr/>
          <p:nvPr/>
        </p:nvCxnSpPr>
        <p:spPr>
          <a:xfrm rot="0">
            <a:off x="554355" y="2424430"/>
            <a:ext cx="1775460" cy="63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>
            <a:off x="107378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상자 24"/>
          <p:cNvSpPr txBox="1">
            <a:spLocks/>
          </p:cNvSpPr>
          <p:nvPr/>
        </p:nvSpPr>
        <p:spPr>
          <a:xfrm rot="0">
            <a:off x="579755" y="2173605"/>
            <a:ext cx="45974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1289050" y="2173605"/>
            <a:ext cx="80645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거래처 명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2892425" y="2165350"/>
            <a:ext cx="6927850" cy="3801745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2788285" y="1854200"/>
            <a:ext cx="137160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출고 정보 목록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rot="0">
            <a:off x="2883535" y="2658110"/>
            <a:ext cx="6936740" cy="63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 rot="0">
            <a:off x="2892425" y="6070600"/>
            <a:ext cx="806450" cy="306070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전체보기</a:t>
            </a:r>
            <a:endParaRPr lang="ko-KR" altLang="en-US" sz="12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3216910" y="2173605"/>
            <a:ext cx="45974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H="1">
            <a:off x="372808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3796665" y="2173605"/>
            <a:ext cx="63309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거래처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/>
          <p:nvPr/>
        </p:nvCxnSpPr>
        <p:spPr>
          <a:xfrm rot="0" flipH="1">
            <a:off x="443801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35"/>
          <p:cNvSpPr txBox="1">
            <a:spLocks/>
          </p:cNvSpPr>
          <p:nvPr/>
        </p:nvSpPr>
        <p:spPr>
          <a:xfrm rot="0">
            <a:off x="4783455" y="2173605"/>
            <a:ext cx="63309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물품명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36"/>
          <p:cNvCxnSpPr/>
          <p:nvPr/>
        </p:nvCxnSpPr>
        <p:spPr>
          <a:xfrm rot="0" flipH="1">
            <a:off x="572833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37"/>
          <p:cNvSpPr txBox="1">
            <a:spLocks/>
          </p:cNvSpPr>
          <p:nvPr/>
        </p:nvSpPr>
        <p:spPr>
          <a:xfrm rot="0">
            <a:off x="5900420" y="2173605"/>
            <a:ext cx="47752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중량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38"/>
          <p:cNvCxnSpPr/>
          <p:nvPr/>
        </p:nvCxnSpPr>
        <p:spPr>
          <a:xfrm rot="0" flipH="1">
            <a:off x="649033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>
            <a:spLocks/>
          </p:cNvSpPr>
          <p:nvPr/>
        </p:nvSpPr>
        <p:spPr>
          <a:xfrm rot="0">
            <a:off x="6602095" y="2173605"/>
            <a:ext cx="95377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출고 예정일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 flipH="1">
            <a:off x="763333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 rot="0" flipH="1">
            <a:off x="3130550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 rot="0">
            <a:off x="2892425" y="2424430"/>
            <a:ext cx="6936105" cy="63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도형 45"/>
          <p:cNvSpPr>
            <a:spLocks/>
          </p:cNvSpPr>
          <p:nvPr/>
        </p:nvSpPr>
        <p:spPr>
          <a:xfrm rot="0">
            <a:off x="2952750" y="2485390"/>
            <a:ext cx="121920" cy="121920"/>
          </a:xfrm>
          <a:prstGeom prst="rect"/>
          <a:noFill/>
          <a:ln w="3175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8875395" y="6026785"/>
            <a:ext cx="929005" cy="393065"/>
          </a:xfrm>
          <a:prstGeom prst="rect"/>
          <a:solidFill>
            <a:srgbClr val="2F5597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출고 완료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7800340" y="1861820"/>
            <a:ext cx="1439545" cy="262255"/>
          </a:xfrm>
          <a:prstGeom prst="rect"/>
          <a:noFill/>
          <a:ln w="0" cap="flat" cmpd="sng">
            <a:solidFill>
              <a:srgbClr val="474644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발행번호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 rot="0">
            <a:off x="8693785" y="2173605"/>
            <a:ext cx="90106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적재 위치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9318625" y="1856105"/>
            <a:ext cx="494030" cy="257175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12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179705" y="748030"/>
            <a:ext cx="9832975" cy="5843270"/>
          </a:xfrm>
          <a:prstGeom prst="rect"/>
          <a:solidFill>
            <a:srgbClr val="FBFBFB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79705" y="201295"/>
            <a:ext cx="1795145" cy="40132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Winform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81610" y="727075"/>
            <a:ext cx="9829165" cy="546100"/>
          </a:xfrm>
          <a:prstGeom prst="rect"/>
          <a:solidFill>
            <a:srgbClr val="47464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2484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출고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627755" y="753745"/>
            <a:ext cx="1143635" cy="528320"/>
          </a:xfrm>
          <a:prstGeom prst="rect"/>
          <a:solidFill>
            <a:srgbClr val="FBFBFB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적재정보</a:t>
            </a:r>
            <a:endParaRPr lang="ko-KR" altLang="en-US" sz="1800" cap="none" dirty="0" smtClean="0" b="0" strike="noStrike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4770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341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입고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198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메인화면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874395" y="1870075"/>
            <a:ext cx="590550" cy="589915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A.1_1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1627505" y="187007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2355215" y="187007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3108325" y="187007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3818255" y="187007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4519930" y="187007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874395" y="256286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A.1_1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1627505" y="2562860"/>
            <a:ext cx="589915" cy="589280"/>
          </a:xfrm>
          <a:prstGeom prst="rect"/>
          <a:solidFill>
            <a:srgbClr val="0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A.1_2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2355215" y="256286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A.1_3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3108325" y="256286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3818255" y="256286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4519930" y="256286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874395" y="338518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1627505" y="338518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355215" y="338518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3108325" y="338518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3818255" y="338518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4519930" y="338518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874395" y="407797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1627505" y="407797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2355215" y="407797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3108325" y="407797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3818255" y="407797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4519930" y="407797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874395" y="490029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1627505" y="490029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2355215" y="490029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3108325" y="490029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3818255" y="490029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4519930" y="4900295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874395" y="559308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1627505" y="559308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2355215" y="559308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3108325" y="559308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3818255" y="559308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4519930" y="5593080"/>
            <a:ext cx="589915" cy="589280"/>
          </a:xfrm>
          <a:prstGeom prst="rect"/>
          <a:solidFill>
            <a:srgbClr val="AFABA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/>
          <p:nvPr/>
        </p:nvCxnSpPr>
        <p:spPr>
          <a:xfrm rot="0">
            <a:off x="770890" y="1870710"/>
            <a:ext cx="635" cy="1273175"/>
          </a:xfrm>
          <a:prstGeom prst="line"/>
          <a:ln w="28575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59"/>
          <p:cNvSpPr txBox="1">
            <a:spLocks/>
          </p:cNvSpPr>
          <p:nvPr/>
        </p:nvSpPr>
        <p:spPr>
          <a:xfrm rot="0">
            <a:off x="391795" y="2366645"/>
            <a:ext cx="33020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60"/>
          <p:cNvSpPr txBox="1">
            <a:spLocks/>
          </p:cNvSpPr>
          <p:nvPr/>
        </p:nvSpPr>
        <p:spPr>
          <a:xfrm rot="0">
            <a:off x="5091430" y="2494915"/>
            <a:ext cx="30607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5094605" y="1795780"/>
            <a:ext cx="30607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3" name="도형 62"/>
          <p:cNvCxnSpPr/>
          <p:nvPr/>
        </p:nvCxnSpPr>
        <p:spPr>
          <a:xfrm rot="0">
            <a:off x="770890" y="3403600"/>
            <a:ext cx="635" cy="1273175"/>
          </a:xfrm>
          <a:prstGeom prst="line"/>
          <a:ln w="28575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63"/>
          <p:cNvSpPr txBox="1">
            <a:spLocks/>
          </p:cNvSpPr>
          <p:nvPr/>
        </p:nvSpPr>
        <p:spPr>
          <a:xfrm rot="0">
            <a:off x="391795" y="3899535"/>
            <a:ext cx="3130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/>
          <p:nvPr/>
        </p:nvCxnSpPr>
        <p:spPr>
          <a:xfrm rot="0">
            <a:off x="770890" y="4927600"/>
            <a:ext cx="635" cy="1273175"/>
          </a:xfrm>
          <a:prstGeom prst="line"/>
          <a:ln w="28575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텍스트 상자 65"/>
          <p:cNvSpPr txBox="1">
            <a:spLocks/>
          </p:cNvSpPr>
          <p:nvPr/>
        </p:nvSpPr>
        <p:spPr>
          <a:xfrm rot="0">
            <a:off x="391795" y="5423535"/>
            <a:ext cx="3251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 rot="0">
            <a:off x="5091430" y="3975735"/>
            <a:ext cx="30607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 rot="0">
            <a:off x="5094605" y="3276600"/>
            <a:ext cx="30607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5091430" y="5508625"/>
            <a:ext cx="30607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5094605" y="4809490"/>
            <a:ext cx="30607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 rot="0">
            <a:off x="6182360" y="1871345"/>
            <a:ext cx="3438525" cy="4269105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2" name="도형 71"/>
          <p:cNvCxnSpPr/>
          <p:nvPr/>
        </p:nvCxnSpPr>
        <p:spPr>
          <a:xfrm rot="0" flipV="1">
            <a:off x="2043430" y="1047750"/>
            <a:ext cx="8209280" cy="168084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텍스트 상자 72"/>
          <p:cNvSpPr txBox="1">
            <a:spLocks/>
          </p:cNvSpPr>
          <p:nvPr/>
        </p:nvSpPr>
        <p:spPr>
          <a:xfrm rot="0">
            <a:off x="10191115" y="944245"/>
            <a:ext cx="3306445" cy="18459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적재한곳에는 검은색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버튼으로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클릭하면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적재 되어있는 정보들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(거래처, 물품, 출고일, 입고일, 얼마나 보관했는지 날짜)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처음에는 전체 적재 정보 보여주기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179705" y="739140"/>
            <a:ext cx="9832975" cy="5843270"/>
          </a:xfrm>
          <a:prstGeom prst="rect"/>
          <a:solidFill>
            <a:srgbClr val="FBFBFB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79705" y="201295"/>
            <a:ext cx="1795145" cy="40132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Winform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0010140" y="718820"/>
            <a:ext cx="2242820" cy="60706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본사 / 지점?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거래처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거래처 별로 몇 건 인지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거래처 등록 / 삭제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입고정보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거래처별로 입고정보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따로 입고 정보 등록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홈페이지에서 예약한 정보들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출고정보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재고정보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비용청구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거래처별로 클릭시 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81610" y="727075"/>
            <a:ext cx="9829165" cy="546100"/>
          </a:xfrm>
          <a:prstGeom prst="rect"/>
          <a:solidFill>
            <a:srgbClr val="47464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2484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출고정보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627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적재정보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4770755" y="753745"/>
            <a:ext cx="1143635" cy="528320"/>
          </a:xfrm>
          <a:prstGeom prst="rect"/>
          <a:solidFill>
            <a:srgbClr val="FBFBFB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341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입고정보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467360" y="1854200"/>
            <a:ext cx="113157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거래처 목록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554355" y="2165350"/>
            <a:ext cx="6702425" cy="3801745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rot="0">
            <a:off x="554355" y="2424430"/>
            <a:ext cx="6685280" cy="63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107378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3"/>
          <p:cNvSpPr txBox="1">
            <a:spLocks/>
          </p:cNvSpPr>
          <p:nvPr/>
        </p:nvSpPr>
        <p:spPr>
          <a:xfrm rot="0">
            <a:off x="579755" y="2173605"/>
            <a:ext cx="460375" cy="262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1289050" y="2173605"/>
            <a:ext cx="807085" cy="262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거래처 명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4276725" y="2173605"/>
            <a:ext cx="461010" cy="262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주소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2456180" y="2173605"/>
            <a:ext cx="618490" cy="262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대표자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 rot="0" flipH="1">
            <a:off x="3195320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H="1">
            <a:off x="226885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 rot="0">
            <a:off x="7654925" y="2303780"/>
            <a:ext cx="2026285" cy="536575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거래처 추가</a:t>
            </a:r>
            <a:endParaRPr lang="ko-KR" altLang="en-US" sz="16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6112510" y="2173605"/>
            <a:ext cx="755015" cy="262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전화번호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H="1">
            <a:off x="568896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 rot="0">
            <a:off x="7654925" y="3065780"/>
            <a:ext cx="2026285" cy="536575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거래처 수정</a:t>
            </a:r>
            <a:endParaRPr lang="ko-KR" altLang="en-US" sz="16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7654925" y="3844925"/>
            <a:ext cx="2026285" cy="536575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거래처 삭제</a:t>
            </a:r>
            <a:endParaRPr lang="ko-KR" altLang="en-US" sz="16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198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메인화면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179705" y="739140"/>
            <a:ext cx="9832975" cy="5843270"/>
          </a:xfrm>
          <a:prstGeom prst="rect"/>
          <a:solidFill>
            <a:srgbClr val="FBFBFB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79705" y="201295"/>
            <a:ext cx="1795145" cy="40132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Winform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0010140" y="718820"/>
            <a:ext cx="2242820" cy="60706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본사 / 지점?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거래처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거래처 별로 몇 건 인지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거래처 등록 / 삭제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입고정보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거래처별로 입고정보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따로 입고 정보 등록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홈페이지에서 예약한 정보들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출고정보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재고정보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비용청구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 거래처별로 클릭시 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81610" y="727075"/>
            <a:ext cx="9829165" cy="546100"/>
          </a:xfrm>
          <a:prstGeom prst="rect"/>
          <a:solidFill>
            <a:srgbClr val="47464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2484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출고정보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627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적재정보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4770755" y="753745"/>
            <a:ext cx="1143635" cy="528320"/>
          </a:xfrm>
          <a:prstGeom prst="rect"/>
          <a:solidFill>
            <a:srgbClr val="FBFBFB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5913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매출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341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입고정보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467360" y="1854200"/>
            <a:ext cx="113093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거래처 목록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554355" y="2165350"/>
            <a:ext cx="6702425" cy="3801745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rot="0">
            <a:off x="554355" y="2424430"/>
            <a:ext cx="6685280" cy="63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107378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3"/>
          <p:cNvSpPr txBox="1">
            <a:spLocks/>
          </p:cNvSpPr>
          <p:nvPr/>
        </p:nvSpPr>
        <p:spPr>
          <a:xfrm rot="0">
            <a:off x="579755" y="2173605"/>
            <a:ext cx="459740" cy="262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1289050" y="2173605"/>
            <a:ext cx="806450" cy="262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거래처 명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4276725" y="2173605"/>
            <a:ext cx="460375" cy="262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주소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2456180" y="2173605"/>
            <a:ext cx="617855" cy="262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대표자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 rot="0" flipH="1">
            <a:off x="3195320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H="1">
            <a:off x="226885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 rot="0">
            <a:off x="7654925" y="2303780"/>
            <a:ext cx="2026285" cy="536575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거래처 추가</a:t>
            </a:r>
            <a:endParaRPr lang="ko-KR" altLang="en-US" sz="16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6112510" y="2173605"/>
            <a:ext cx="754380" cy="262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전화번호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H="1">
            <a:off x="568896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 rot="0">
            <a:off x="7654925" y="3065780"/>
            <a:ext cx="2026285" cy="536575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거래처 수정</a:t>
            </a:r>
            <a:endParaRPr lang="ko-KR" altLang="en-US" sz="16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7654925" y="3844925"/>
            <a:ext cx="2026285" cy="536575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거래처 삭제</a:t>
            </a:r>
            <a:endParaRPr lang="ko-KR" altLang="en-US" sz="16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198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메인화면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112395" y="597535"/>
            <a:ext cx="9941560" cy="6079490"/>
          </a:xfrm>
          <a:prstGeom prst="rect"/>
          <a:solidFill>
            <a:srgbClr val="FFFFFF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2216785" y="831215"/>
            <a:ext cx="5755005" cy="5649595"/>
          </a:xfrm>
          <a:prstGeom prst="rect"/>
          <a:solidFill>
            <a:srgbClr val="FBFBFB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4389755" y="996315"/>
            <a:ext cx="140398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거래처 추가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4044950" y="5760720"/>
            <a:ext cx="846455" cy="431165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16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5328920" y="5754370"/>
            <a:ext cx="846455" cy="431165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취소</a:t>
            </a:r>
            <a:endParaRPr lang="ko-KR" altLang="en-US" sz="16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704465" y="1859280"/>
            <a:ext cx="6783705" cy="4653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254000" indent="-254000" algn="l" fontAlgn="auto" defTabSz="5080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02 / 22 ~ 02 / 25 : 화면 설계 (Web + Winforms)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02 / 26 ~ 02 / 26 : 사용할 Control 모듈화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02 / 26 ~ 02 / 27 : 데이터베이스 모델링 (테이블 정의서 작성)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02 / 27 ~ 03 / 04 : Web 화면 구현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03 / 04 ~ 03 / 08 : Winforms 화면 구현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03 / 08 ~ 03 / 18 : 화면 데이터베이스 연동 &amp; 테스트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03 / 18 ~ 03 / 20 : 발표 준비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03 / 21 ~ 03 / 21 : 발표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4234180" y="701675"/>
            <a:ext cx="3729355" cy="770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프로젝트 일정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Web화면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 rot="0">
            <a:off x="2772410" y="1968500"/>
            <a:ext cx="4636135" cy="3778885"/>
          </a:xfrm>
          <a:prstGeom prst="rect"/>
          <a:solidFill>
            <a:srgbClr val="FBF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79705" y="730250"/>
            <a:ext cx="9832975" cy="5843270"/>
          </a:xfrm>
          <a:prstGeom prst="rect"/>
          <a:solidFill>
            <a:srgbClr val="474644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"/>
          <p:cNvSpPr txBox="1">
            <a:spLocks/>
          </p:cNvSpPr>
          <p:nvPr/>
        </p:nvSpPr>
        <p:spPr>
          <a:xfrm rot="0">
            <a:off x="179705" y="201295"/>
            <a:ext cx="1275080" cy="4006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Web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772410" y="1968500"/>
            <a:ext cx="4636770" cy="3779520"/>
          </a:xfrm>
          <a:prstGeom prst="rect"/>
          <a:solidFill>
            <a:srgbClr val="FBF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630295" y="3227705"/>
            <a:ext cx="2921000" cy="339090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ID</a:t>
            </a:r>
            <a:endParaRPr lang="ko-KR" altLang="en-US" sz="1800" cap="none" dirty="0" smtClean="0" b="0" strike="noStrike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3630295" y="3862705"/>
            <a:ext cx="2921000" cy="328930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Password</a:t>
            </a:r>
            <a:endParaRPr lang="ko-KR" altLang="en-US" sz="1800" cap="none" dirty="0" smtClean="0" b="0" strike="noStrike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608705" y="4709160"/>
            <a:ext cx="2964815" cy="392430"/>
          </a:xfrm>
          <a:prstGeom prst="roundRect"/>
          <a:solidFill>
            <a:srgbClr val="BF9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4201160" y="2318385"/>
            <a:ext cx="1793875" cy="40132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거래처 로그인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80340" y="708660"/>
            <a:ext cx="9831705" cy="26606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8752205" y="518795"/>
            <a:ext cx="36766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-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9649460" y="675005"/>
            <a:ext cx="36766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X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9334500" y="751205"/>
            <a:ext cx="138430" cy="1377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9290050" y="791210"/>
            <a:ext cx="138430" cy="13779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 descr="C:/Users/GD10/AppData/Roaming/PolarisOffice/ETemp/15688_6325832/fImage7896572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2005" y="2112010"/>
            <a:ext cx="941070" cy="815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179705" y="730250"/>
            <a:ext cx="9832975" cy="5843270"/>
          </a:xfrm>
          <a:prstGeom prst="rect"/>
          <a:solidFill>
            <a:srgbClr val="474644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79705" y="201295"/>
            <a:ext cx="1275080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Web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80340" y="708660"/>
            <a:ext cx="9831705" cy="26606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752205" y="518795"/>
            <a:ext cx="36766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-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9649460" y="675005"/>
            <a:ext cx="36766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X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9334500" y="751205"/>
            <a:ext cx="138430" cy="1377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9290050" y="791210"/>
            <a:ext cx="138430" cy="13779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79070" y="1576705"/>
            <a:ext cx="9832975" cy="4995545"/>
          </a:xfrm>
          <a:prstGeom prst="rect"/>
          <a:solidFill>
            <a:srgbClr val="FBF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7101205" y="1143000"/>
            <a:ext cx="1440180" cy="434340"/>
          </a:xfrm>
          <a:prstGeom prst="trapezoid">
            <a:avLst>
              <a:gd name="adj" fmla="val 7421"/>
            </a:avLst>
          </a:prstGeom>
          <a:solidFill>
            <a:srgbClr val="FBFBF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예약하기</a:t>
            </a:r>
            <a:endParaRPr lang="ko-KR" altLang="en-US" sz="2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8550910" y="1121410"/>
            <a:ext cx="1440815" cy="456565"/>
          </a:xfrm>
          <a:prstGeom prst="trapezoid">
            <a:avLst>
              <a:gd name="adj" fmla="val 7421"/>
            </a:avLst>
          </a:prstGeom>
          <a:solidFill>
            <a:srgbClr val="806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예약현황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297045" y="2675255"/>
            <a:ext cx="2276475" cy="234315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3608705" y="5799455"/>
            <a:ext cx="2964815" cy="392430"/>
          </a:xfrm>
          <a:prstGeom prst="roundRect"/>
          <a:solidFill>
            <a:srgbClr val="BF9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3026410" y="2011045"/>
            <a:ext cx="21177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거래처명 : OO통운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3044825" y="2599055"/>
            <a:ext cx="123888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물품명    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4297045" y="3227705"/>
            <a:ext cx="2276475" cy="234315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3044825" y="3151505"/>
            <a:ext cx="125222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중   량    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4297045" y="3759200"/>
            <a:ext cx="2276475" cy="234315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달력?</a:t>
            </a:r>
            <a:endParaRPr lang="ko-KR" altLang="en-US" sz="1800" cap="none" dirty="0" smtClean="0" b="0" strike="noStrike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044825" y="3683000"/>
            <a:ext cx="123888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입고일    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477000" y="4855210"/>
            <a:ext cx="2275840" cy="233680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3044825" y="4747260"/>
            <a:ext cx="31978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발행권 받을 핸드폰?이메일? 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4297045" y="4284345"/>
            <a:ext cx="2275840" cy="233680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달력?</a:t>
            </a:r>
            <a:endParaRPr lang="ko-KR" altLang="en-US" sz="1800" cap="none" dirty="0" smtClean="0" b="0" strike="noStrike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3044825" y="4208145"/>
            <a:ext cx="123888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출고일    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179705" y="730250"/>
            <a:ext cx="9832975" cy="5843270"/>
          </a:xfrm>
          <a:prstGeom prst="rect"/>
          <a:solidFill>
            <a:srgbClr val="474644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79705" y="201295"/>
            <a:ext cx="1275080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Web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80340" y="708660"/>
            <a:ext cx="9831705" cy="26606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752205" y="518795"/>
            <a:ext cx="36766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-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9649460" y="675005"/>
            <a:ext cx="36766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X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9334500" y="751205"/>
            <a:ext cx="138430" cy="1377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9290050" y="791210"/>
            <a:ext cx="138430" cy="13779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79070" y="1576705"/>
            <a:ext cx="9832975" cy="4995545"/>
          </a:xfrm>
          <a:prstGeom prst="rect"/>
          <a:solidFill>
            <a:srgbClr val="FBF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8550910" y="1121410"/>
            <a:ext cx="1440180" cy="455930"/>
          </a:xfrm>
          <a:prstGeom prst="trapezoid">
            <a:avLst>
              <a:gd name="adj" fmla="val 7421"/>
            </a:avLst>
          </a:prstGeom>
          <a:solidFill>
            <a:srgbClr val="FBFBF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예약현황</a:t>
            </a:r>
            <a:endParaRPr lang="ko-KR" altLang="en-US" sz="2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7111365" y="1121410"/>
            <a:ext cx="1440815" cy="456565"/>
          </a:xfrm>
          <a:prstGeom prst="trapezoid">
            <a:avLst>
              <a:gd name="adj" fmla="val 7421"/>
            </a:avLst>
          </a:prstGeom>
          <a:solidFill>
            <a:srgbClr val="806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예약하기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29285" y="2436495"/>
          <a:ext cx="9016365" cy="322199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828675"/>
                <a:gridCol w="2176145"/>
                <a:gridCol w="1502410"/>
                <a:gridCol w="1503045"/>
                <a:gridCol w="1503045"/>
                <a:gridCol w="1503045"/>
              </a:tblGrid>
              <a:tr h="45593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물품명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중량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입고일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출고일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예약상태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9151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2019.03.15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2019.03.25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입고됨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9151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2019.02.20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2019.03.10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접수완료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9151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2019.01.02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2019.01.20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접수완료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9151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2018.12.01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2019.01.12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접수완료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Winform 화면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179705" y="756920"/>
            <a:ext cx="9832975" cy="5843270"/>
          </a:xfrm>
          <a:prstGeom prst="rect"/>
          <a:solidFill>
            <a:srgbClr val="FBFBFB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79705" y="201295"/>
            <a:ext cx="1795145" cy="40132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Winform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0010140" y="640715"/>
            <a:ext cx="2242820" cy="60706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메인화면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- 날짜 클릭하면 해당 날짜에 입고, 출고될 내용 띄우기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- 발행번호 조회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81610" y="727075"/>
            <a:ext cx="9829165" cy="546100"/>
          </a:xfrm>
          <a:prstGeom prst="rect"/>
          <a:solidFill>
            <a:srgbClr val="47464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2481580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BFBFB"/>
                </a:solidFill>
                <a:latin typeface="맑은 고딕" charset="0"/>
                <a:ea typeface="맑은 고딕" charset="0"/>
              </a:rPr>
              <a:t>출고</a:t>
            </a:r>
            <a:endParaRPr lang="ko-KR" altLang="en-US" sz="1800" cap="none" dirty="0" smtClean="0" b="0" strike="noStrike">
              <a:solidFill>
                <a:srgbClr val="FBFBF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624580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적재정보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4767580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98755" y="753745"/>
            <a:ext cx="1143635" cy="528320"/>
          </a:xfrm>
          <a:prstGeom prst="rect"/>
          <a:solidFill>
            <a:srgbClr val="FBFBFB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메인화면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6775" y="2189480"/>
            <a:ext cx="2077085" cy="1562735"/>
          </a:xfrm>
          <a:prstGeom prst="rect"/>
          <a:noFill/>
        </p:spPr>
      </p:pic>
      <p:sp>
        <p:nvSpPr>
          <p:cNvPr id="21" name="도형 20"/>
          <p:cNvSpPr>
            <a:spLocks/>
          </p:cNvSpPr>
          <p:nvPr/>
        </p:nvSpPr>
        <p:spPr>
          <a:xfrm rot="0">
            <a:off x="3639185" y="2165350"/>
            <a:ext cx="5690235" cy="3801745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3657600" y="2173605"/>
            <a:ext cx="45974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 rot="0" flipH="1">
            <a:off x="416877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25"/>
          <p:cNvSpPr txBox="1">
            <a:spLocks/>
          </p:cNvSpPr>
          <p:nvPr/>
        </p:nvSpPr>
        <p:spPr>
          <a:xfrm rot="0">
            <a:off x="4505960" y="2173605"/>
            <a:ext cx="63309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거래처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0" flipH="1">
            <a:off x="5415280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5700395" y="2173605"/>
            <a:ext cx="63309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물품명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rot="0" flipH="1">
            <a:off x="6471920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29"/>
          <p:cNvSpPr txBox="1">
            <a:spLocks/>
          </p:cNvSpPr>
          <p:nvPr/>
        </p:nvSpPr>
        <p:spPr>
          <a:xfrm rot="0">
            <a:off x="6644005" y="2173605"/>
            <a:ext cx="47752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중량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/>
          <p:nvPr/>
        </p:nvCxnSpPr>
        <p:spPr>
          <a:xfrm rot="0" flipH="1">
            <a:off x="7233920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33"/>
          <p:cNvSpPr txBox="1">
            <a:spLocks/>
          </p:cNvSpPr>
          <p:nvPr/>
        </p:nvSpPr>
        <p:spPr>
          <a:xfrm rot="0">
            <a:off x="7388225" y="2173605"/>
            <a:ext cx="83185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발행 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34"/>
          <p:cNvCxnSpPr/>
          <p:nvPr/>
        </p:nvCxnSpPr>
        <p:spPr>
          <a:xfrm rot="0" flipH="1">
            <a:off x="8328660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6"/>
          <p:cNvCxnSpPr/>
          <p:nvPr/>
        </p:nvCxnSpPr>
        <p:spPr>
          <a:xfrm rot="0" flipV="1">
            <a:off x="3644265" y="2424430"/>
            <a:ext cx="5689600" cy="127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38"/>
          <p:cNvSpPr txBox="1">
            <a:spLocks/>
          </p:cNvSpPr>
          <p:nvPr/>
        </p:nvSpPr>
        <p:spPr>
          <a:xfrm rot="0">
            <a:off x="7309485" y="1861820"/>
            <a:ext cx="1439545" cy="262255"/>
          </a:xfrm>
          <a:prstGeom prst="rect"/>
          <a:noFill/>
          <a:ln w="0" cap="flat" cmpd="sng">
            <a:solidFill>
              <a:srgbClr val="474644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발행번호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8635365" y="2173605"/>
            <a:ext cx="46863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비고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827770" y="1856105"/>
            <a:ext cx="494030" cy="257175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12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1355090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BFBFB"/>
                </a:solidFill>
                <a:latin typeface="맑은 고딕" charset="0"/>
                <a:ea typeface="맑은 고딕" charset="0"/>
              </a:rPr>
              <a:t>입고</a:t>
            </a:r>
            <a:endParaRPr lang="ko-KR" altLang="en-US" sz="1800" cap="none" dirty="0" smtClean="0" b="0" strike="noStrike">
              <a:solidFill>
                <a:srgbClr val="FBFBF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179705" y="748030"/>
            <a:ext cx="9832975" cy="5843270"/>
          </a:xfrm>
          <a:prstGeom prst="rect"/>
          <a:solidFill>
            <a:srgbClr val="FBFBFB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79705" y="201295"/>
            <a:ext cx="1794510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Winform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0010140" y="718820"/>
            <a:ext cx="2242820" cy="60706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54000" indent="-25400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입고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- 거래처별로 입고정보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- 따로 입고 정보 등록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- 홈페이지에서 예약한 정보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- 적재 시키면 어느 위치에 적재시킬것인지.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- 적재 클릭 시 실제 입고일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81610" y="727075"/>
            <a:ext cx="9829165" cy="546100"/>
          </a:xfrm>
          <a:prstGeom prst="rect"/>
          <a:solidFill>
            <a:srgbClr val="47464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247332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출고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61632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적재정보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475932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330325" y="753745"/>
            <a:ext cx="1143635" cy="528320"/>
          </a:xfrm>
          <a:prstGeom prst="rect"/>
          <a:solidFill>
            <a:srgbClr val="FBFBFB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입고</a:t>
            </a:r>
            <a:endParaRPr lang="ko-KR" altLang="en-US" sz="1800" cap="none" dirty="0" smtClean="0" b="0" strike="noStrike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467360" y="1854200"/>
            <a:ext cx="113157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거래처 목록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554355" y="2165350"/>
            <a:ext cx="1792605" cy="3801745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rot="0">
            <a:off x="554355" y="2424430"/>
            <a:ext cx="1775460" cy="63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107378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3"/>
          <p:cNvSpPr txBox="1">
            <a:spLocks/>
          </p:cNvSpPr>
          <p:nvPr/>
        </p:nvSpPr>
        <p:spPr>
          <a:xfrm rot="0">
            <a:off x="579755" y="2173605"/>
            <a:ext cx="45974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1289050" y="2173605"/>
            <a:ext cx="80645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거래처 명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2892425" y="2165350"/>
            <a:ext cx="6927850" cy="3801745"/>
          </a:xfrm>
          <a:prstGeom prst="rect"/>
          <a:noFill/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2788285" y="1854200"/>
            <a:ext cx="178943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입고 예약 정보 목록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 rot="0">
            <a:off x="2883535" y="2658110"/>
            <a:ext cx="6936740" cy="63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 rot="0">
            <a:off x="2892425" y="6070600"/>
            <a:ext cx="1550035" cy="306070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전체 입고정보 보기</a:t>
            </a:r>
            <a:endParaRPr lang="ko-KR" altLang="en-US" sz="12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3216910" y="2173605"/>
            <a:ext cx="45974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/>
          <p:nvPr/>
        </p:nvCxnSpPr>
        <p:spPr>
          <a:xfrm rot="0" flipH="1">
            <a:off x="372808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31"/>
          <p:cNvSpPr txBox="1">
            <a:spLocks/>
          </p:cNvSpPr>
          <p:nvPr/>
        </p:nvSpPr>
        <p:spPr>
          <a:xfrm rot="0">
            <a:off x="3796665" y="2173605"/>
            <a:ext cx="63309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거래처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32"/>
          <p:cNvCxnSpPr/>
          <p:nvPr/>
        </p:nvCxnSpPr>
        <p:spPr>
          <a:xfrm rot="0" flipH="1">
            <a:off x="443801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33"/>
          <p:cNvSpPr>
            <a:spLocks/>
          </p:cNvSpPr>
          <p:nvPr/>
        </p:nvSpPr>
        <p:spPr>
          <a:xfrm rot="0">
            <a:off x="7923530" y="6026785"/>
            <a:ext cx="868045" cy="393065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입고정보직접 추가</a:t>
            </a:r>
            <a:endParaRPr lang="ko-KR" altLang="en-US" sz="12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4783455" y="2173605"/>
            <a:ext cx="63309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물품명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35"/>
          <p:cNvCxnSpPr/>
          <p:nvPr/>
        </p:nvCxnSpPr>
        <p:spPr>
          <a:xfrm rot="0" flipH="1">
            <a:off x="572833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36"/>
          <p:cNvSpPr txBox="1">
            <a:spLocks/>
          </p:cNvSpPr>
          <p:nvPr/>
        </p:nvSpPr>
        <p:spPr>
          <a:xfrm rot="0">
            <a:off x="5900420" y="2173605"/>
            <a:ext cx="47752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중량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/>
          <p:nvPr/>
        </p:nvCxnSpPr>
        <p:spPr>
          <a:xfrm rot="0" flipH="1">
            <a:off x="649033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38"/>
          <p:cNvSpPr txBox="1">
            <a:spLocks/>
          </p:cNvSpPr>
          <p:nvPr/>
        </p:nvSpPr>
        <p:spPr>
          <a:xfrm rot="0">
            <a:off x="6602095" y="2173605"/>
            <a:ext cx="95377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입고 예정일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39"/>
          <p:cNvCxnSpPr/>
          <p:nvPr/>
        </p:nvCxnSpPr>
        <p:spPr>
          <a:xfrm rot="0" flipH="1">
            <a:off x="763333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40"/>
          <p:cNvSpPr txBox="1">
            <a:spLocks/>
          </p:cNvSpPr>
          <p:nvPr/>
        </p:nvSpPr>
        <p:spPr>
          <a:xfrm rot="0">
            <a:off x="7879080" y="2173605"/>
            <a:ext cx="83185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발행 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/>
          <p:nvPr/>
        </p:nvCxnSpPr>
        <p:spPr>
          <a:xfrm rot="0" flipH="1">
            <a:off x="8819515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/>
          <p:nvPr/>
        </p:nvCxnSpPr>
        <p:spPr>
          <a:xfrm rot="0" flipH="1">
            <a:off x="3130550" y="2156460"/>
            <a:ext cx="1270" cy="3801745"/>
          </a:xfrm>
          <a:prstGeom prst="line"/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 rot="0">
            <a:off x="2892425" y="2424430"/>
            <a:ext cx="6936105" cy="63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 rot="0">
            <a:off x="2952750" y="2485390"/>
            <a:ext cx="121920" cy="121920"/>
          </a:xfrm>
          <a:prstGeom prst="rect"/>
          <a:noFill/>
          <a:ln w="3175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8875395" y="6026785"/>
            <a:ext cx="929005" cy="393065"/>
          </a:xfrm>
          <a:prstGeom prst="rect"/>
          <a:solidFill>
            <a:srgbClr val="2F5597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적재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7800340" y="1861820"/>
            <a:ext cx="1439545" cy="262255"/>
          </a:xfrm>
          <a:prstGeom prst="rect"/>
          <a:noFill/>
          <a:ln w="0" cap="flat" cmpd="sng">
            <a:solidFill>
              <a:srgbClr val="474644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발행번호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9126220" y="2173605"/>
            <a:ext cx="46863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비고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9318625" y="1856105"/>
            <a:ext cx="494030" cy="257175"/>
          </a:xfrm>
          <a:prstGeom prst="rect"/>
          <a:solidFill>
            <a:srgbClr val="474644"/>
          </a:solidFill>
          <a:ln w="12700" cap="flat" cmpd="sng">
            <a:noFill/>
            <a:prstDash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1200" cap="none" dirty="0" smtClean="0" b="1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198755" y="753745"/>
            <a:ext cx="1143635" cy="528320"/>
          </a:xfrm>
          <a:prstGeom prst="rect"/>
          <a:solidFill>
            <a:srgbClr val="474644"/>
          </a:solidFill>
          <a:ln w="12700" cap="flat" cmpd="sng">
            <a:solidFill>
              <a:srgbClr val="FBFBF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/>
                </a:solidFill>
                <a:latin typeface="맑은 고딕" charset="0"/>
                <a:ea typeface="맑은 고딕" charset="0"/>
              </a:rPr>
              <a:t>메인화면</a:t>
            </a:r>
            <a:endParaRPr lang="ko-KR" altLang="en-US" sz="1800" cap="none" dirty="0" smtClean="0" b="0" strike="noStrike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21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jeonhinhye36</dc:creator>
  <cp:lastModifiedBy>jeonhinhye36</cp:lastModifiedBy>
</cp:coreProperties>
</file>