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4819" r:id="rId27"/>
    <p:sldMasterId id="2147484820" r:id="rId29"/>
    <p:sldMasterId id="2147484821" r:id="rId31"/>
  </p:sldMasterIdLst>
  <p:notesMasterIdLst>
    <p:notesMasterId r:id="rId35"/>
  </p:notesMasterIdLst>
  <p:handoutMasterIdLst>
    <p:handoutMasterId r:id="rId33"/>
  </p:handoutMasterIdLst>
  <p:sldIdLst>
    <p:sldId id="256" r:id="rId37"/>
    <p:sldId id="257" r:id="rId38"/>
    <p:sldId id="265" r:id="rId39"/>
    <p:sldId id="258" r:id="rId40"/>
    <p:sldId id="266" r:id="rId41"/>
    <p:sldId id="276" r:id="rId42"/>
    <p:sldId id="279" r:id="rId43"/>
    <p:sldId id="281" r:id="rId44"/>
    <p:sldId id="282" r:id="rId45"/>
    <p:sldId id="277" r:id="rId46"/>
    <p:sldId id="280" r:id="rId47"/>
    <p:sldId id="278" r:id="rId48"/>
    <p:sldId id="261" r:id="rId49"/>
  </p:sldIdLst>
  <p:sldSz cx="9144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9DBEE7"/>
    <a:srgbClr val="7CA8DE"/>
    <a:srgbClr val="90B6E4"/>
    <a:srgbClr val="80ABE0"/>
    <a:srgbClr val="6FA0DB"/>
    <a:srgbClr val="404042"/>
    <a:srgbClr val="F4A196"/>
    <a:srgbClr val="F29386"/>
    <a:srgbClr val="F9CDC7"/>
    <a:srgbClr val="F7B8A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868" autoAdjust="0"/>
  </p:normalViewPr>
  <p:slideViewPr>
    <p:cSldViewPr snapToGrid="1" snapToObjects="1">
      <p:cViewPr varScale="1">
        <p:scale>
          <a:sx n="202" d="100"/>
          <a:sy n="202" d="100"/>
        </p:scale>
        <p:origin x="62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7" Type="http://schemas.openxmlformats.org/officeDocument/2006/relationships/slideMaster" Target="slideMasters/slideMaster1.xml"></Relationship><Relationship Id="rId28" Type="http://schemas.openxmlformats.org/officeDocument/2006/relationships/theme" Target="theme/theme1.xml"></Relationship><Relationship Id="rId29" Type="http://schemas.openxmlformats.org/officeDocument/2006/relationships/slideMaster" Target="slideMasters/slideMaster2.xml"></Relationship><Relationship Id="rId31" Type="http://schemas.openxmlformats.org/officeDocument/2006/relationships/slideMaster" Target="slideMasters/slideMaster3.xml"></Relationship><Relationship Id="rId33" Type="http://schemas.openxmlformats.org/officeDocument/2006/relationships/handoutMaster" Target="handoutMasters/handoutMaster1.xml"></Relationship><Relationship Id="rId35" Type="http://schemas.openxmlformats.org/officeDocument/2006/relationships/notesMaster" Target="notesMasters/notesMaster1.xml"></Relationship><Relationship Id="rId37" Type="http://schemas.openxmlformats.org/officeDocument/2006/relationships/slide" Target="slides/slide1.xml"></Relationship><Relationship Id="rId38" Type="http://schemas.openxmlformats.org/officeDocument/2006/relationships/slide" Target="slides/slide2.xml"></Relationship><Relationship Id="rId39" Type="http://schemas.openxmlformats.org/officeDocument/2006/relationships/slide" Target="slides/slide3.xml"></Relationship><Relationship Id="rId40" Type="http://schemas.openxmlformats.org/officeDocument/2006/relationships/slide" Target="slides/slide4.xml"></Relationship><Relationship Id="rId41" Type="http://schemas.openxmlformats.org/officeDocument/2006/relationships/slide" Target="slides/slide5.xml"></Relationship><Relationship Id="rId42" Type="http://schemas.openxmlformats.org/officeDocument/2006/relationships/slide" Target="slides/slide6.xml"></Relationship><Relationship Id="rId43" Type="http://schemas.openxmlformats.org/officeDocument/2006/relationships/slide" Target="slides/slide7.xml"></Relationship><Relationship Id="rId44" Type="http://schemas.openxmlformats.org/officeDocument/2006/relationships/slide" Target="slides/slide8.xml"></Relationship><Relationship Id="rId45" Type="http://schemas.openxmlformats.org/officeDocument/2006/relationships/slide" Target="slides/slide9.xml"></Relationship><Relationship Id="rId46" Type="http://schemas.openxmlformats.org/officeDocument/2006/relationships/slide" Target="slides/slide10.xml"></Relationship><Relationship Id="rId47" Type="http://schemas.openxmlformats.org/officeDocument/2006/relationships/slide" Target="slides/slide11.xml"></Relationship><Relationship Id="rId48" Type="http://schemas.openxmlformats.org/officeDocument/2006/relationships/slide" Target="slides/slide12.xml"></Relationship><Relationship Id="rId49" Type="http://schemas.openxmlformats.org/officeDocument/2006/relationships/slide" Target="slides/slide13.xml"></Relationship><Relationship Id="rId59" Type="http://schemas.openxmlformats.org/officeDocument/2006/relationships/viewProps" Target="viewProps.xml"></Relationship><Relationship Id="rId6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dt="0" hdr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dt="0"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7905" cy="34309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8540" cy="34315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8940" cy="411734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434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6528435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516370" y="3188335"/>
            <a:ext cx="2627630" cy="1955165"/>
          </a:xfrm>
          <a:prstGeom prst="rect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516370" y="0"/>
            <a:ext cx="2627630" cy="3188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바닥글 개체 틀 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슬라이드 번호 개체 틀 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 Placeholder 10"/>
          <p:cNvSpPr txBox="1">
            <a:spLocks noGrp="1" noChangeArrowheads="1"/>
          </p:cNvSpPr>
          <p:nvPr>
            <p:ph type="ctrTitle"/>
          </p:nvPr>
        </p:nvSpPr>
        <p:spPr>
          <a:xfrm>
            <a:off x="238760" y="1840230"/>
            <a:ext cx="6052185" cy="12287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1" name="Subtitle 11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6724650" y="3855720"/>
            <a:ext cx="2193290" cy="5988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20000"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5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457200" y="1076325"/>
            <a:ext cx="3009265" cy="35191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076325"/>
            <a:ext cx="3009265" cy="35191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629400" y="205740"/>
            <a:ext cx="2058035" cy="43897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205740"/>
            <a:ext cx="6026150" cy="43897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85800" y="1598295"/>
            <a:ext cx="7773035" cy="11042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371600" y="2914650"/>
            <a:ext cx="6401435" cy="13169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21995" y="2181225"/>
            <a:ext cx="7773035" cy="11245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97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97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721995" y="3305175"/>
            <a:ext cx="7773035" cy="10229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200150"/>
            <a:ext cx="404304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44390" y="1200150"/>
            <a:ext cx="404304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152525"/>
            <a:ext cx="4043045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2000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4644390" y="1152525"/>
            <a:ext cx="4043045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2000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/>
          </p:nvPr>
        </p:nvSpPr>
        <p:spPr>
          <a:xfrm rot="0">
            <a:off x="457200" y="1632585"/>
            <a:ext cx="4043045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44390" y="1632585"/>
            <a:ext cx="4043045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4" name="날짜 개체 틀 13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바닥글 개체 틀 15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z="1000" smtClean="0"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latin typeface="Arial" charset="0"/>
              <a:ea typeface="Arial" charset="0"/>
            </a:endParaRPr>
          </a:p>
        </p:txBody>
      </p:sp>
      <p:sp>
        <p:nvSpPr>
          <p:cNvPr id="16" name="슬라이드 번호 개체 틀 16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436880" y="977265"/>
            <a:ext cx="8269605" cy="7435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6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457200" y="1076325"/>
            <a:ext cx="3009265" cy="35191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076325"/>
            <a:ext cx="3009265" cy="35191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629400" y="205740"/>
            <a:ext cx="2058035" cy="43897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205740"/>
            <a:ext cx="6026150" cy="43897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68580" y="60325"/>
            <a:ext cx="9006840" cy="50228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32480" y="2329180"/>
            <a:ext cx="2479040" cy="646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날짜 개체 틀 5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7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슬라이드 번호 개체 틀 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3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85800" y="1598295"/>
            <a:ext cx="7773035" cy="11042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371600" y="2914650"/>
            <a:ext cx="6401435" cy="13169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21995" y="2181225"/>
            <a:ext cx="7773035" cy="11245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97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97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721995" y="3305175"/>
            <a:ext cx="7773035" cy="10229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200150"/>
            <a:ext cx="404304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44390" y="1200150"/>
            <a:ext cx="404304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152525"/>
            <a:ext cx="4043045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2000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4644390" y="1152525"/>
            <a:ext cx="4043045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2000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/>
          </p:nvPr>
        </p:nvSpPr>
        <p:spPr>
          <a:xfrm rot="0">
            <a:off x="457200" y="1632585"/>
            <a:ext cx="4043045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44390" y="1632585"/>
            <a:ext cx="4043045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slideLayout" Target="../slideLayouts/slideLayout5.xml"></Relationship><Relationship Id="rId3" Type="http://schemas.openxmlformats.org/officeDocument/2006/relationships/slideLayout" Target="../slideLayouts/slideLayout6.xml"></Relationship><Relationship Id="rId4" Type="http://schemas.openxmlformats.org/officeDocument/2006/relationships/slideLayout" Target="../slideLayouts/slideLayout7.xml"></Relationship><Relationship Id="rId5" Type="http://schemas.openxmlformats.org/officeDocument/2006/relationships/slideLayout" Target="../slideLayouts/slideLayout8.xml"></Relationship><Relationship Id="rId6" Type="http://schemas.openxmlformats.org/officeDocument/2006/relationships/slideLayout" Target="../slideLayouts/slideLayout9.xml"></Relationship><Relationship Id="rId7" Type="http://schemas.openxmlformats.org/officeDocument/2006/relationships/slideLayout" Target="../slideLayouts/slideLayout10.xml"></Relationship><Relationship Id="rId8" Type="http://schemas.openxmlformats.org/officeDocument/2006/relationships/slideLayout" Target="../slideLayouts/slideLayout11.xml"></Relationship><Relationship Id="rId9" Type="http://schemas.openxmlformats.org/officeDocument/2006/relationships/slideLayout" Target="../slideLayouts/slideLayout12.xml"></Relationship><Relationship Id="rId10" Type="http://schemas.openxmlformats.org/officeDocument/2006/relationships/slideLayout" Target="../slideLayouts/slideLayout13.xml"></Relationship><Relationship Id="rId11" Type="http://schemas.openxmlformats.org/officeDocument/2006/relationships/slideLayout" Target="../slideLayouts/slideLayout14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Relationship Id="rId2" Type="http://schemas.openxmlformats.org/officeDocument/2006/relationships/slideLayout" Target="../slideLayouts/slideLayout16.xml"></Relationship><Relationship Id="rId3" Type="http://schemas.openxmlformats.org/officeDocument/2006/relationships/slideLayout" Target="../slideLayouts/slideLayout17.xml"></Relationship><Relationship Id="rId4" Type="http://schemas.openxmlformats.org/officeDocument/2006/relationships/slideLayout" Target="../slideLayouts/slideLayout18.xml"></Relationship><Relationship Id="rId5" Type="http://schemas.openxmlformats.org/officeDocument/2006/relationships/slideLayout" Target="../slideLayouts/slideLayout19.xml"></Relationship><Relationship Id="rId6" Type="http://schemas.openxmlformats.org/officeDocument/2006/relationships/slideLayout" Target="../slideLayouts/slideLayout20.xml"></Relationship><Relationship Id="rId7" Type="http://schemas.openxmlformats.org/officeDocument/2006/relationships/slideLayout" Target="../slideLayouts/slideLayout21.xml"></Relationship><Relationship Id="rId8" Type="http://schemas.openxmlformats.org/officeDocument/2006/relationships/slideLayout" Target="../slideLayouts/slideLayout22.xml"></Relationship><Relationship Id="rId9" Type="http://schemas.openxmlformats.org/officeDocument/2006/relationships/slideLayout" Target="../slideLayouts/slideLayout23.xml"></Relationship><Relationship Id="rId10" Type="http://schemas.openxmlformats.org/officeDocument/2006/relationships/slideLayout" Target="../slideLayouts/slideLayout24.xml"></Relationship><Relationship Id="rId11" Type="http://schemas.openxmlformats.org/officeDocument/2006/relationships/slideLayout" Target="../slideLayouts/slideLayout25.xml"></Relationship><Relationship Id="rId12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2017-03-22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en-US" altLang="ko-KR" sz="900" b="0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7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3" r:id="rId1"/>
    <p:sldLayoutId id="2147484624" r:id="rId2"/>
    <p:sldLayoutId id="2147484625" r:id="rId3"/>
    <p:sldLayoutId id="2147484626" r:id="rId4"/>
    <p:sldLayoutId id="2147484627" r:id="rId5"/>
    <p:sldLayoutId id="2147484628" r:id="rId6"/>
    <p:sldLayoutId id="2147484629" r:id="rId7"/>
    <p:sldLayoutId id="2147484630" r:id="rId8"/>
    <p:sldLayoutId id="2147484631" r:id="rId9"/>
    <p:sldLayoutId id="2147484632" r:id="rId10"/>
    <p:sldLayoutId id="2147484633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3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9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3/20/2019</a:t>
            </a:fld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4" r:id="rId1"/>
    <p:sldLayoutId id="2147484635" r:id="rId2"/>
    <p:sldLayoutId id="2147484636" r:id="rId3"/>
    <p:sldLayoutId id="2147484637" r:id="rId4"/>
    <p:sldLayoutId id="2147484638" r:id="rId5"/>
    <p:sldLayoutId id="2147484639" r:id="rId6"/>
    <p:sldLayoutId id="2147484640" r:id="rId7"/>
    <p:sldLayoutId id="2147484641" r:id="rId8"/>
    <p:sldLayoutId id="2147484642" r:id="rId9"/>
    <p:sldLayoutId id="2147484643" r:id="rId10"/>
    <p:sldLayoutId id="2147484644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3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6" Type="http://schemas.openxmlformats.org/officeDocument/2006/relationships/image" Target="../media/fImage789636141.png"></Relationship><Relationship Id="rId7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8" Type="http://schemas.openxmlformats.org/officeDocument/2006/relationships/image" Target="../media/fImage10841029941.png"></Relationship><Relationship Id="rId9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34432988467.png"></Relationship><Relationship Id="rId3" Type="http://schemas.openxmlformats.org/officeDocument/2006/relationships/notesSlide" Target="../notesSlides/notesSlide7.xml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524033641.png"></Relationship><Relationship Id="rId3" Type="http://schemas.openxmlformats.org/officeDocument/2006/relationships/image" Target="../media/fImage236223398467.png"></Relationship><Relationship Id="rId4" Type="http://schemas.openxmlformats.org/officeDocument/2006/relationships/image" Target="../media/fImage224433426334.jpeg"></Relationship><Relationship Id="rId5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79705" y="1113790"/>
            <a:ext cx="6195060" cy="1235710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창고관리시스템 (WhoS)</a:t>
            </a:r>
            <a:endParaRPr lang="ko-KR" altLang="en-US" sz="40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6739890" y="3705860"/>
            <a:ext cx="2197100" cy="830580"/>
          </a:xfrm>
          <a:prstGeom prst="rect"/>
          <a:noFill/>
          <a:ln w="9525" cap="flat" cmpd="sng">
            <a:noFill/>
            <a:prstDash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문체부 쓰기 정체" charset="0"/>
                <a:ea typeface="문체부 쓰기 정체" charset="0"/>
              </a:rPr>
              <a:t>정인혜</a:t>
            </a:r>
            <a:endParaRPr lang="ko-KR" altLang="en-US" sz="48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문체부 쓰기 정체" charset="0"/>
              <a:ea typeface="문체부 쓰기 정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2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3157855" y="1898650"/>
            <a:ext cx="2832100" cy="84645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4.흐름도</a:t>
            </a:r>
            <a:endParaRPr lang="ko-KR" altLang="en-US" sz="5400" cap="none" dirty="0" smtClean="0" b="1" strike="noStrike">
              <a:solidFill>
                <a:srgbClr val="40404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8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7780" y="-2540"/>
            <a:ext cx="3180715" cy="5200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4.흐름도</a:t>
            </a:r>
            <a:endParaRPr lang="ko-KR" altLang="en-US" sz="2000" cap="none" dirty="0" smtClean="0" b="1" strike="noStrike">
              <a:solidFill>
                <a:srgbClr val="40404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3"/>
          </p:nvPr>
        </p:nvSpPr>
        <p:spPr>
          <a:xfrm rot="0">
            <a:off x="6553200" y="4767580"/>
            <a:ext cx="2136775" cy="2768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11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38150" y="2273300"/>
            <a:ext cx="1493520" cy="521970"/>
          </a:xfrm>
          <a:prstGeom prst="rect"/>
          <a:solidFill>
            <a:srgbClr val="474644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공장 관리자</a:t>
            </a:r>
            <a:endParaRPr lang="ko-KR" altLang="en-US" sz="1800" cap="none" dirty="0" smtClean="0" b="1" strike="noStrike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7132955" y="2275205"/>
            <a:ext cx="1493520" cy="521970"/>
          </a:xfrm>
          <a:prstGeom prst="rect"/>
          <a:solidFill>
            <a:srgbClr val="BF9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거래처 고객</a:t>
            </a:r>
            <a:endParaRPr lang="ko-KR" altLang="en-US" sz="1800" cap="none" dirty="0" smtClean="0" b="1" strike="noStrike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622300" y="2863850"/>
            <a:ext cx="111950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WinForm</a:t>
            </a:r>
            <a:endParaRPr lang="ko-KR" altLang="en-US" sz="18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7621905" y="2859405"/>
            <a:ext cx="652145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Web</a:t>
            </a:r>
            <a:endParaRPr lang="ko-KR" altLang="en-US" sz="18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/>
          <p:nvPr/>
        </p:nvCxnSpPr>
        <p:spPr>
          <a:xfrm rot="0" flipV="1">
            <a:off x="4000500" y="2298700"/>
            <a:ext cx="1169035" cy="1270"/>
          </a:xfrm>
          <a:prstGeom prst="line"/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>
            <a:spLocks/>
          </p:cNvSpPr>
          <p:nvPr/>
        </p:nvSpPr>
        <p:spPr>
          <a:xfrm rot="0">
            <a:off x="3968750" y="2311400"/>
            <a:ext cx="1181735" cy="34353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거래처 DB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2482850" y="2228850"/>
            <a:ext cx="893445" cy="2546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거래처 등록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"/>
          <p:cNvCxnSpPr/>
          <p:nvPr/>
        </p:nvCxnSpPr>
        <p:spPr>
          <a:xfrm rot="0" flipV="1">
            <a:off x="4000500" y="2673350"/>
            <a:ext cx="1169035" cy="1270"/>
          </a:xfrm>
          <a:prstGeom prst="line"/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34"/>
          <p:cNvCxnSpPr/>
          <p:nvPr/>
        </p:nvCxnSpPr>
        <p:spPr>
          <a:xfrm rot="0">
            <a:off x="2317750" y="2540000"/>
            <a:ext cx="1226185" cy="63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35"/>
          <p:cNvSpPr txBox="1">
            <a:spLocks/>
          </p:cNvSpPr>
          <p:nvPr/>
        </p:nvSpPr>
        <p:spPr>
          <a:xfrm rot="0">
            <a:off x="5710555" y="2224405"/>
            <a:ext cx="1026795" cy="2546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거래처 로그인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7" name="도형 36"/>
          <p:cNvCxnSpPr/>
          <p:nvPr/>
        </p:nvCxnSpPr>
        <p:spPr>
          <a:xfrm rot="0" flipH="1">
            <a:off x="5505450" y="2527300"/>
            <a:ext cx="1473835" cy="63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7780" y="-2540"/>
            <a:ext cx="3180715" cy="5200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4.흐름도</a:t>
            </a:r>
            <a:endParaRPr lang="ko-KR" altLang="en-US" sz="2000" cap="none" dirty="0" smtClean="0" b="1" strike="noStrike">
              <a:solidFill>
                <a:srgbClr val="40404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3"/>
          </p:nvPr>
        </p:nvSpPr>
        <p:spPr>
          <a:xfrm rot="0">
            <a:off x="6553200" y="4767580"/>
            <a:ext cx="2136140" cy="2762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11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38150" y="2273300"/>
            <a:ext cx="1492885" cy="521335"/>
          </a:xfrm>
          <a:prstGeom prst="rect"/>
          <a:solidFill>
            <a:srgbClr val="474644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공장 관리자</a:t>
            </a:r>
            <a:endParaRPr lang="ko-KR" altLang="en-US" sz="1800" cap="none" dirty="0" smtClean="0" b="1" strike="noStrike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7132955" y="2275205"/>
            <a:ext cx="1492885" cy="521335"/>
          </a:xfrm>
          <a:prstGeom prst="rect"/>
          <a:solidFill>
            <a:srgbClr val="BF9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거래처 고객</a:t>
            </a:r>
            <a:endParaRPr lang="ko-KR" altLang="en-US" sz="1800" cap="none" dirty="0" smtClean="0" b="1" strike="noStrike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2628900" y="1275715"/>
            <a:ext cx="705485" cy="706120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559050" y="1501140"/>
            <a:ext cx="775335" cy="25209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입고 등록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622300" y="2863850"/>
            <a:ext cx="111887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WinForm</a:t>
            </a:r>
            <a:endParaRPr lang="ko-KR" altLang="en-US" sz="18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7552055" y="2859405"/>
            <a:ext cx="652145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Web</a:t>
            </a:r>
            <a:endParaRPr lang="ko-KR" altLang="en-US" sz="1800" cap="none" dirty="0" smtClean="0" b="0" strike="noStrike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3949700" y="742950"/>
            <a:ext cx="997585" cy="299085"/>
            <a:chOff x="3949700" y="742950"/>
            <a:chExt cx="997585" cy="299085"/>
          </a:xfrm>
        </p:grpSpPr>
        <p:cxnSp>
          <p:nvCxnSpPr>
            <p:cNvPr id="14" name="도형 13"/>
            <p:cNvCxnSpPr/>
            <p:nvPr/>
          </p:nvCxnSpPr>
          <p:spPr>
            <a:xfrm rot="0">
              <a:off x="3949700" y="742950"/>
              <a:ext cx="997585" cy="635"/>
            </a:xfrm>
            <a:prstGeom prst="line"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14"/>
            <p:cNvCxnSpPr/>
            <p:nvPr/>
          </p:nvCxnSpPr>
          <p:spPr>
            <a:xfrm rot="0">
              <a:off x="3949700" y="1041400"/>
              <a:ext cx="997585" cy="635"/>
            </a:xfrm>
            <a:prstGeom prst="line"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텍스트 상자 15"/>
            <p:cNvSpPr txBox="1">
              <a:spLocks/>
            </p:cNvSpPr>
            <p:nvPr/>
          </p:nvSpPr>
          <p:spPr>
            <a:xfrm rot="0">
              <a:off x="4095750" y="755650"/>
              <a:ext cx="735965" cy="278130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latin typeface="맑은 고딕" charset="0"/>
                  <a:ea typeface="맑은 고딕" charset="0"/>
                </a:rPr>
                <a:t>물품 DB</a:t>
              </a:r>
              <a:endParaRPr lang="ko-KR" altLang="en-US" sz="12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19" name="도형 18"/>
          <p:cNvCxnSpPr/>
          <p:nvPr/>
        </p:nvCxnSpPr>
        <p:spPr>
          <a:xfrm rot="10800000">
            <a:off x="6705600" y="1739900"/>
            <a:ext cx="1036320" cy="426085"/>
          </a:xfrm>
          <a:prstGeom prst="bentConnector3">
            <a:avLst>
              <a:gd name="adj1" fmla="val 1347"/>
            </a:avLst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 flipH="1" flipV="1">
            <a:off x="5073650" y="1003300"/>
            <a:ext cx="534035" cy="42608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>
            <a:off x="3448050" y="1022350"/>
            <a:ext cx="407035" cy="44513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 flipV="1">
            <a:off x="1235710" y="1720850"/>
            <a:ext cx="1184275" cy="454025"/>
          </a:xfrm>
          <a:prstGeom prst="bentConnector3">
            <a:avLst>
              <a:gd name="adj1" fmla="val -856"/>
            </a:avLst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 rot="0">
            <a:off x="2459355" y="2605405"/>
            <a:ext cx="998220" cy="299720"/>
            <a:chOff x="2459355" y="2605405"/>
            <a:chExt cx="998220" cy="299720"/>
          </a:xfrm>
        </p:grpSpPr>
        <p:cxnSp>
          <p:nvCxnSpPr>
            <p:cNvPr id="27" name="도형 26"/>
            <p:cNvCxnSpPr/>
            <p:nvPr/>
          </p:nvCxnSpPr>
          <p:spPr>
            <a:xfrm rot="0">
              <a:off x="2459355" y="2605405"/>
              <a:ext cx="998220" cy="1270"/>
            </a:xfrm>
            <a:prstGeom prst="line"/>
            <a:ln w="952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도형 27"/>
            <p:cNvCxnSpPr/>
            <p:nvPr/>
          </p:nvCxnSpPr>
          <p:spPr>
            <a:xfrm rot="0">
              <a:off x="2459355" y="2903855"/>
              <a:ext cx="998220" cy="1270"/>
            </a:xfrm>
            <a:prstGeom prst="line"/>
            <a:ln w="952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텍스트 상자 28"/>
            <p:cNvSpPr txBox="1">
              <a:spLocks/>
            </p:cNvSpPr>
            <p:nvPr/>
          </p:nvSpPr>
          <p:spPr>
            <a:xfrm rot="0">
              <a:off x="2592705" y="2618105"/>
              <a:ext cx="741680" cy="27876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latin typeface="맑은 고딕" charset="0"/>
                  <a:ea typeface="맑은 고딕" charset="0"/>
                </a:rPr>
                <a:t>적재 DB</a:t>
              </a:r>
              <a:endParaRPr lang="ko-KR" altLang="en-US" sz="12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0" name="도형 29"/>
          <p:cNvSpPr>
            <a:spLocks/>
          </p:cNvSpPr>
          <p:nvPr/>
        </p:nvSpPr>
        <p:spPr>
          <a:xfrm rot="0">
            <a:off x="5812155" y="1277620"/>
            <a:ext cx="705485" cy="706120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5742305" y="1503045"/>
            <a:ext cx="775335" cy="25209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물품 예약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>
            <a:off x="3005455" y="2051050"/>
            <a:ext cx="635" cy="50419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1270000" y="1498600"/>
            <a:ext cx="1073785" cy="25463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입고 목록 확인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6859905" y="1500505"/>
            <a:ext cx="760095" cy="2546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예약 요청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2973705" y="2154555"/>
            <a:ext cx="446405" cy="2546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적재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2630805" y="3531870"/>
            <a:ext cx="705485" cy="706120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2745105" y="3719195"/>
            <a:ext cx="449580" cy="25209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출고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/>
          <p:nvPr/>
        </p:nvCxnSpPr>
        <p:spPr>
          <a:xfrm rot="0" flipV="1">
            <a:off x="3689350" y="2616200"/>
            <a:ext cx="3194685" cy="17843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상자 38"/>
          <p:cNvSpPr txBox="1">
            <a:spLocks/>
          </p:cNvSpPr>
          <p:nvPr/>
        </p:nvSpPr>
        <p:spPr>
          <a:xfrm rot="0">
            <a:off x="4789805" y="2408555"/>
            <a:ext cx="760095" cy="2546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입고 여부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39"/>
          <p:cNvCxnSpPr/>
          <p:nvPr/>
        </p:nvCxnSpPr>
        <p:spPr>
          <a:xfrm rot="0">
            <a:off x="3005455" y="2978150"/>
            <a:ext cx="635" cy="50419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상자 40"/>
          <p:cNvSpPr txBox="1">
            <a:spLocks/>
          </p:cNvSpPr>
          <p:nvPr/>
        </p:nvSpPr>
        <p:spPr>
          <a:xfrm rot="0">
            <a:off x="2973705" y="3081655"/>
            <a:ext cx="446405" cy="2546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출고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1"/>
          <p:cNvCxnSpPr/>
          <p:nvPr/>
        </p:nvCxnSpPr>
        <p:spPr>
          <a:xfrm rot="0" flipV="1">
            <a:off x="3689350" y="2806700"/>
            <a:ext cx="3264535" cy="104838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상자 42"/>
          <p:cNvSpPr txBox="1">
            <a:spLocks/>
          </p:cNvSpPr>
          <p:nvPr/>
        </p:nvSpPr>
        <p:spPr>
          <a:xfrm rot="0">
            <a:off x="4789805" y="3469005"/>
            <a:ext cx="760095" cy="2546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출고 여부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776855" y="2008505"/>
            <a:ext cx="3591560" cy="1129665"/>
          </a:xfrm>
          <a:prstGeom prst="rect"/>
          <a:solidFill>
            <a:srgbClr val="568ED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1" strike="noStrike">
                <a:latin typeface="맑은 고딕" charset="0"/>
                <a:ea typeface="맑은 고딕" charset="0"/>
              </a:rPr>
              <a:t>감사합니다.</a:t>
            </a:r>
            <a:endParaRPr lang="ko-KR" altLang="en-US" sz="4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16</a:t>
            </a:fld>
            <a:endParaRPr lang="ko-KR" altLang="en-US" sz="10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3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>
            <p:ph type="title"/>
          </p:nvPr>
        </p:nvSpPr>
        <p:spPr>
          <a:xfrm rot="0">
            <a:off x="487045" y="95885"/>
            <a:ext cx="1661795" cy="54991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2400" cap="none" dirty="0" smtClean="0" b="1" strike="noStrike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angle 1071"/>
          <p:cNvSpPr>
            <a:spLocks/>
          </p:cNvSpPr>
          <p:nvPr/>
        </p:nvSpPr>
        <p:spPr bwMode="auto">
          <a:xfrm rot="0">
            <a:off x="1681480" y="1046480"/>
            <a:ext cx="3531870" cy="51879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1.주제</a:t>
            </a:r>
            <a:endParaRPr lang="ko-KR" altLang="en-US" sz="3200" cap="none" dirty="0" smtClean="0" b="1" strike="noStrike">
              <a:solidFill>
                <a:srgbClr val="40404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Line 1080"/>
          <p:cNvCxnSpPr/>
          <p:nvPr/>
        </p:nvCxnSpPr>
        <p:spPr bwMode="auto">
          <a:xfrm rot="0">
            <a:off x="1705610" y="1651000"/>
            <a:ext cx="6123940" cy="3175"/>
          </a:xfrm>
          <a:prstGeom prst="line"/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071"/>
          <p:cNvSpPr>
            <a:spLocks/>
          </p:cNvSpPr>
          <p:nvPr/>
        </p:nvSpPr>
        <p:spPr bwMode="auto">
          <a:xfrm rot="0">
            <a:off x="1681480" y="1898650"/>
            <a:ext cx="3533140" cy="5200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2.테이블 정의서 / ERD</a:t>
            </a:r>
            <a:endParaRPr lang="ko-KR" altLang="en-US" sz="3200" cap="none" dirty="0" smtClean="0" b="1" strike="noStrike">
              <a:solidFill>
                <a:srgbClr val="40404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Line 1080"/>
          <p:cNvCxnSpPr/>
          <p:nvPr/>
        </p:nvCxnSpPr>
        <p:spPr bwMode="auto">
          <a:xfrm rot="0">
            <a:off x="1705610" y="2503170"/>
            <a:ext cx="6125210" cy="4445"/>
          </a:xfrm>
          <a:prstGeom prst="line"/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슬라이드 번호 개체 틀 36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Rectangle 39"/>
          <p:cNvSpPr>
            <a:spLocks/>
          </p:cNvSpPr>
          <p:nvPr/>
        </p:nvSpPr>
        <p:spPr bwMode="auto">
          <a:xfrm rot="0">
            <a:off x="1681480" y="3599815"/>
            <a:ext cx="3533140" cy="5200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4.흐름도</a:t>
            </a:r>
            <a:endParaRPr lang="ko-KR" altLang="en-US" sz="3200" cap="none" dirty="0" smtClean="0" b="1" strike="noStrike">
              <a:solidFill>
                <a:srgbClr val="40404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1" name="Line 40"/>
          <p:cNvCxnSpPr/>
          <p:nvPr/>
        </p:nvCxnSpPr>
        <p:spPr bwMode="auto">
          <a:xfrm rot="0">
            <a:off x="1705610" y="4204335"/>
            <a:ext cx="6124575" cy="3810"/>
          </a:xfrm>
          <a:prstGeom prst="line"/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/>
          </p:cNvSpPr>
          <p:nvPr/>
        </p:nvSpPr>
        <p:spPr bwMode="auto">
          <a:xfrm rot="0">
            <a:off x="1681480" y="2738120"/>
            <a:ext cx="3533140" cy="5200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3.개발 환경</a:t>
            </a:r>
            <a:endParaRPr lang="ko-KR" altLang="en-US" sz="3200" cap="none" dirty="0" smtClean="0" b="1" strike="noStrike">
              <a:solidFill>
                <a:srgbClr val="40404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3" name="Line 42"/>
          <p:cNvCxnSpPr/>
          <p:nvPr/>
        </p:nvCxnSpPr>
        <p:spPr bwMode="auto">
          <a:xfrm rot="0">
            <a:off x="1705610" y="3342640"/>
            <a:ext cx="6124575" cy="3810"/>
          </a:xfrm>
          <a:prstGeom prst="line"/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5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 rot="0">
            <a:off x="3472815" y="1758950"/>
            <a:ext cx="2205355" cy="93345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1.주제</a:t>
            </a:r>
            <a:endParaRPr lang="ko-KR" altLang="en-US" sz="5400" cap="none" dirty="0" smtClean="0" b="1" strike="noStrike">
              <a:solidFill>
                <a:srgbClr val="40404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7780" y="-2540"/>
            <a:ext cx="2350770" cy="51816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1.주제</a:t>
            </a:r>
            <a:endParaRPr lang="ko-KR" altLang="en-US" sz="9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4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1447800" y="914400"/>
            <a:ext cx="6257925" cy="58547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W</a:t>
            </a:r>
            <a:r>
              <a:rPr lang="en-US" altLang="ko-KR" sz="32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are</a:t>
            </a: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ho</a:t>
            </a:r>
            <a:r>
              <a:rPr lang="en-US" altLang="ko-KR" sz="32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use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32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management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s</a:t>
            </a:r>
            <a:r>
              <a:rPr lang="en-US" altLang="ko-KR" sz="32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ystem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451350" y="1987550"/>
            <a:ext cx="241935" cy="464185"/>
          </a:xfrm>
          <a:prstGeom prst="downArrow"/>
          <a:solidFill>
            <a:srgbClr val="59585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87700" y="2381250"/>
            <a:ext cx="2770505" cy="23863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49686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 rot="0">
            <a:off x="941705" y="1898650"/>
            <a:ext cx="7270115" cy="84518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2.테이블 정의서 / ERD</a:t>
            </a:r>
            <a:endParaRPr lang="ko-KR" altLang="en-US" sz="5400" cap="none" dirty="0" smtClean="0" b="1" strike="noStrike">
              <a:solidFill>
                <a:srgbClr val="40404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7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7780" y="-2540"/>
            <a:ext cx="3178810" cy="51816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2.테이블 정의서 / ERD</a:t>
            </a:r>
            <a:endParaRPr lang="ko-KR" altLang="en-US" sz="9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3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9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0250" y="1327150"/>
            <a:ext cx="7684135" cy="24942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 rot="0">
            <a:off x="17780" y="-2540"/>
            <a:ext cx="3178810" cy="51816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2.테이블 정의서 / ERD</a:t>
            </a:r>
            <a:endParaRPr lang="ko-KR" altLang="en-US" sz="9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3"/>
          </p:nvPr>
        </p:nvSpPr>
        <p:spPr>
          <a:xfrm rot="0">
            <a:off x="6553200" y="4767580"/>
            <a:ext cx="2136140" cy="2762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7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0950" y="755650"/>
            <a:ext cx="4107180" cy="3912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 rot="0">
            <a:off x="2839720" y="1861185"/>
            <a:ext cx="3463925" cy="84645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3.개발환경</a:t>
            </a:r>
            <a:endParaRPr lang="ko-KR" altLang="en-US" sz="5400" cap="none" dirty="0" smtClean="0" b="1" strike="noStrike">
              <a:solidFill>
                <a:srgbClr val="40404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6140" cy="2762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8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 rot="0">
            <a:off x="17780" y="-2540"/>
            <a:ext cx="3180715" cy="5200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3.개발환경</a:t>
            </a:r>
            <a:endParaRPr lang="ko-KR" altLang="en-US" sz="2000" cap="none" dirty="0" smtClean="0" b="1" strike="noStrike">
              <a:solidFill>
                <a:srgbClr val="40404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3"/>
          </p:nvPr>
        </p:nvSpPr>
        <p:spPr>
          <a:xfrm rot="0">
            <a:off x="6553200" y="4767580"/>
            <a:ext cx="2137410" cy="2774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9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6" name="그림 5" descr="C:/Users/GD10/AppData/Roaming/PolarisOffice/ETemp/12948_24075216/fImage45240336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4235" y="1866900"/>
            <a:ext cx="1485900" cy="81978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615950" y="2889250"/>
            <a:ext cx="19831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관리자 (Winform)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8" name="그림 7" descr="C:/Users/GD10/AppData/Roaming/PolarisOffice/ETemp/12948_24075216/fImage23622339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31000" y="1752600"/>
            <a:ext cx="1702435" cy="1280160"/>
          </a:xfrm>
          <a:prstGeom prst="rect"/>
          <a:noFill/>
        </p:spPr>
      </p:pic>
      <p:sp>
        <p:nvSpPr>
          <p:cNvPr id="9" name="텍스트 상자 8"/>
          <p:cNvSpPr txBox="1">
            <a:spLocks/>
          </p:cNvSpPr>
          <p:nvPr/>
        </p:nvSpPr>
        <p:spPr>
          <a:xfrm rot="0">
            <a:off x="6847205" y="3030855"/>
            <a:ext cx="15513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데이터베이스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0" name="그림 9" descr="C:/Users/GD10/AppData/Roaming/PolarisOffice/ETemp/12948_24075216/fImage224433426334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69335" y="1822450"/>
            <a:ext cx="2006600" cy="1130935"/>
          </a:xfrm>
          <a:prstGeom prst="rect"/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 rot="0">
            <a:off x="3667760" y="3083560"/>
            <a:ext cx="180911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 (WEB)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WebAPI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36</Paragraphs>
  <Words>136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jeonhinhye36</dc:creator>
  <cp:lastModifiedBy>jeonhinhye36</cp:lastModifiedBy>
  <dc:title>PowerPoint 프레젠테이션</dc:title>
  <dcterms:modified xsi:type="dcterms:W3CDTF">2017-03-22T04:45:47Z</dcterms:modified>
</cp:coreProperties>
</file>