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7644-BA98-419E-B8B7-51D0A56595D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DDF5-267E-4285-B2E7-343676A5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5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7644-BA98-419E-B8B7-51D0A56595D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DDF5-267E-4285-B2E7-343676A5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3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7644-BA98-419E-B8B7-51D0A56595D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DDF5-267E-4285-B2E7-343676A5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5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7644-BA98-419E-B8B7-51D0A56595D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DDF5-267E-4285-B2E7-343676A5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4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7644-BA98-419E-B8B7-51D0A56595D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DDF5-267E-4285-B2E7-343676A5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3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7644-BA98-419E-B8B7-51D0A56595D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DDF5-267E-4285-B2E7-343676A5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0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7644-BA98-419E-B8B7-51D0A56595D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DDF5-267E-4285-B2E7-343676A5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0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7644-BA98-419E-B8B7-51D0A56595D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DDF5-267E-4285-B2E7-343676A5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1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7644-BA98-419E-B8B7-51D0A56595D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DDF5-267E-4285-B2E7-343676A5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5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7644-BA98-419E-B8B7-51D0A56595D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DDF5-267E-4285-B2E7-343676A5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5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7644-BA98-419E-B8B7-51D0A56595D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DDF5-267E-4285-B2E7-343676A5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10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7644-BA98-419E-B8B7-51D0A56595D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DDF5-267E-4285-B2E7-343676A5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3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Portfolio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발표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24000" y="35099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r>
              <a:rPr lang="en-US" altLang="ko-KR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2015542100 </a:t>
            </a:r>
            <a:r>
              <a:rPr lang="ko-KR" altLang="en-US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정재헌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00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1617"/>
            <a:ext cx="9144000" cy="1587886"/>
          </a:xfrm>
        </p:spPr>
        <p:txBody>
          <a:bodyPr>
            <a:normAutofit/>
          </a:bodyPr>
          <a:lstStyle/>
          <a:p>
            <a:pPr fontAlgn="t"/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목차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24000" y="2537927"/>
            <a:ext cx="9144000" cy="3882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t">
              <a:buAutoNum type="arabicPeriod"/>
            </a:pPr>
            <a:r>
              <a:rPr lang="ko-KR" altLang="en-US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실행화면</a:t>
            </a:r>
            <a:endParaRPr lang="en-US" altLang="ko-KR" sz="3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l" fontAlgn="t"/>
            <a:r>
              <a:rPr lang="en-US" altLang="ko-KR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	-</a:t>
            </a:r>
            <a:r>
              <a:rPr lang="ko-KR" altLang="en-US" sz="30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메인화면</a:t>
            </a:r>
            <a:endParaRPr lang="en-US" altLang="ko-KR" sz="3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l" fontAlgn="t"/>
            <a:r>
              <a:rPr lang="en-US" altLang="ko-KR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	-</a:t>
            </a:r>
            <a:r>
              <a:rPr lang="ko-KR" altLang="en-US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프로필</a:t>
            </a:r>
            <a:endParaRPr lang="en-US" altLang="ko-KR" sz="3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l" fontAlgn="t"/>
            <a:r>
              <a:rPr lang="en-US" altLang="ko-KR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	-</a:t>
            </a:r>
            <a:r>
              <a:rPr lang="ko-KR" altLang="en-US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스킬</a:t>
            </a:r>
            <a:endParaRPr lang="en-US" altLang="ko-KR" sz="3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l" fontAlgn="t"/>
            <a:r>
              <a:rPr lang="en-US" altLang="ko-KR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	-</a:t>
            </a:r>
            <a:r>
              <a:rPr lang="ko-KR" altLang="en-US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프로젝트</a:t>
            </a:r>
            <a:endParaRPr lang="en-US" altLang="ko-KR" sz="3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l" fontAlgn="t"/>
            <a:r>
              <a:rPr lang="en-US" altLang="ko-KR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	-</a:t>
            </a:r>
            <a:r>
              <a:rPr lang="ko-KR" altLang="en-US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미래</a:t>
            </a:r>
            <a:endParaRPr lang="en-US" altLang="ko-KR" sz="3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l" fontAlgn="t"/>
            <a:endParaRPr lang="en-US" altLang="ko-KR" sz="3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514350" indent="-514350" algn="l" fontAlgn="t">
              <a:buAutoNum type="arabicPeriod"/>
            </a:pPr>
            <a:r>
              <a:rPr lang="ko-KR" altLang="en-US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  <a:endParaRPr lang="en-US" altLang="ko-KR" sz="3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l" fontAlgn="t"/>
            <a:r>
              <a:rPr lang="en-US" altLang="ko-KR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	</a:t>
            </a:r>
            <a:endParaRPr lang="en-US" altLang="ko-KR" sz="1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1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1617"/>
            <a:ext cx="9144000" cy="1587886"/>
          </a:xfrm>
        </p:spPr>
        <p:txBody>
          <a:bodyPr>
            <a:normAutofit/>
          </a:bodyPr>
          <a:lstStyle/>
          <a:p>
            <a:pPr fontAlgn="t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24000" y="219950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t"/>
            <a:endParaRPr lang="en-US" altLang="ko-KR" sz="3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514350" indent="-514350" algn="l" fontAlgn="t">
              <a:buAutoNum type="arabicPeriod"/>
            </a:pPr>
            <a:endParaRPr lang="en-US" altLang="ko-KR" sz="3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B88D62-91F3-436E-881D-AF472E93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7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EA389-7D5C-48EF-807E-9F9BF076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22DC8-98C0-454C-BEC3-CC60B277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E342A-9644-4722-BF64-80CA3565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91612-2293-4036-9E93-902FC92D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AA0BF-9F66-491B-BC0B-65794AAE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E907F1-4520-455E-AAC1-00C53B7A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0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573CE-B0AE-4DC5-AD34-D9AF1D65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2BEAC-8EF2-4951-BA64-5BC014900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F5AAAD-4FF0-472D-B66C-5FF2F717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1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D4C7A-69D0-4FC0-85D2-A68E663A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8B084-37E1-472F-8D9A-7CF5A3BC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58EFCE-10FE-451E-94C1-8DC5DBEED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2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3702"/>
          </a:xfrm>
        </p:spPr>
        <p:txBody>
          <a:bodyPr>
            <a:normAutofit/>
          </a:bodyPr>
          <a:lstStyle/>
          <a:p>
            <a:pPr fontAlgn="t"/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Portfolio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결론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24000" y="3117797"/>
            <a:ext cx="9144000" cy="176586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t"/>
            <a:r>
              <a:rPr lang="ko-KR" altLang="en-US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포트폴리오를 만들면서 자료를 정리 </a:t>
            </a:r>
            <a:r>
              <a:rPr lang="ko-KR" altLang="en-US" sz="30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하는것에</a:t>
            </a:r>
            <a:r>
              <a:rPr lang="ko-KR" altLang="en-US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 대해 소홀히 했다는 것을 </a:t>
            </a:r>
            <a:r>
              <a:rPr lang="ko-KR" altLang="en-US" sz="30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알게되었습니다</a:t>
            </a:r>
            <a:r>
              <a:rPr lang="en-US" altLang="ko-KR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이 수업을 하면서 웹 </a:t>
            </a:r>
            <a:r>
              <a:rPr lang="ko-KR" altLang="en-US" sz="30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플렛폼에</a:t>
            </a:r>
            <a:r>
              <a:rPr lang="ko-KR" altLang="en-US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 대한 지식들 뿐만 아니라 포트폴리오의 중요성에 대해 알게 되었고  앞으로 저에 대해서 설명할 수 있도록 관리하고 정리하여 필요한 순간에 쓸 수 있도록 </a:t>
            </a:r>
            <a:r>
              <a:rPr lang="ko-KR" altLang="en-US" sz="30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해야겟다는</a:t>
            </a:r>
            <a:r>
              <a:rPr lang="ko-KR" altLang="en-US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 생각을 했습니다</a:t>
            </a:r>
            <a:r>
              <a:rPr lang="en-US" altLang="ko-KR" sz="30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ko-KR" altLang="en-US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37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</Words>
  <Application>Microsoft Office PowerPoint</Application>
  <PresentationFormat>와이드스크린</PresentationFormat>
  <Paragraphs>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Koverwatch</vt:lpstr>
      <vt:lpstr>맑은 고딕</vt:lpstr>
      <vt:lpstr>Arial</vt:lpstr>
      <vt:lpstr>Office 테마</vt:lpstr>
      <vt:lpstr>Portfolio 발표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Portfolio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발표</dc:title>
  <dc:creator>Microsoft 계정</dc:creator>
  <cp:lastModifiedBy>정 재헌</cp:lastModifiedBy>
  <cp:revision>5</cp:revision>
  <dcterms:created xsi:type="dcterms:W3CDTF">2020-06-12T00:12:59Z</dcterms:created>
  <dcterms:modified xsi:type="dcterms:W3CDTF">2020-06-12T07:40:05Z</dcterms:modified>
</cp:coreProperties>
</file>