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6" r:id="rId5"/>
    <p:sldId id="267" r:id="rId6"/>
    <p:sldId id="268" r:id="rId7"/>
    <p:sldId id="270" r:id="rId8"/>
    <p:sldId id="269" r:id="rId9"/>
    <p:sldId id="283" r:id="rId10"/>
    <p:sldId id="286" r:id="rId11"/>
    <p:sldId id="265" r:id="rId12"/>
    <p:sldId id="260" r:id="rId13"/>
    <p:sldId id="258" r:id="rId14"/>
    <p:sldId id="261" r:id="rId15"/>
    <p:sldId id="263" r:id="rId16"/>
    <p:sldId id="259" r:id="rId17"/>
    <p:sldId id="262" r:id="rId18"/>
    <p:sldId id="272" r:id="rId19"/>
    <p:sldId id="271" r:id="rId20"/>
    <p:sldId id="287" r:id="rId21"/>
    <p:sldId id="288" r:id="rId22"/>
    <p:sldId id="273" r:id="rId23"/>
    <p:sldId id="274" r:id="rId24"/>
    <p:sldId id="276" r:id="rId25"/>
    <p:sldId id="278" r:id="rId26"/>
    <p:sldId id="282" r:id="rId27"/>
    <p:sldId id="280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BFBF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E6A1-7D1A-4728-B317-8F0FD184CE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8" Type="http://schemas.openxmlformats.org/officeDocument/2006/relationships/image" Target="../media/image200.png"/><Relationship Id="rId21" Type="http://schemas.openxmlformats.org/officeDocument/2006/relationships/image" Target="../media/image4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7" Type="http://schemas.openxmlformats.org/officeDocument/2006/relationships/image" Target="../media/image19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6" Type="http://schemas.openxmlformats.org/officeDocument/2006/relationships/image" Target="../media/image180.png"/><Relationship Id="rId32" Type="http://schemas.openxmlformats.org/officeDocument/2006/relationships/image" Target="../media/image53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5" Type="http://schemas.openxmlformats.org/officeDocument/2006/relationships/image" Target="../media/image170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40.png"/><Relationship Id="rId10" Type="http://schemas.openxmlformats.org/officeDocument/2006/relationships/image" Target="../media/image56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40.png"/><Relationship Id="rId10" Type="http://schemas.openxmlformats.org/officeDocument/2006/relationships/image" Target="../media/image59.png"/><Relationship Id="rId4" Type="http://schemas.openxmlformats.org/officeDocument/2006/relationships/image" Target="../media/image430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0.png"/><Relationship Id="rId7" Type="http://schemas.openxmlformats.org/officeDocument/2006/relationships/image" Target="../media/image5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5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40.png"/><Relationship Id="rId10" Type="http://schemas.openxmlformats.org/officeDocument/2006/relationships/image" Target="../media/image63.png"/><Relationship Id="rId4" Type="http://schemas.openxmlformats.org/officeDocument/2006/relationships/image" Target="../media/image430.png"/><Relationship Id="rId9" Type="http://schemas.openxmlformats.org/officeDocument/2006/relationships/image" Target="../media/image5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5.png"/><Relationship Id="rId5" Type="http://schemas.openxmlformats.org/officeDocument/2006/relationships/image" Target="../media/image550.png"/><Relationship Id="rId10" Type="http://schemas.openxmlformats.org/officeDocument/2006/relationships/image" Target="../media/image61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7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6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69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2144" y="1088136"/>
            <a:ext cx="9729216" cy="542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0824" y="804672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651" y="2052828"/>
            <a:ext cx="1369186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2344" y="1371600"/>
            <a:ext cx="2340480" cy="4791456"/>
            <a:chOff x="4252344" y="1371600"/>
            <a:chExt cx="2340480" cy="4791456"/>
          </a:xfrm>
        </p:grpSpPr>
        <p:sp>
          <p:nvSpPr>
            <p:cNvPr id="7" name="직사각형 6"/>
            <p:cNvSpPr/>
            <p:nvPr/>
          </p:nvSpPr>
          <p:spPr>
            <a:xfrm>
              <a:off x="4707002" y="2153412"/>
              <a:ext cx="1430780" cy="1225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__init__.py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2344" y="1655064"/>
              <a:ext cx="2340480" cy="450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696" y="1371600"/>
              <a:ext cx="795528" cy="5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tx1"/>
                  </a:solidFill>
                </a:rPr>
                <a:t>Y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4706" y="4158234"/>
              <a:ext cx="1584070" cy="1447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b.py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def function2():</a:t>
              </a: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    print(2)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108570" y="2153412"/>
            <a:ext cx="1430780" cy="122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3912" y="1655064"/>
            <a:ext cx="2340480" cy="4507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27264" y="1371600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Z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082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function3():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print(3)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0773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a</a:t>
            </a:r>
            <a:r>
              <a:rPr lang="en-US" altLang="ko-KR" sz="1500" smtClean="0">
                <a:solidFill>
                  <a:schemeClr val="tx1"/>
                </a:solidFill>
              </a:rPr>
              <a:t>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function1():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print(1)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7864" y="2532253"/>
            <a:ext cx="1996440" cy="1325563"/>
          </a:xfrm>
        </p:spPr>
        <p:txBody>
          <a:bodyPr/>
          <a:lstStyle/>
          <a:p>
            <a:r>
              <a:rPr lang="en-US" altLang="ko-KR" smtClean="0"/>
              <a:t>django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6618" y="5096102"/>
            <a:ext cx="785709" cy="1138926"/>
            <a:chOff x="2899322" y="4851240"/>
            <a:chExt cx="785709" cy="1138926"/>
          </a:xfrm>
        </p:grpSpPr>
        <p:sp>
          <p:nvSpPr>
            <p:cNvPr id="50" name="직사각형 49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6145" y="4964190"/>
            <a:ext cx="785709" cy="1138926"/>
            <a:chOff x="2899322" y="4851240"/>
            <a:chExt cx="785709" cy="1138926"/>
          </a:xfrm>
        </p:grpSpPr>
        <p:sp>
          <p:nvSpPr>
            <p:cNvPr id="46" name="직사각형 45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29000" y="420624"/>
            <a:ext cx="5449824" cy="52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웹 서버와 </a:t>
            </a:r>
            <a:r>
              <a:rPr lang="en-US" altLang="ko-KR" smtClean="0">
                <a:solidFill>
                  <a:schemeClr val="tx1"/>
                </a:solidFill>
              </a:rPr>
              <a:t>django</a:t>
            </a:r>
            <a:r>
              <a:rPr lang="ko-KR" altLang="en-US" smtClean="0">
                <a:solidFill>
                  <a:schemeClr val="tx1"/>
                </a:solidFill>
              </a:rPr>
              <a:t> 구조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280" y="1143000"/>
            <a:ext cx="62179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5456" y="1289304"/>
            <a:ext cx="9381744" cy="522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1" y="1184148"/>
            <a:ext cx="3073400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관리자</a:t>
            </a:r>
            <a:r>
              <a:rPr lang="en-US" altLang="ko-KR" sz="1000" smtClean="0">
                <a:solidFill>
                  <a:schemeClr val="tx1"/>
                </a:solidFill>
              </a:rPr>
              <a:t>(django</a:t>
            </a:r>
            <a:r>
              <a:rPr lang="ko-KR" altLang="en-US" sz="1000">
                <a:solidFill>
                  <a:schemeClr val="tx1"/>
                </a:solidFill>
              </a:rPr>
              <a:t>로 구성되어 있는 </a:t>
            </a:r>
            <a:r>
              <a:rPr lang="ko-KR" altLang="en-US" sz="1000" smtClean="0">
                <a:solidFill>
                  <a:schemeClr val="tx1"/>
                </a:solidFill>
              </a:rPr>
              <a:t>서버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51760" y="1901952"/>
            <a:ext cx="1920240" cy="2203704"/>
            <a:chOff x="2816352" y="1901952"/>
            <a:chExt cx="1920240" cy="2203704"/>
          </a:xfrm>
        </p:grpSpPr>
        <p:sp>
          <p:nvSpPr>
            <p:cNvPr id="9" name="직사각형 8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~url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이 들어오면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함수를 실행시키자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urls.py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18304" y="1901952"/>
            <a:ext cx="1920240" cy="2203704"/>
            <a:chOff x="2816352" y="1901952"/>
            <a:chExt cx="1920240" cy="2203704"/>
          </a:xfrm>
        </p:grpSpPr>
        <p:sp>
          <p:nvSpPr>
            <p:cNvPr id="13" name="직사각형 12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1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def 3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28416" y="1901952"/>
              <a:ext cx="89611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views.py(C)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84848" y="1901952"/>
            <a:ext cx="1920240" cy="2203704"/>
            <a:chOff x="2816352" y="1901952"/>
            <a:chExt cx="1920240" cy="2203704"/>
          </a:xfrm>
        </p:grpSpPr>
        <p:sp>
          <p:nvSpPr>
            <p:cNvPr id="16" name="직사각형 15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Post():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Comment():</a:t>
              </a: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 같은 것인가봐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2696" y="1901952"/>
              <a:ext cx="98755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models.py(M)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65792" y="1901952"/>
            <a:ext cx="1920240" cy="2203704"/>
            <a:chOff x="2816352" y="1901952"/>
            <a:chExt cx="1920240" cy="2203704"/>
          </a:xfrm>
        </p:grpSpPr>
        <p:sp>
          <p:nvSpPr>
            <p:cNvPr id="20" name="직사각형 19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 속 알맹이들이 있는 곳</a:t>
              </a:r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database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4400550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85382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51926" y="2295144"/>
            <a:ext cx="13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81255" y="4640928"/>
            <a:ext cx="1442466" cy="178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4458" y="4549314"/>
            <a:ext cx="870885" cy="210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Tamplets(</a:t>
            </a:r>
            <a:r>
              <a:rPr lang="en-US" altLang="ko-KR" sz="1000" b="1">
                <a:solidFill>
                  <a:schemeClr val="tx1"/>
                </a:solidFill>
              </a:rPr>
              <a:t>V</a:t>
            </a:r>
            <a:r>
              <a:rPr lang="en-US" altLang="ko-KR" sz="1000" b="1" smtClean="0">
                <a:solidFill>
                  <a:schemeClr val="tx1"/>
                </a:solidFill>
              </a:rPr>
              <a:t>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05672" y="4844214"/>
            <a:ext cx="785709" cy="1138926"/>
            <a:chOff x="2899322" y="4851240"/>
            <a:chExt cx="785709" cy="1138926"/>
          </a:xfrm>
        </p:grpSpPr>
        <p:sp>
          <p:nvSpPr>
            <p:cNvPr id="35" name="직사각형 34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18108" y="5440889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 flipH="1">
            <a:off x="3192039" y="3983567"/>
            <a:ext cx="1635860" cy="15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48883" y="1324864"/>
            <a:ext cx="1350349" cy="97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8526659" y="3987970"/>
            <a:ext cx="13693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529126" y="1435608"/>
            <a:ext cx="1545313" cy="40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9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8128" y="2696845"/>
            <a:ext cx="7555992" cy="1325563"/>
          </a:xfrm>
        </p:spPr>
        <p:txBody>
          <a:bodyPr/>
          <a:lstStyle/>
          <a:p>
            <a:r>
              <a:rPr lang="ko-KR" altLang="en-US" smtClean="0"/>
              <a:t>여기서 부터 인공지능 자료풀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3607" y="3307080"/>
            <a:ext cx="3049765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unsupervised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비지도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없음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집단</a:t>
            </a:r>
            <a:r>
              <a:rPr lang="en-US" altLang="ko-KR" sz="1000" smtClean="0">
                <a:solidFill>
                  <a:schemeClr val="tx1"/>
                </a:solidFill>
              </a:rPr>
              <a:t>A</a:t>
            </a:r>
            <a:r>
              <a:rPr lang="ko-KR" altLang="en-US" sz="1000" smtClean="0">
                <a:solidFill>
                  <a:schemeClr val="tx1"/>
                </a:solidFill>
              </a:rPr>
              <a:t>는 여자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집단 </a:t>
            </a:r>
            <a:r>
              <a:rPr lang="en-US" altLang="ko-KR" sz="1000" smtClean="0">
                <a:solidFill>
                  <a:schemeClr val="tx1"/>
                </a:solidFill>
              </a:rPr>
              <a:t>B</a:t>
            </a:r>
            <a:r>
              <a:rPr lang="ko-KR" altLang="en-US" sz="1000" smtClean="0">
                <a:solidFill>
                  <a:schemeClr val="tx1"/>
                </a:solidFill>
              </a:rPr>
              <a:t>는 남자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3607" y="183489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3608" y="4779264"/>
            <a:ext cx="257860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reinforcement learning(</a:t>
            </a:r>
            <a:r>
              <a:rPr lang="ko-KR" altLang="en-US" sz="1000" smtClean="0">
                <a:solidFill>
                  <a:schemeClr val="tx1"/>
                </a:solidFill>
              </a:rPr>
              <a:t>강화학습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14880" y="2758440"/>
            <a:ext cx="998728" cy="7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214880" y="2036064"/>
            <a:ext cx="998728" cy="72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975676" y="1569720"/>
            <a:ext cx="420044" cy="932688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395719" y="1146443"/>
            <a:ext cx="2333851" cy="61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#regression(</a:t>
            </a:r>
            <a:r>
              <a:rPr lang="ko-KR" altLang="en-US" sz="1000" smtClean="0">
                <a:solidFill>
                  <a:schemeClr val="tx1"/>
                </a:solidFill>
              </a:rPr>
              <a:t>회귀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95719" y="2166583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#classification(</a:t>
            </a:r>
            <a:r>
              <a:rPr lang="ko-KR" altLang="en-US" sz="1000" smtClean="0">
                <a:solidFill>
                  <a:schemeClr val="tx1"/>
                </a:solidFill>
              </a:rPr>
              <a:t>분류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661055" y="1049700"/>
            <a:ext cx="1064034" cy="928651"/>
            <a:chOff x="7580433" y="735273"/>
            <a:chExt cx="1064034" cy="928651"/>
          </a:xfrm>
        </p:grpSpPr>
        <p:grpSp>
          <p:nvGrpSpPr>
            <p:cNvPr id="45" name="그룹 44"/>
            <p:cNvGrpSpPr/>
            <p:nvPr/>
          </p:nvGrpSpPr>
          <p:grpSpPr>
            <a:xfrm>
              <a:off x="7580433" y="735273"/>
              <a:ext cx="1064034" cy="928651"/>
              <a:chOff x="7580433" y="735273"/>
              <a:chExt cx="1064034" cy="928651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7744968" y="140109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857680" y="121158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064055" y="141489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168746" y="135537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221555" y="11999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302518" y="11237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439912" y="1021614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302518" y="99230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161335" y="107764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105030" y="101516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035394" y="111466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004808" y="122278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314365" y="123444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963852" y="134859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109471" y="122766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7709749" y="923406"/>
              <a:ext cx="728152" cy="58557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9681590" y="2108283"/>
            <a:ext cx="1168075" cy="953725"/>
            <a:chOff x="7631233" y="1933760"/>
            <a:chExt cx="1168075" cy="953725"/>
          </a:xfrm>
        </p:grpSpPr>
        <p:grpSp>
          <p:nvGrpSpPr>
            <p:cNvPr id="48" name="그룹 47"/>
            <p:cNvGrpSpPr/>
            <p:nvPr/>
          </p:nvGrpSpPr>
          <p:grpSpPr>
            <a:xfrm>
              <a:off x="7631233" y="1958834"/>
              <a:ext cx="1064034" cy="928651"/>
              <a:chOff x="7580433" y="735273"/>
              <a:chExt cx="1064034" cy="928651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7795768" y="262465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908480" y="243514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114855" y="263845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8219546" y="257893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55608" y="244634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014652" y="257215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 rot="2554301" flipV="1">
              <a:off x="8239787" y="2204859"/>
              <a:ext cx="125461" cy="111312"/>
              <a:chOff x="6233006" y="3515333"/>
              <a:chExt cx="1046398" cy="928399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 rot="2554301" flipV="1">
              <a:off x="8400039" y="2296061"/>
              <a:ext cx="125461" cy="111312"/>
              <a:chOff x="6233006" y="3515333"/>
              <a:chExt cx="1046398" cy="928399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2554301" flipV="1">
              <a:off x="8497888" y="2136624"/>
              <a:ext cx="125461" cy="111312"/>
              <a:chOff x="6233006" y="3515333"/>
              <a:chExt cx="1046398" cy="928399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 rot="2554301" flipV="1">
              <a:off x="8314047" y="1993876"/>
              <a:ext cx="125461" cy="111312"/>
              <a:chOff x="6233006" y="3515333"/>
              <a:chExt cx="1046398" cy="928399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2554301" flipV="1">
              <a:off x="8606487" y="2268389"/>
              <a:ext cx="125461" cy="111312"/>
              <a:chOff x="6233006" y="3515333"/>
              <a:chExt cx="1046398" cy="928399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 rot="2554301" flipV="1">
              <a:off x="8572821" y="2003691"/>
              <a:ext cx="125461" cy="111312"/>
              <a:chOff x="6233006" y="3515333"/>
              <a:chExt cx="1046398" cy="928399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타원 85"/>
            <p:cNvSpPr/>
            <p:nvPr/>
          </p:nvSpPr>
          <p:spPr>
            <a:xfrm>
              <a:off x="7815813" y="2352476"/>
              <a:ext cx="398652" cy="39866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8264865" y="1933760"/>
              <a:ext cx="534443" cy="53445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735226" y="3257627"/>
            <a:ext cx="1064034" cy="928651"/>
            <a:chOff x="7580433" y="735273"/>
            <a:chExt cx="1064034" cy="928651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7598069" y="1663924"/>
              <a:ext cx="10463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7580433" y="735273"/>
              <a:ext cx="17305" cy="928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899761" y="392344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012473" y="373393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18848" y="393724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23539" y="387772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159601" y="374513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118645" y="3870952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19806" y="3651269"/>
            <a:ext cx="398652" cy="39866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68858" y="3232553"/>
            <a:ext cx="534443" cy="534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536348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559207" y="3363998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687794" y="344949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731254" y="334607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76973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646075" y="3631567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420650" y="3418403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518924" y="329801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708394" y="320591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5252" y="2546363"/>
            <a:ext cx="184708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machine learning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8" idx="3"/>
          </p:cNvCxnSpPr>
          <p:nvPr/>
        </p:nvCxnSpPr>
        <p:spPr>
          <a:xfrm>
            <a:off x="2212340" y="2747531"/>
            <a:ext cx="1001268" cy="21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6647" y="41452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4861793" y="-1091418"/>
            <a:ext cx="657953" cy="4474516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969548" y="1461009"/>
            <a:ext cx="233385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4087" y="1487685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4710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 smtClean="0"/>
                            <a:t> </a:t>
                          </a:r>
                          <a:r>
                            <a:rPr lang="en-US" altLang="ko-KR" sz="6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6473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353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6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algn="ctr" latinLnBrk="1"/>
                          <a:endParaRPr lang="en-US" altLang="ko-KR" sz="6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latinLnBrk="1"/>
                          <a:endParaRPr lang="en-US" altLang="ko-KR" sz="600" smtClean="0"/>
                        </a:p>
                        <a:p>
                          <a:pPr algn="ctr" latinLnBrk="1"/>
                          <a:r>
                            <a:rPr lang="en-US" altLang="ko-KR" sz="600" smtClean="0"/>
                            <a:t>m(3)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600" smtClean="0"/>
                            <a:t>n(4)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features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31429" r="-180524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31429" r="-92800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828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270000" r="-180524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270000" r="-92800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3053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56338" r="-180524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56338" r="-92800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58147" r="-180524" b="-54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58147" r="-92800" b="-54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9" t="-291176" r="-44874" b="-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:endParaRPr lang="en-US" altLang="ko-KR" sz="10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5000" r="-180591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5000" r="-9270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265000" r="-180591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265000" r="-9270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2222" r="-180591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2222" r="-9270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40273" r="-180591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40273" r="-92702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6" t="-313740" r="-4484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6" y="5942731"/>
            <a:ext cx="1133306" cy="7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  <a:r>
                            <a:rPr lang="ko-KR" altLang="en-US" sz="1000" smtClean="0">
                              <a:solidFill>
                                <a:schemeClr val="bg1"/>
                              </a:solidFill>
                            </a:rPr>
                            <a:t>ㄴ</a:t>
                          </a:r>
                          <a:endParaRPr lang="en-US" altLang="ko-KR" sz="100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n(4)+1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5000" r="-27064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5000" r="-187805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265000" r="-27064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265000" r="-187805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2222" r="-27064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2222" r="-187805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40273" r="-270642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40273" r="-187805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9" t="-313740" r="-9101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8" y="5843597"/>
            <a:ext cx="1325330" cy="8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2274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47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고를 필요가 없음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149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골라야함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많은 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필요함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79" t="-100000" r="-654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4" t="-203077" r="-123861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4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-128 ~ +127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128 ~ +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127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602459" r="-13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708264" r="-137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45651"/>
              </p:ext>
            </p:extLst>
          </p:nvPr>
        </p:nvGraphicFramePr>
        <p:xfrm>
          <a:off x="3379174" y="1326091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12066"/>
              </p:ext>
            </p:extLst>
          </p:nvPr>
        </p:nvGraphicFramePr>
        <p:xfrm>
          <a:off x="33791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5491"/>
              </p:ext>
            </p:extLst>
          </p:nvPr>
        </p:nvGraphicFramePr>
        <p:xfrm>
          <a:off x="44713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8448"/>
              </p:ext>
            </p:extLst>
          </p:nvPr>
        </p:nvGraphicFramePr>
        <p:xfrm>
          <a:off x="55635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3028"/>
              </p:ext>
            </p:extLst>
          </p:nvPr>
        </p:nvGraphicFramePr>
        <p:xfrm>
          <a:off x="66557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14007"/>
              </p:ext>
            </p:extLst>
          </p:nvPr>
        </p:nvGraphicFramePr>
        <p:xfrm>
          <a:off x="77898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09017"/>
              </p:ext>
            </p:extLst>
          </p:nvPr>
        </p:nvGraphicFramePr>
        <p:xfrm>
          <a:off x="88820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8076"/>
              </p:ext>
            </p:extLst>
          </p:nvPr>
        </p:nvGraphicFramePr>
        <p:xfrm>
          <a:off x="99742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3643"/>
              </p:ext>
            </p:extLst>
          </p:nvPr>
        </p:nvGraphicFramePr>
        <p:xfrm>
          <a:off x="110664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412"/>
              </p:ext>
            </p:extLst>
          </p:nvPr>
        </p:nvGraphicFramePr>
        <p:xfrm>
          <a:off x="33791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8066"/>
              </p:ext>
            </p:extLst>
          </p:nvPr>
        </p:nvGraphicFramePr>
        <p:xfrm>
          <a:off x="44713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93990"/>
              </p:ext>
            </p:extLst>
          </p:nvPr>
        </p:nvGraphicFramePr>
        <p:xfrm>
          <a:off x="55635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07889"/>
              </p:ext>
            </p:extLst>
          </p:nvPr>
        </p:nvGraphicFramePr>
        <p:xfrm>
          <a:off x="66557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31546"/>
              </p:ext>
            </p:extLst>
          </p:nvPr>
        </p:nvGraphicFramePr>
        <p:xfrm>
          <a:off x="77898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8273"/>
              </p:ext>
            </p:extLst>
          </p:nvPr>
        </p:nvGraphicFramePr>
        <p:xfrm>
          <a:off x="88820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5174"/>
              </p:ext>
            </p:extLst>
          </p:nvPr>
        </p:nvGraphicFramePr>
        <p:xfrm>
          <a:off x="99742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4055"/>
              </p:ext>
            </p:extLst>
          </p:nvPr>
        </p:nvGraphicFramePr>
        <p:xfrm>
          <a:off x="110664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730"/>
              </p:ext>
            </p:extLst>
          </p:nvPr>
        </p:nvGraphicFramePr>
        <p:xfrm>
          <a:off x="33791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60978"/>
              </p:ext>
            </p:extLst>
          </p:nvPr>
        </p:nvGraphicFramePr>
        <p:xfrm>
          <a:off x="44713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8773"/>
              </p:ext>
            </p:extLst>
          </p:nvPr>
        </p:nvGraphicFramePr>
        <p:xfrm>
          <a:off x="55635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25945"/>
              </p:ext>
            </p:extLst>
          </p:nvPr>
        </p:nvGraphicFramePr>
        <p:xfrm>
          <a:off x="66557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3456"/>
              </p:ext>
            </p:extLst>
          </p:nvPr>
        </p:nvGraphicFramePr>
        <p:xfrm>
          <a:off x="77898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89035"/>
              </p:ext>
            </p:extLst>
          </p:nvPr>
        </p:nvGraphicFramePr>
        <p:xfrm>
          <a:off x="88820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9590"/>
              </p:ext>
            </p:extLst>
          </p:nvPr>
        </p:nvGraphicFramePr>
        <p:xfrm>
          <a:off x="99742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8606"/>
              </p:ext>
            </p:extLst>
          </p:nvPr>
        </p:nvGraphicFramePr>
        <p:xfrm>
          <a:off x="110664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6519"/>
              </p:ext>
            </p:extLst>
          </p:nvPr>
        </p:nvGraphicFramePr>
        <p:xfrm>
          <a:off x="33791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59173"/>
              </p:ext>
            </p:extLst>
          </p:nvPr>
        </p:nvGraphicFramePr>
        <p:xfrm>
          <a:off x="44713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3611"/>
              </p:ext>
            </p:extLst>
          </p:nvPr>
        </p:nvGraphicFramePr>
        <p:xfrm>
          <a:off x="55635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17878"/>
              </p:ext>
            </p:extLst>
          </p:nvPr>
        </p:nvGraphicFramePr>
        <p:xfrm>
          <a:off x="66557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9114"/>
              </p:ext>
            </p:extLst>
          </p:nvPr>
        </p:nvGraphicFramePr>
        <p:xfrm>
          <a:off x="33791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8895"/>
              </p:ext>
            </p:extLst>
          </p:nvPr>
        </p:nvGraphicFramePr>
        <p:xfrm>
          <a:off x="44713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20545"/>
              </p:ext>
            </p:extLst>
          </p:nvPr>
        </p:nvGraphicFramePr>
        <p:xfrm>
          <a:off x="55635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0730"/>
              </p:ext>
            </p:extLst>
          </p:nvPr>
        </p:nvGraphicFramePr>
        <p:xfrm>
          <a:off x="66557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70011"/>
              </p:ext>
            </p:extLst>
          </p:nvPr>
        </p:nvGraphicFramePr>
        <p:xfrm>
          <a:off x="55635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27104"/>
              </p:ext>
            </p:extLst>
          </p:nvPr>
        </p:nvGraphicFramePr>
        <p:xfrm>
          <a:off x="66557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272477" y="81280"/>
            <a:ext cx="8944035" cy="6699368"/>
            <a:chOff x="2973517" y="0"/>
            <a:chExt cx="9073983" cy="6796702"/>
          </a:xfrm>
        </p:grpSpPr>
        <p:sp>
          <p:nvSpPr>
            <p:cNvPr id="20" name="타원 19"/>
            <p:cNvSpPr/>
            <p:nvPr/>
          </p:nvSpPr>
          <p:spPr>
            <a:xfrm>
              <a:off x="2973517" y="0"/>
              <a:ext cx="970957" cy="97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/>
                <p:cNvSpPr/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23"/>
                <p:cNvSpPr/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29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8" idx="2"/>
            </p:cNvCxnSpPr>
            <p:nvPr/>
          </p:nvCxnSpPr>
          <p:spPr>
            <a:xfrm>
              <a:off x="3944466" y="496677"/>
              <a:ext cx="4932666" cy="290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타원 27"/>
                <p:cNvSpPr/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1419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8" idx="2"/>
            </p:cNvCxnSpPr>
            <p:nvPr/>
          </p:nvCxnSpPr>
          <p:spPr>
            <a:xfrm>
              <a:off x="3944466" y="1937000"/>
              <a:ext cx="4932666" cy="146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458995" y="3256593"/>
              <a:ext cx="45719" cy="283515"/>
              <a:chOff x="1574800" y="2667675"/>
              <a:chExt cx="106005" cy="65736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645919" y="3256593"/>
              <a:ext cx="45719" cy="283515"/>
              <a:chOff x="1574800" y="2667675"/>
              <a:chExt cx="106005" cy="65736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r>
                    <a:rPr lang="en-US" altLang="ko-KR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:r>
                    <a:rPr lang="en-US" altLang="ko-KR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  <a:blipFill>
                  <a:blip r:embed="rId10"/>
                  <a:stretch>
                    <a:fillRect t="-3077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69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754880" y="516535"/>
            <a:ext cx="5232400" cy="6412585"/>
            <a:chOff x="3952398" y="469887"/>
            <a:chExt cx="6034882" cy="7396069"/>
          </a:xfrm>
        </p:grpSpPr>
        <p:sp>
          <p:nvSpPr>
            <p:cNvPr id="5" name="타원 4"/>
            <p:cNvSpPr/>
            <p:nvPr/>
          </p:nvSpPr>
          <p:spPr>
            <a:xfrm>
              <a:off x="4637831" y="833120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blipFill>
                  <a:blip r:embed="rId3"/>
                  <a:stretch>
                    <a:fillRect l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8" idx="6"/>
              <a:endCxn id="11" idx="2"/>
            </p:cNvCxnSpPr>
            <p:nvPr/>
          </p:nvCxnSpPr>
          <p:spPr>
            <a:xfrm flipV="1">
              <a:off x="5345237" y="1739822"/>
              <a:ext cx="3466107" cy="36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6"/>
              <a:endCxn id="11" idx="2"/>
            </p:cNvCxnSpPr>
            <p:nvPr/>
          </p:nvCxnSpPr>
          <p:spPr>
            <a:xfrm>
              <a:off x="5345237" y="1186823"/>
              <a:ext cx="3466107" cy="55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8811345" y="138611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6"/>
              <a:endCxn id="11" idx="2"/>
            </p:cNvCxnSpPr>
            <p:nvPr/>
          </p:nvCxnSpPr>
          <p:spPr>
            <a:xfrm flipV="1">
              <a:off x="5345237" y="1739822"/>
              <a:ext cx="3466107" cy="26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6"/>
              <a:endCxn id="11" idx="2"/>
            </p:cNvCxnSpPr>
            <p:nvPr/>
          </p:nvCxnSpPr>
          <p:spPr>
            <a:xfrm flipV="1">
              <a:off x="5345237" y="1739822"/>
              <a:ext cx="3466107" cy="50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4991533" y="3205764"/>
              <a:ext cx="33309" cy="206560"/>
              <a:chOff x="1574800" y="2667675"/>
              <a:chExt cx="106005" cy="65736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584853" y="3205764"/>
              <a:ext cx="33309" cy="206560"/>
              <a:chOff x="1574800" y="2667675"/>
              <a:chExt cx="106005" cy="657363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blipFill>
                  <a:blip r:embed="rId5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blipFill>
                  <a:blip r:embed="rId6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blipFill>
                  <a:blip r:embed="rId7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blipFill>
                  <a:blip r:embed="rId8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8811345" y="2347582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8811345" y="447683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11345" y="3533748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148285" y="3205764"/>
              <a:ext cx="33309" cy="206560"/>
              <a:chOff x="1574800" y="2667675"/>
              <a:chExt cx="106005" cy="65736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8214972" y="558801"/>
              <a:ext cx="1772308" cy="55168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unit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이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K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개 있음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z="1200" smtClean="0"/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#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52398" y="469887"/>
              <a:ext cx="1948081" cy="7396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마지막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layer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직전의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# (L-1)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인가봐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cost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관련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h(x)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계산은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직전에만 하는건가봐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타원 81"/>
          <p:cNvSpPr/>
          <p:nvPr/>
        </p:nvSpPr>
        <p:spPr>
          <a:xfrm>
            <a:off x="5323800" y="109690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/>
              <p:cNvSpPr/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/>
              <p:cNvSpPr/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/>
          <p:cNvSpPr/>
          <p:nvPr/>
        </p:nvSpPr>
        <p:spPr>
          <a:xfrm>
            <a:off x="8039293" y="315335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/>
              <p:cNvSpPr/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blipFill>
                <a:blip r:embed="rId11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/>
              <p:cNvSpPr/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blipFill>
                <a:blip r:embed="rId12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89"/>
              <p:cNvSpPr/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blipFill>
                <a:blip r:embed="rId1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/>
              <p:cNvSpPr/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blipFill>
                <a:blip r:embed="rId14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endCxn id="88" idx="2"/>
          </p:cNvCxnSpPr>
          <p:nvPr/>
        </p:nvCxnSpPr>
        <p:spPr>
          <a:xfrm flipV="1">
            <a:off x="5770412" y="1208560"/>
            <a:ext cx="2268881" cy="6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2" idx="6"/>
          </p:cNvCxnSpPr>
          <p:nvPr/>
        </p:nvCxnSpPr>
        <p:spPr>
          <a:xfrm flipV="1">
            <a:off x="5770412" y="1208561"/>
            <a:ext cx="2268881" cy="1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84" idx="6"/>
          </p:cNvCxnSpPr>
          <p:nvPr/>
        </p:nvCxnSpPr>
        <p:spPr>
          <a:xfrm flipV="1">
            <a:off x="5770412" y="1225649"/>
            <a:ext cx="2268879" cy="12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85" idx="2"/>
          </p:cNvCxnSpPr>
          <p:nvPr/>
        </p:nvCxnSpPr>
        <p:spPr>
          <a:xfrm flipV="1">
            <a:off x="8485902" y="1878480"/>
            <a:ext cx="2268886" cy="133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5" idx="2"/>
          </p:cNvCxnSpPr>
          <p:nvPr/>
        </p:nvCxnSpPr>
        <p:spPr>
          <a:xfrm>
            <a:off x="8485902" y="543792"/>
            <a:ext cx="2268886" cy="13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75" y="1017625"/>
            <a:ext cx="568392" cy="39881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5" y="2028478"/>
            <a:ext cx="482105" cy="363797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28" y="1501415"/>
            <a:ext cx="551952" cy="453972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686426"/>
            <a:ext cx="453332" cy="393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/>
              <p:cNvSpPr/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blipFill>
                <a:blip r:embed="rId19"/>
                <a:stretch>
                  <a:fillRect l="-13158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endCxn id="85" idx="2"/>
          </p:cNvCxnSpPr>
          <p:nvPr/>
        </p:nvCxnSpPr>
        <p:spPr>
          <a:xfrm flipV="1">
            <a:off x="8485902" y="1878480"/>
            <a:ext cx="2268886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5" idx="2"/>
          </p:cNvCxnSpPr>
          <p:nvPr/>
        </p:nvCxnSpPr>
        <p:spPr>
          <a:xfrm>
            <a:off x="8485902" y="1878479"/>
            <a:ext cx="2268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5" idx="2"/>
          </p:cNvCxnSpPr>
          <p:nvPr/>
        </p:nvCxnSpPr>
        <p:spPr>
          <a:xfrm>
            <a:off x="8485902" y="1206300"/>
            <a:ext cx="2268886" cy="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223027"/>
            <a:ext cx="426078" cy="33296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41" y="2196627"/>
            <a:ext cx="442628" cy="35005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707965"/>
            <a:ext cx="426078" cy="370097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28" y="2619836"/>
            <a:ext cx="437741" cy="412547"/>
          </a:xfrm>
          <a:prstGeom prst="rect">
            <a:avLst/>
          </a:prstGeom>
        </p:spPr>
      </p:pic>
      <p:sp>
        <p:nvSpPr>
          <p:cNvPr id="103" name="자유형 102"/>
          <p:cNvSpPr/>
          <p:nvPr/>
        </p:nvSpPr>
        <p:spPr>
          <a:xfrm>
            <a:off x="1701800" y="2556933"/>
            <a:ext cx="651933" cy="1566334"/>
          </a:xfrm>
          <a:custGeom>
            <a:avLst/>
            <a:gdLst>
              <a:gd name="connsiteX0" fmla="*/ 0 w 651933"/>
              <a:gd name="connsiteY0" fmla="*/ 0 h 1566334"/>
              <a:gd name="connsiteX1" fmla="*/ 431800 w 651933"/>
              <a:gd name="connsiteY1" fmla="*/ 1143000 h 1566334"/>
              <a:gd name="connsiteX2" fmla="*/ 651933 w 651933"/>
              <a:gd name="connsiteY2" fmla="*/ 1566334 h 156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933" h="1566334">
                <a:moveTo>
                  <a:pt x="0" y="0"/>
                </a:moveTo>
                <a:cubicBezTo>
                  <a:pt x="161572" y="440972"/>
                  <a:pt x="323145" y="881944"/>
                  <a:pt x="431800" y="1143000"/>
                </a:cubicBezTo>
                <a:cubicBezTo>
                  <a:pt x="540455" y="1404056"/>
                  <a:pt x="596194" y="1485195"/>
                  <a:pt x="651933" y="1566334"/>
                </a:cubicBezTo>
              </a:path>
            </a:pathLst>
          </a:custGeom>
          <a:ln>
            <a:headEnd type="none"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3462867" y="2472267"/>
            <a:ext cx="4402666" cy="1778000"/>
          </a:xfrm>
          <a:custGeom>
            <a:avLst/>
            <a:gdLst>
              <a:gd name="connsiteX0" fmla="*/ 0 w 4402666"/>
              <a:gd name="connsiteY0" fmla="*/ 0 h 1778000"/>
              <a:gd name="connsiteX1" fmla="*/ 1600200 w 4402666"/>
              <a:gd name="connsiteY1" fmla="*/ 965200 h 1778000"/>
              <a:gd name="connsiteX2" fmla="*/ 4402666 w 4402666"/>
              <a:gd name="connsiteY2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66" h="1778000">
                <a:moveTo>
                  <a:pt x="0" y="0"/>
                </a:moveTo>
                <a:cubicBezTo>
                  <a:pt x="433211" y="334433"/>
                  <a:pt x="866422" y="668867"/>
                  <a:pt x="1600200" y="965200"/>
                </a:cubicBezTo>
                <a:cubicBezTo>
                  <a:pt x="2333978" y="1261533"/>
                  <a:pt x="3368322" y="1519766"/>
                  <a:pt x="4402666" y="1778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40" y="5929674"/>
            <a:ext cx="4196293" cy="6645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8" y="4543982"/>
            <a:ext cx="5770318" cy="94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1" y="4541538"/>
            <a:ext cx="4869929" cy="102715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84391" y="166498"/>
            <a:ext cx="3682866" cy="2008667"/>
            <a:chOff x="584391" y="166498"/>
            <a:chExt cx="3682866" cy="2008667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248" y="958748"/>
              <a:ext cx="536116" cy="363407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658" y="984413"/>
              <a:ext cx="532153" cy="335188"/>
            </a:xfrm>
            <a:prstGeom prst="rect">
              <a:avLst/>
            </a:prstGeom>
          </p:spPr>
        </p:pic>
        <p:grpSp>
          <p:nvGrpSpPr>
            <p:cNvPr id="60" name="그룹 59"/>
            <p:cNvGrpSpPr/>
            <p:nvPr/>
          </p:nvGrpSpPr>
          <p:grpSpPr>
            <a:xfrm>
              <a:off x="584391" y="166498"/>
              <a:ext cx="3682866" cy="2008667"/>
              <a:chOff x="584391" y="166498"/>
              <a:chExt cx="3682866" cy="20086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84391" y="668665"/>
                <a:ext cx="286952" cy="2869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1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타원 4"/>
                  <p:cNvSpPr/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타원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그룹 13"/>
              <p:cNvGrpSpPr/>
              <p:nvPr/>
            </p:nvGrpSpPr>
            <p:grpSpPr>
              <a:xfrm>
                <a:off x="2329119" y="166498"/>
                <a:ext cx="286952" cy="2008667"/>
                <a:chOff x="3132425" y="923544"/>
                <a:chExt cx="610154" cy="4271079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3132425" y="923544"/>
                  <a:ext cx="610154" cy="6101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타원 7"/>
                    <p:cNvSpPr/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타원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타원 8"/>
                    <p:cNvSpPr/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타원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타원 9"/>
                    <p:cNvSpPr/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타원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타원 12"/>
                    <p:cNvSpPr/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타원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" name="직선 화살표 연결선 17"/>
              <p:cNvCxnSpPr>
                <a:endCxn id="8" idx="2"/>
              </p:cNvCxnSpPr>
              <p:nvPr/>
            </p:nvCxnSpPr>
            <p:spPr>
              <a:xfrm flipV="1">
                <a:off x="871343" y="740402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endCxn id="9" idx="2"/>
              </p:cNvCxnSpPr>
              <p:nvPr/>
            </p:nvCxnSpPr>
            <p:spPr>
              <a:xfrm flipV="1">
                <a:off x="871343" y="1170832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880107" y="815889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endCxn id="10" idx="2"/>
              </p:cNvCxnSpPr>
              <p:nvPr/>
            </p:nvCxnSpPr>
            <p:spPr>
              <a:xfrm>
                <a:off x="871343" y="1170831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13" idx="2"/>
              </p:cNvCxnSpPr>
              <p:nvPr/>
            </p:nvCxnSpPr>
            <p:spPr>
              <a:xfrm>
                <a:off x="871343" y="1529520"/>
                <a:ext cx="1457775" cy="50216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121954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6"/>
              </p:cNvCxnSpPr>
              <p:nvPr/>
            </p:nvCxnSpPr>
            <p:spPr>
              <a:xfrm flipV="1">
                <a:off x="871343" y="740403"/>
                <a:ext cx="1457775" cy="7173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5" idx="6"/>
              </p:cNvCxnSpPr>
              <p:nvPr/>
            </p:nvCxnSpPr>
            <p:spPr>
              <a:xfrm>
                <a:off x="871343" y="1170832"/>
                <a:ext cx="14577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endCxn id="13" idx="2"/>
              </p:cNvCxnSpPr>
              <p:nvPr/>
            </p:nvCxnSpPr>
            <p:spPr>
              <a:xfrm>
                <a:off x="871343" y="1167081"/>
                <a:ext cx="1457775" cy="86460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" idx="6"/>
              </p:cNvCxnSpPr>
              <p:nvPr/>
            </p:nvCxnSpPr>
            <p:spPr>
              <a:xfrm>
                <a:off x="871343" y="1529523"/>
                <a:ext cx="1457774" cy="6075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6" idx="6"/>
              </p:cNvCxnSpPr>
              <p:nvPr/>
            </p:nvCxnSpPr>
            <p:spPr>
              <a:xfrm flipV="1">
                <a:off x="871343" y="751382"/>
                <a:ext cx="1457774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3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4585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10" idx="6"/>
                <a:endCxn id="11" idx="2"/>
              </p:cNvCxnSpPr>
              <p:nvPr/>
            </p:nvCxnSpPr>
            <p:spPr>
              <a:xfrm flipV="1">
                <a:off x="2616071" y="857340"/>
                <a:ext cx="1364234" cy="74392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2616071" y="857340"/>
                <a:ext cx="1364234" cy="31349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8" idx="6"/>
                <a:endCxn id="11" idx="2"/>
              </p:cNvCxnSpPr>
              <p:nvPr/>
            </p:nvCxnSpPr>
            <p:spPr>
              <a:xfrm>
                <a:off x="2616071" y="740403"/>
                <a:ext cx="1364234" cy="11693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7" idx="6"/>
                <a:endCxn id="86" idx="2"/>
              </p:cNvCxnSpPr>
              <p:nvPr/>
            </p:nvCxnSpPr>
            <p:spPr>
              <a:xfrm>
                <a:off x="2616071" y="309974"/>
                <a:ext cx="1364234" cy="126316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/>
                  <p:cNvSpPr/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타원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직선 화살표 연결선 94"/>
              <p:cNvCxnSpPr>
                <a:stCxn id="13" idx="6"/>
                <a:endCxn id="11" idx="2"/>
              </p:cNvCxnSpPr>
              <p:nvPr/>
            </p:nvCxnSpPr>
            <p:spPr>
              <a:xfrm flipV="1">
                <a:off x="2616071" y="857340"/>
                <a:ext cx="1364234" cy="11743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>
                <a:stCxn id="10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28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>
                <a:stCxn id="7" idx="6"/>
                <a:endCxn id="11" idx="2"/>
              </p:cNvCxnSpPr>
              <p:nvPr/>
            </p:nvCxnSpPr>
            <p:spPr>
              <a:xfrm>
                <a:off x="2616071" y="309974"/>
                <a:ext cx="1364234" cy="54736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>
                <a:stCxn id="8" idx="6"/>
                <a:endCxn id="86" idx="2"/>
              </p:cNvCxnSpPr>
              <p:nvPr/>
            </p:nvCxnSpPr>
            <p:spPr>
              <a:xfrm>
                <a:off x="2616071" y="740403"/>
                <a:ext cx="1364234" cy="83273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>
                <a:stCxn id="9" idx="6"/>
                <a:endCxn id="86" idx="2"/>
              </p:cNvCxnSpPr>
              <p:nvPr/>
            </p:nvCxnSpPr>
            <p:spPr>
              <a:xfrm>
                <a:off x="2616071" y="1170832"/>
                <a:ext cx="1364234" cy="40230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8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7030A0"/>
                </a:solidFill>
              </a:rPr>
              <a:t>AND function</a:t>
            </a:r>
            <a:endParaRPr lang="ko-KR" altLang="en-US" sz="3000">
              <a:solidFill>
                <a:srgbClr val="7030A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972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8621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-30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6" y="3696160"/>
            <a:ext cx="3162463" cy="46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1020" t="-2174" r="-680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18" t="-96809" r="-3036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C000"/>
                </a:solidFill>
              </a:rPr>
              <a:t>OR function</a:t>
            </a:r>
            <a:endParaRPr lang="ko-KR" altLang="en-US" sz="300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508" t="-2174" r="-678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01" t="-96809" r="-30090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8" y="3749018"/>
            <a:ext cx="3175163" cy="3429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57222" y="3594715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19275" y="224661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698623" y="3711181"/>
            <a:ext cx="340360" cy="652273"/>
            <a:chOff x="2698623" y="3711181"/>
            <a:chExt cx="340360" cy="652273"/>
          </a:xfrm>
        </p:grpSpPr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NOT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60206" y="3479385"/>
            <a:ext cx="246303" cy="395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2095" y="350849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13596" y="193743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229087" y="227239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V="1">
            <a:off x="4960205" y="2495699"/>
            <a:ext cx="2268882" cy="3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4960205" y="2158478"/>
            <a:ext cx="2268882" cy="33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07785" y="2233381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0810" y="2644865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5" t="-855" r="-16193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1" y="3753079"/>
            <a:ext cx="2711589" cy="44452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045972" y="3711181"/>
            <a:ext cx="340360" cy="652273"/>
            <a:chOff x="2698623" y="3711181"/>
            <a:chExt cx="340360" cy="652273"/>
          </a:xfrm>
        </p:grpSpPr>
        <p:sp>
          <p:nvSpPr>
            <p:cNvPr id="47" name="직사각형 46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09" t="-1449" r="-218182" b="-171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5" y="4495598"/>
            <a:ext cx="566155" cy="3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14704" y="253955"/>
            <a:ext cx="7916204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6"/>
                </a:solidFill>
              </a:rPr>
              <a:t>NAND(not x1 and not x2) function</a:t>
            </a:r>
            <a:endParaRPr lang="ko-KR" altLang="en-US" sz="300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9412" y="224001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518" t="-1493" r="-817" b="-30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13" t="-95683" r="-675806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45971" y="3697812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85" y="3670553"/>
            <a:ext cx="2832246" cy="30481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679412" y="364310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9189" y="221054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XNOR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494841" y="996685"/>
            <a:ext cx="2238355" cy="1494776"/>
            <a:chOff x="8695944" y="1781080"/>
            <a:chExt cx="2719839" cy="1816311"/>
          </a:xfrm>
        </p:grpSpPr>
        <p:grpSp>
          <p:nvGrpSpPr>
            <p:cNvPr id="49" name="그룹 48"/>
            <p:cNvGrpSpPr/>
            <p:nvPr/>
          </p:nvGrpSpPr>
          <p:grpSpPr>
            <a:xfrm>
              <a:off x="8695944" y="2025333"/>
              <a:ext cx="2459736" cy="1572058"/>
              <a:chOff x="8695944" y="1563320"/>
              <a:chExt cx="2459736" cy="1572058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8695944" y="3135378"/>
                <a:ext cx="2459736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 flipV="1">
                <a:off x="9935159" y="1563320"/>
                <a:ext cx="16011" cy="1569382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9488437" y="229030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828796" y="2500618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943340" y="2631903"/>
              <a:ext cx="1964944" cy="922182"/>
              <a:chOff x="7866210" y="3142324"/>
              <a:chExt cx="3318934" cy="2581143"/>
            </a:xfrm>
            <a:noFill/>
          </p:grpSpPr>
          <p:sp>
            <p:nvSpPr>
              <p:cNvPr id="54" name="자유형 53"/>
              <p:cNvSpPr/>
              <p:nvPr/>
            </p:nvSpPr>
            <p:spPr>
              <a:xfrm>
                <a:off x="7866210" y="4428067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0800000">
                <a:off x="9525677" y="3142324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771" y="1781080"/>
              <a:ext cx="1034012" cy="59948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80297" y="1007625"/>
            <a:ext cx="1771853" cy="1690176"/>
            <a:chOff x="754507" y="1451597"/>
            <a:chExt cx="3052572" cy="291185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16152" y="1528813"/>
              <a:ext cx="0" cy="232562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216152" y="3854437"/>
              <a:ext cx="2420747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blipFill>
                  <a:blip r:embed="rId3"/>
                  <a:stretch>
                    <a:fillRect l="-59375" r="-12500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blipFill>
                  <a:blip r:embed="rId4"/>
                  <a:stretch>
                    <a:fillRect l="-57576" r="-12121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07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5" idx="3"/>
            </p:cNvCxnSpPr>
            <p:nvPr/>
          </p:nvCxnSpPr>
          <p:spPr>
            <a:xfrm>
              <a:off x="1094867" y="2410701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680333" y="2262874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19275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19275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4170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837329" y="1102348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blipFill>
                <a:blip r:embed="rId7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/>
          <p:cNvSpPr/>
          <p:nvPr/>
        </p:nvSpPr>
        <p:spPr>
          <a:xfrm>
            <a:off x="6046582" y="1095337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/>
              <p:cNvSpPr/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blipFill>
                <a:blip r:embed="rId8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97442" y="1325852"/>
            <a:ext cx="2816222" cy="951267"/>
            <a:chOff x="3197442" y="1325852"/>
            <a:chExt cx="2816222" cy="951267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3197442" y="1816786"/>
              <a:ext cx="2816222" cy="46033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197442" y="1805268"/>
              <a:ext cx="2816222" cy="1151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197442" y="1325852"/>
              <a:ext cx="2816222" cy="4909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V="1">
            <a:off x="3230356" y="2282879"/>
            <a:ext cx="281622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230356" y="1811029"/>
            <a:ext cx="2816226" cy="4909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230356" y="1331612"/>
            <a:ext cx="2816226" cy="9512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blipFill>
                <a:blip r:embed="rId9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/>
          <p:cNvGrpSpPr/>
          <p:nvPr/>
        </p:nvGrpSpPr>
        <p:grpSpPr>
          <a:xfrm>
            <a:off x="6409496" y="1340671"/>
            <a:ext cx="1324091" cy="951267"/>
            <a:chOff x="5680616" y="1340671"/>
            <a:chExt cx="625897" cy="951267"/>
          </a:xfrm>
        </p:grpSpPr>
        <p:cxnSp>
          <p:nvCxnSpPr>
            <p:cNvPr id="65" name="직선 화살표 연결선 64"/>
            <p:cNvCxnSpPr/>
            <p:nvPr/>
          </p:nvCxnSpPr>
          <p:spPr>
            <a:xfrm flipV="1">
              <a:off x="5680616" y="1831605"/>
              <a:ext cx="625897" cy="4603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5680616" y="1820087"/>
              <a:ext cx="625897" cy="1151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680616" y="1340671"/>
              <a:ext cx="625897" cy="490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3" t="-1724" r="-4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53" t="-1724" r="-3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8958" t="-1724" r="-200000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105" t="-1724" r="-102105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57" y="3299541"/>
            <a:ext cx="475407" cy="2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3552" y="72295"/>
            <a:ext cx="6010007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Backpropagation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1005015" y="1254226"/>
            <a:ext cx="9691488" cy="4776504"/>
            <a:chOff x="1005015" y="1254226"/>
            <a:chExt cx="9691488" cy="4776504"/>
          </a:xfrm>
        </p:grpSpPr>
        <p:sp>
          <p:nvSpPr>
            <p:cNvPr id="8" name="타원 7"/>
            <p:cNvSpPr/>
            <p:nvPr/>
          </p:nvSpPr>
          <p:spPr>
            <a:xfrm>
              <a:off x="1005015" y="1254226"/>
              <a:ext cx="582143" cy="5821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1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타원 8"/>
                <p:cNvSpPr/>
                <p:nvPr/>
              </p:nvSpPr>
              <p:spPr>
                <a:xfrm>
                  <a:off x="1005015" y="2062179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2062179"/>
                  <a:ext cx="582143" cy="582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타원 9"/>
                <p:cNvSpPr/>
                <p:nvPr/>
              </p:nvSpPr>
              <p:spPr>
                <a:xfrm>
                  <a:off x="1005015" y="2870132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타원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2870132"/>
                  <a:ext cx="582143" cy="58214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51" y="3769203"/>
              <a:ext cx="1270065" cy="88269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타원 85"/>
                <p:cNvSpPr/>
                <p:nvPr/>
              </p:nvSpPr>
              <p:spPr>
                <a:xfrm>
                  <a:off x="1005015" y="4159359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타원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4159359"/>
                  <a:ext cx="582143" cy="58214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타원 91"/>
                <p:cNvSpPr/>
                <p:nvPr/>
              </p:nvSpPr>
              <p:spPr>
                <a:xfrm>
                  <a:off x="1005015" y="5448586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타원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5448586"/>
                  <a:ext cx="582143" cy="58214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167402" y="3667317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02" y="3667317"/>
                  <a:ext cx="25736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1167402" y="4952862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02" y="4952862"/>
                  <a:ext cx="2573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타원 35"/>
            <p:cNvSpPr/>
            <p:nvPr/>
          </p:nvSpPr>
          <p:spPr>
            <a:xfrm>
              <a:off x="4544565" y="1266790"/>
              <a:ext cx="582143" cy="582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1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타원 36"/>
                <p:cNvSpPr/>
                <p:nvPr/>
              </p:nvSpPr>
              <p:spPr>
                <a:xfrm>
                  <a:off x="4544565" y="2068461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타원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2068461"/>
                  <a:ext cx="582143" cy="58214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타원 37"/>
                <p:cNvSpPr/>
                <p:nvPr/>
              </p:nvSpPr>
              <p:spPr>
                <a:xfrm>
                  <a:off x="4544565" y="2873728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타원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2873728"/>
                  <a:ext cx="582143" cy="58214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타원 38"/>
                <p:cNvSpPr/>
                <p:nvPr/>
              </p:nvSpPr>
              <p:spPr>
                <a:xfrm>
                  <a:off x="4544565" y="4159359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타원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4159359"/>
                  <a:ext cx="582143" cy="58214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타원 39"/>
                <p:cNvSpPr/>
                <p:nvPr/>
              </p:nvSpPr>
              <p:spPr>
                <a:xfrm>
                  <a:off x="4544565" y="5448586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타원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5448586"/>
                  <a:ext cx="582143" cy="58214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>
              <a:stCxn id="9" idx="6"/>
              <a:endCxn id="38" idx="2"/>
            </p:cNvCxnSpPr>
            <p:nvPr/>
          </p:nvCxnSpPr>
          <p:spPr>
            <a:xfrm>
              <a:off x="1587158" y="2353251"/>
              <a:ext cx="2957407" cy="81154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0" idx="6"/>
              <a:endCxn id="38" idx="2"/>
            </p:cNvCxnSpPr>
            <p:nvPr/>
          </p:nvCxnSpPr>
          <p:spPr>
            <a:xfrm>
              <a:off x="158715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6"/>
              <a:endCxn id="38" idx="2"/>
            </p:cNvCxnSpPr>
            <p:nvPr/>
          </p:nvCxnSpPr>
          <p:spPr>
            <a:xfrm>
              <a:off x="1587158" y="1545298"/>
              <a:ext cx="2957407" cy="1619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6"/>
              <a:endCxn id="40" idx="2"/>
            </p:cNvCxnSpPr>
            <p:nvPr/>
          </p:nvCxnSpPr>
          <p:spPr>
            <a:xfrm>
              <a:off x="1587158" y="3161204"/>
              <a:ext cx="2957407" cy="25784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6"/>
              <a:endCxn id="40" idx="2"/>
            </p:cNvCxnSpPr>
            <p:nvPr/>
          </p:nvCxnSpPr>
          <p:spPr>
            <a:xfrm>
              <a:off x="1587158" y="1545298"/>
              <a:ext cx="2957407" cy="419436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6"/>
              <a:endCxn id="37" idx="2"/>
            </p:cNvCxnSpPr>
            <p:nvPr/>
          </p:nvCxnSpPr>
          <p:spPr>
            <a:xfrm>
              <a:off x="1587158" y="1545298"/>
              <a:ext cx="2957407" cy="8142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6"/>
              <a:endCxn id="37" idx="2"/>
            </p:cNvCxnSpPr>
            <p:nvPr/>
          </p:nvCxnSpPr>
          <p:spPr>
            <a:xfrm>
              <a:off x="1587158" y="2353251"/>
              <a:ext cx="2957407" cy="628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9" idx="6"/>
              <a:endCxn id="40" idx="2"/>
            </p:cNvCxnSpPr>
            <p:nvPr/>
          </p:nvCxnSpPr>
          <p:spPr>
            <a:xfrm>
              <a:off x="1587158" y="2353251"/>
              <a:ext cx="2957407" cy="33864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6"/>
              <a:endCxn id="37" idx="2"/>
            </p:cNvCxnSpPr>
            <p:nvPr/>
          </p:nvCxnSpPr>
          <p:spPr>
            <a:xfrm flipV="1">
              <a:off x="1587158" y="2359533"/>
              <a:ext cx="2957407" cy="801671"/>
            </a:xfrm>
            <a:prstGeom prst="straightConnector1">
              <a:avLst/>
            </a:prstGeom>
            <a:ln w="63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0" idx="6"/>
              <a:endCxn id="38" idx="2"/>
            </p:cNvCxnSpPr>
            <p:nvPr/>
          </p:nvCxnSpPr>
          <p:spPr>
            <a:xfrm>
              <a:off x="158715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9" b="-1"/>
            <a:stretch/>
          </p:blipFill>
          <p:spPr>
            <a:xfrm>
              <a:off x="5988493" y="3770113"/>
              <a:ext cx="1168460" cy="78506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4706951" y="3667317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51" y="3667317"/>
                  <a:ext cx="257369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4706950" y="4952862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50" y="4952862"/>
                  <a:ext cx="257369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직선 화살표 연결선 148"/>
            <p:cNvCxnSpPr>
              <a:stCxn id="86" idx="6"/>
              <a:endCxn id="40" idx="2"/>
            </p:cNvCxnSpPr>
            <p:nvPr/>
          </p:nvCxnSpPr>
          <p:spPr>
            <a:xfrm>
              <a:off x="1587158" y="4450431"/>
              <a:ext cx="2957407" cy="12892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endCxn id="38" idx="2"/>
            </p:cNvCxnSpPr>
            <p:nvPr/>
          </p:nvCxnSpPr>
          <p:spPr>
            <a:xfrm flipV="1">
              <a:off x="1587156" y="3164800"/>
              <a:ext cx="2957409" cy="12856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>
              <a:stCxn id="86" idx="6"/>
              <a:endCxn id="37" idx="2"/>
            </p:cNvCxnSpPr>
            <p:nvPr/>
          </p:nvCxnSpPr>
          <p:spPr>
            <a:xfrm flipV="1">
              <a:off x="1587158" y="2359533"/>
              <a:ext cx="2957407" cy="20908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92" idx="6"/>
              <a:endCxn id="40" idx="2"/>
            </p:cNvCxnSpPr>
            <p:nvPr/>
          </p:nvCxnSpPr>
          <p:spPr>
            <a:xfrm>
              <a:off x="1587158" y="5739658"/>
              <a:ext cx="295740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그룹 171"/>
            <p:cNvGrpSpPr/>
            <p:nvPr/>
          </p:nvGrpSpPr>
          <p:grpSpPr>
            <a:xfrm>
              <a:off x="1587158" y="1545298"/>
              <a:ext cx="2957407" cy="4194360"/>
              <a:chOff x="1587158" y="1545298"/>
              <a:chExt cx="2957407" cy="4194360"/>
            </a:xfrm>
          </p:grpSpPr>
          <p:cxnSp>
            <p:nvCxnSpPr>
              <p:cNvPr id="16" name="직선 화살표 연결선 15"/>
              <p:cNvCxnSpPr>
                <a:stCxn id="9" idx="6"/>
                <a:endCxn id="39" idx="2"/>
              </p:cNvCxnSpPr>
              <p:nvPr/>
            </p:nvCxnSpPr>
            <p:spPr>
              <a:xfrm>
                <a:off x="1587158" y="2353251"/>
                <a:ext cx="2957407" cy="20971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stCxn id="8" idx="6"/>
                <a:endCxn id="39" idx="2"/>
              </p:cNvCxnSpPr>
              <p:nvPr/>
            </p:nvCxnSpPr>
            <p:spPr>
              <a:xfrm>
                <a:off x="1587158" y="1545298"/>
                <a:ext cx="2957407" cy="29051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>
                <a:stCxn id="10" idx="6"/>
                <a:endCxn id="39" idx="2"/>
              </p:cNvCxnSpPr>
              <p:nvPr/>
            </p:nvCxnSpPr>
            <p:spPr>
              <a:xfrm>
                <a:off x="1587158" y="3161204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화살표 연결선 150"/>
              <p:cNvCxnSpPr>
                <a:stCxn id="86" idx="6"/>
                <a:endCxn id="39" idx="2"/>
              </p:cNvCxnSpPr>
              <p:nvPr/>
            </p:nvCxnSpPr>
            <p:spPr>
              <a:xfrm>
                <a:off x="1587158" y="4450431"/>
                <a:ext cx="295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/>
              <p:cNvCxnSpPr>
                <a:stCxn id="92" idx="6"/>
                <a:endCxn id="39" idx="2"/>
              </p:cNvCxnSpPr>
              <p:nvPr/>
            </p:nvCxnSpPr>
            <p:spPr>
              <a:xfrm flipV="1">
                <a:off x="1587158" y="4450431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직선 화살표 연결선 161"/>
            <p:cNvCxnSpPr>
              <a:stCxn id="92" idx="6"/>
              <a:endCxn id="38" idx="2"/>
            </p:cNvCxnSpPr>
            <p:nvPr/>
          </p:nvCxnSpPr>
          <p:spPr>
            <a:xfrm flipV="1">
              <a:off x="1587158" y="3164800"/>
              <a:ext cx="2957407" cy="257485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92" idx="6"/>
              <a:endCxn id="37" idx="2"/>
            </p:cNvCxnSpPr>
            <p:nvPr/>
          </p:nvCxnSpPr>
          <p:spPr>
            <a:xfrm flipV="1">
              <a:off x="1587158" y="2359533"/>
              <a:ext cx="2957407" cy="338012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/>
            <p:cNvCxnSpPr>
              <a:endCxn id="177" idx="2"/>
            </p:cNvCxnSpPr>
            <p:nvPr/>
          </p:nvCxnSpPr>
          <p:spPr>
            <a:xfrm>
              <a:off x="5132998" y="2353251"/>
              <a:ext cx="2957407" cy="81154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/>
            <p:cNvCxnSpPr>
              <a:endCxn id="177" idx="2"/>
            </p:cNvCxnSpPr>
            <p:nvPr/>
          </p:nvCxnSpPr>
          <p:spPr>
            <a:xfrm>
              <a:off x="513299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endCxn id="177" idx="2"/>
            </p:cNvCxnSpPr>
            <p:nvPr/>
          </p:nvCxnSpPr>
          <p:spPr>
            <a:xfrm>
              <a:off x="5132998" y="1545298"/>
              <a:ext cx="2957407" cy="1619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/>
            <p:cNvCxnSpPr>
              <a:endCxn id="179" idx="2"/>
            </p:cNvCxnSpPr>
            <p:nvPr/>
          </p:nvCxnSpPr>
          <p:spPr>
            <a:xfrm>
              <a:off x="5132998" y="3161204"/>
              <a:ext cx="2957407" cy="25784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endCxn id="179" idx="2"/>
            </p:cNvCxnSpPr>
            <p:nvPr/>
          </p:nvCxnSpPr>
          <p:spPr>
            <a:xfrm>
              <a:off x="5132998" y="1545298"/>
              <a:ext cx="2957407" cy="419436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endCxn id="176" idx="2"/>
            </p:cNvCxnSpPr>
            <p:nvPr/>
          </p:nvCxnSpPr>
          <p:spPr>
            <a:xfrm>
              <a:off x="5132998" y="1545298"/>
              <a:ext cx="2957407" cy="8142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>
              <a:endCxn id="176" idx="2"/>
            </p:cNvCxnSpPr>
            <p:nvPr/>
          </p:nvCxnSpPr>
          <p:spPr>
            <a:xfrm>
              <a:off x="5132998" y="2353251"/>
              <a:ext cx="2957407" cy="628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>
              <a:endCxn id="179" idx="2"/>
            </p:cNvCxnSpPr>
            <p:nvPr/>
          </p:nvCxnSpPr>
          <p:spPr>
            <a:xfrm>
              <a:off x="5132998" y="2353251"/>
              <a:ext cx="2957407" cy="33864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>
              <a:endCxn id="176" idx="2"/>
            </p:cNvCxnSpPr>
            <p:nvPr/>
          </p:nvCxnSpPr>
          <p:spPr>
            <a:xfrm flipV="1">
              <a:off x="5132998" y="2359533"/>
              <a:ext cx="2957407" cy="801671"/>
            </a:xfrm>
            <a:prstGeom prst="straightConnector1">
              <a:avLst/>
            </a:prstGeom>
            <a:ln w="63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>
              <a:endCxn id="177" idx="2"/>
            </p:cNvCxnSpPr>
            <p:nvPr/>
          </p:nvCxnSpPr>
          <p:spPr>
            <a:xfrm>
              <a:off x="513299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그룹 204"/>
            <p:cNvGrpSpPr/>
            <p:nvPr/>
          </p:nvGrpSpPr>
          <p:grpSpPr>
            <a:xfrm>
              <a:off x="8090405" y="1266790"/>
              <a:ext cx="582143" cy="4763940"/>
              <a:chOff x="8090405" y="1266790"/>
              <a:chExt cx="582143" cy="4763940"/>
            </a:xfrm>
          </p:grpSpPr>
          <p:sp>
            <p:nvSpPr>
              <p:cNvPr id="175" name="타원 174"/>
              <p:cNvSpPr/>
              <p:nvPr/>
            </p:nvSpPr>
            <p:spPr>
              <a:xfrm>
                <a:off x="809040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타원 175"/>
                  <p:cNvSpPr/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6" name="타원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7" name="타원 176"/>
                  <p:cNvSpPr/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7" name="타원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타원 177"/>
                  <p:cNvSpPr/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8" name="타원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타원 178"/>
                  <p:cNvSpPr/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9" name="타원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92" name="TextBox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3" name="직선 화살표 연결선 192"/>
            <p:cNvCxnSpPr>
              <a:endCxn id="179" idx="2"/>
            </p:cNvCxnSpPr>
            <p:nvPr/>
          </p:nvCxnSpPr>
          <p:spPr>
            <a:xfrm>
              <a:off x="5132998" y="4450431"/>
              <a:ext cx="2957407" cy="12892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>
              <a:endCxn id="177" idx="2"/>
            </p:cNvCxnSpPr>
            <p:nvPr/>
          </p:nvCxnSpPr>
          <p:spPr>
            <a:xfrm flipV="1">
              <a:off x="5132996" y="3164800"/>
              <a:ext cx="2957409" cy="12856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/>
            <p:cNvCxnSpPr>
              <a:endCxn id="176" idx="2"/>
            </p:cNvCxnSpPr>
            <p:nvPr/>
          </p:nvCxnSpPr>
          <p:spPr>
            <a:xfrm flipV="1">
              <a:off x="5132998" y="2359533"/>
              <a:ext cx="2957407" cy="20908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>
              <a:endCxn id="179" idx="2"/>
            </p:cNvCxnSpPr>
            <p:nvPr/>
          </p:nvCxnSpPr>
          <p:spPr>
            <a:xfrm>
              <a:off x="5132998" y="5739658"/>
              <a:ext cx="295740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그룹 196"/>
            <p:cNvGrpSpPr/>
            <p:nvPr/>
          </p:nvGrpSpPr>
          <p:grpSpPr>
            <a:xfrm>
              <a:off x="5132998" y="1545298"/>
              <a:ext cx="2957407" cy="4194360"/>
              <a:chOff x="1587158" y="1545298"/>
              <a:chExt cx="2957407" cy="4194360"/>
            </a:xfrm>
          </p:grpSpPr>
          <p:cxnSp>
            <p:nvCxnSpPr>
              <p:cNvPr id="200" name="직선 화살표 연결선 199"/>
              <p:cNvCxnSpPr>
                <a:endCxn id="178" idx="2"/>
              </p:cNvCxnSpPr>
              <p:nvPr/>
            </p:nvCxnSpPr>
            <p:spPr>
              <a:xfrm>
                <a:off x="1587158" y="2353251"/>
                <a:ext cx="2957407" cy="20971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/>
              <p:cNvCxnSpPr>
                <a:endCxn id="178" idx="2"/>
              </p:cNvCxnSpPr>
              <p:nvPr/>
            </p:nvCxnSpPr>
            <p:spPr>
              <a:xfrm>
                <a:off x="1587158" y="1545298"/>
                <a:ext cx="2957407" cy="29051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/>
              <p:cNvCxnSpPr>
                <a:endCxn id="178" idx="2"/>
              </p:cNvCxnSpPr>
              <p:nvPr/>
            </p:nvCxnSpPr>
            <p:spPr>
              <a:xfrm>
                <a:off x="1587158" y="3161204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>
                <a:endCxn id="178" idx="2"/>
              </p:cNvCxnSpPr>
              <p:nvPr/>
            </p:nvCxnSpPr>
            <p:spPr>
              <a:xfrm>
                <a:off x="1587158" y="4450431"/>
                <a:ext cx="295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/>
              <p:cNvCxnSpPr>
                <a:endCxn id="178" idx="2"/>
              </p:cNvCxnSpPr>
              <p:nvPr/>
            </p:nvCxnSpPr>
            <p:spPr>
              <a:xfrm flipV="1">
                <a:off x="1587158" y="4450431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직선 화살표 연결선 197"/>
            <p:cNvCxnSpPr>
              <a:endCxn id="177" idx="2"/>
            </p:cNvCxnSpPr>
            <p:nvPr/>
          </p:nvCxnSpPr>
          <p:spPr>
            <a:xfrm flipV="1">
              <a:off x="5132998" y="3164800"/>
              <a:ext cx="2957407" cy="257485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/>
            <p:cNvCxnSpPr>
              <a:endCxn id="176" idx="2"/>
            </p:cNvCxnSpPr>
            <p:nvPr/>
          </p:nvCxnSpPr>
          <p:spPr>
            <a:xfrm flipV="1">
              <a:off x="5132998" y="2359533"/>
              <a:ext cx="2957407" cy="338012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/>
            <p:cNvGrpSpPr/>
            <p:nvPr/>
          </p:nvGrpSpPr>
          <p:grpSpPr>
            <a:xfrm>
              <a:off x="10114360" y="1266790"/>
              <a:ext cx="582143" cy="4763940"/>
              <a:chOff x="8090405" y="1266790"/>
              <a:chExt cx="582143" cy="4763940"/>
            </a:xfrm>
          </p:grpSpPr>
          <p:sp>
            <p:nvSpPr>
              <p:cNvPr id="207" name="타원 206"/>
              <p:cNvSpPr/>
              <p:nvPr/>
            </p:nvSpPr>
            <p:spPr>
              <a:xfrm>
                <a:off x="809040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8" name="타원 207"/>
                  <p:cNvSpPr/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8" name="타원 2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9" name="타원 208"/>
                  <p:cNvSpPr/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9" name="타원 2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0" name="타원 209"/>
                  <p:cNvSpPr/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0" name="타원 2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1" name="타원 210"/>
                  <p:cNvSpPr/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1" name="타원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213" name="TextBox 2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4" name="TextBox 213"/>
            <p:cNvSpPr txBox="1"/>
            <p:nvPr/>
          </p:nvSpPr>
          <p:spPr>
            <a:xfrm>
              <a:off x="9217257" y="3251818"/>
              <a:ext cx="6299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smtClean="0"/>
                <a:t>vs</a:t>
              </a:r>
              <a:endParaRPr lang="ko-KR" altLang="en-US" sz="3000"/>
            </a:p>
          </p:txBody>
        </p:sp>
      </p:grpSp>
    </p:spTree>
    <p:extLst>
      <p:ext uri="{BB962C8B-B14F-4D97-AF65-F5344CB8AC3E}">
        <p14:creationId xmlns:p14="http://schemas.microsoft.com/office/powerpoint/2010/main" val="202720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7549"/>
              </p:ext>
            </p:extLst>
          </p:nvPr>
        </p:nvGraphicFramePr>
        <p:xfrm>
          <a:off x="64005" y="859535"/>
          <a:ext cx="6656834" cy="42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3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3593591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1206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정수형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42177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84933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31907"/>
                  </a:ext>
                </a:extLst>
              </a:tr>
              <a:tr h="54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1234U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int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1234L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 1234UL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05980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1234LL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52452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1234ULL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 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689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6152"/>
              </p:ext>
            </p:extLst>
          </p:nvPr>
        </p:nvGraphicFramePr>
        <p:xfrm>
          <a:off x="6793991" y="859535"/>
          <a:ext cx="5303521" cy="28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30352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num = 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3.15;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667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85718"/>
                  </a:ext>
                </a:extLst>
              </a:tr>
              <a:tr h="49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3.15F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데이터 손실될 수도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있음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3.15L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long doubl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38944" y="4401157"/>
            <a:ext cx="1783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cf.</a:t>
            </a:r>
          </a:p>
          <a:p>
            <a:r>
              <a:rPr lang="en-US" altLang="ko-KR" sz="1000"/>
              <a:t>n</a:t>
            </a:r>
            <a:r>
              <a:rPr lang="en-US" altLang="ko-KR" sz="1000" smtClean="0"/>
              <a:t>um</a:t>
            </a:r>
            <a:r>
              <a:rPr lang="ko-KR" altLang="en-US" sz="1000" smtClean="0"/>
              <a:t>은 변수이름임</a:t>
            </a:r>
            <a:r>
              <a:rPr lang="en-US" altLang="ko-KR" sz="1000" smtClean="0"/>
              <a:t>.</a:t>
            </a:r>
          </a:p>
          <a:p>
            <a:r>
              <a:rPr lang="ko-KR" altLang="en-US" sz="1000" smtClean="0"/>
              <a:t>접미사가 소문자여도 가능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58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984" y="2724277"/>
            <a:ext cx="2142744" cy="1325563"/>
          </a:xfrm>
        </p:spPr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7280" y="1536192"/>
            <a:ext cx="20208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%d</a:t>
            </a:r>
            <a:endParaRPr lang="ko-KR" altLang="en-US" sz="500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73936" y="1444752"/>
            <a:ext cx="795528" cy="530352"/>
            <a:chOff x="1773936" y="1444752"/>
            <a:chExt cx="795528" cy="5303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73936" y="1444752"/>
              <a:ext cx="421360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195296" y="1444752"/>
              <a:ext cx="374168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1888972" y="466344"/>
            <a:ext cx="77945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10 </a:t>
            </a:r>
            <a:r>
              <a:rPr lang="en-US" altLang="ko-KR" sz="1500" smtClean="0">
                <a:solidFill>
                  <a:schemeClr val="tx1"/>
                </a:solidFill>
              </a:rPr>
              <a:t>: 10</a:t>
            </a:r>
            <a:r>
              <a:rPr lang="ko-KR" altLang="en-US" sz="1500" smtClean="0">
                <a:solidFill>
                  <a:schemeClr val="tx1"/>
                </a:solidFill>
              </a:rPr>
              <a:t>칸의 메모리를 할당하고 오른쪽부터 데이터를 채워넣겠어</a:t>
            </a:r>
            <a:r>
              <a:rPr lang="en-US" altLang="ko-KR" sz="1500">
                <a:solidFill>
                  <a:schemeClr val="tx1"/>
                </a:solidFill>
              </a:rPr>
              <a:t>!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44314"/>
              </p:ext>
            </p:extLst>
          </p:nvPr>
        </p:nvGraphicFramePr>
        <p:xfrm>
          <a:off x="1583944" y="3497072"/>
          <a:ext cx="4405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8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81512" y="2393188"/>
            <a:ext cx="6126296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‘%10d’ %123</a:t>
            </a:r>
            <a:r>
              <a:rPr lang="en-US" altLang="ko-KR" sz="2000" smtClean="0">
                <a:solidFill>
                  <a:schemeClr val="tx1"/>
                </a:solidFill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</a:rPr>
              <a:t>의 의미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3265"/>
              </p:ext>
            </p:extLst>
          </p:nvPr>
        </p:nvGraphicFramePr>
        <p:xfrm>
          <a:off x="5160266" y="6088380"/>
          <a:ext cx="5079320" cy="38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2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8912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3711448"/>
            <a:ext cx="8586216" cy="3216148"/>
            <a:chOff x="1097280" y="466344"/>
            <a:chExt cx="8586216" cy="3216148"/>
          </a:xfrm>
        </p:grpSpPr>
        <p:sp>
          <p:nvSpPr>
            <p:cNvPr id="10" name="직사각형 9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‘%10.2f’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직사각형 7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10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0621"/>
              </p:ext>
            </p:extLst>
          </p:nvPr>
        </p:nvGraphicFramePr>
        <p:xfrm>
          <a:off x="4800187" y="2633218"/>
          <a:ext cx="1841912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155448"/>
            <a:ext cx="8586216" cy="3216148"/>
            <a:chOff x="1097280" y="466344"/>
            <a:chExt cx="8586216" cy="3216148"/>
          </a:xfrm>
        </p:grpSpPr>
        <p:sp>
          <p:nvSpPr>
            <p:cNvPr id="17" name="직사각형 16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37464"/>
              </p:ext>
            </p:extLst>
          </p:nvPr>
        </p:nvGraphicFramePr>
        <p:xfrm>
          <a:off x="1677079" y="3496056"/>
          <a:ext cx="2327656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14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97280" y="466344"/>
            <a:ext cx="8586216" cy="3216148"/>
            <a:chOff x="1097280" y="466344"/>
            <a:chExt cx="8586216" cy="3216148"/>
          </a:xfrm>
        </p:grpSpPr>
        <p:sp>
          <p:nvSpPr>
            <p:cNvPr id="6" name="직사각형 5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‘%0.4f’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직사각형 9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.4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8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7558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2236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5074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7147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2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132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>
                <a:solidFill>
                  <a:schemeClr val="tx1"/>
                </a:solidFill>
              </a:rPr>
              <a:t>3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9491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0893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s2</a:t>
            </a:r>
            <a:endParaRPr lang="ko-KR" altLang="en-US" sz="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9916"/>
              </p:ext>
            </p:extLst>
          </p:nvPr>
        </p:nvGraphicFramePr>
        <p:xfrm>
          <a:off x="2032000" y="719666"/>
          <a:ext cx="8127999" cy="44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794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1007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428549"/>
                    </a:ext>
                  </a:extLst>
                </a:gridCol>
              </a:tblGrid>
              <a:tr h="442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or 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896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 아닌 숫자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79568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6177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문자열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‘abc’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00767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9122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[1, 2, 3]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01046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7284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4247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딕셔너리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8127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1206</Words>
  <Application>Microsoft Office PowerPoint</Application>
  <PresentationFormat>와이드스크린</PresentationFormat>
  <Paragraphs>871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c언어</vt:lpstr>
      <vt:lpstr>PowerPoint 프레젠테이션</vt:lpstr>
      <vt:lpstr>PowerPoint 프레젠테이션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</vt:lpstr>
      <vt:lpstr>PowerPoint 프레젠테이션</vt:lpstr>
      <vt:lpstr>여기서 부터 인공지능 자료풀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JEONGJAEYOUNG</dc:creator>
  <cp:lastModifiedBy>JEONGJAEYOUNG</cp:lastModifiedBy>
  <cp:revision>92</cp:revision>
  <dcterms:created xsi:type="dcterms:W3CDTF">2020-01-20T03:22:57Z</dcterms:created>
  <dcterms:modified xsi:type="dcterms:W3CDTF">2020-03-12T02:00:15Z</dcterms:modified>
</cp:coreProperties>
</file>