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74" r:id="rId24"/>
    <p:sldId id="276" r:id="rId25"/>
    <p:sldId id="278" r:id="rId26"/>
    <p:sldId id="282" r:id="rId27"/>
    <p:sldId id="280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>
        <p:scale>
          <a:sx n="200" d="100"/>
          <a:sy n="200" d="100"/>
        </p:scale>
        <p:origin x="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8" Type="http://schemas.openxmlformats.org/officeDocument/2006/relationships/image" Target="../media/image200.png"/><Relationship Id="rId21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7" Type="http://schemas.openxmlformats.org/officeDocument/2006/relationships/image" Target="../media/image19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6" Type="http://schemas.openxmlformats.org/officeDocument/2006/relationships/image" Target="../media/image180.png"/><Relationship Id="rId32" Type="http://schemas.openxmlformats.org/officeDocument/2006/relationships/image" Target="../media/image53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5" Type="http://schemas.openxmlformats.org/officeDocument/2006/relationships/image" Target="../media/image1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0.png"/><Relationship Id="rId10" Type="http://schemas.openxmlformats.org/officeDocument/2006/relationships/image" Target="../media/image56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59.png"/><Relationship Id="rId4" Type="http://schemas.openxmlformats.org/officeDocument/2006/relationships/image" Target="../media/image430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0.png"/><Relationship Id="rId7" Type="http://schemas.openxmlformats.org/officeDocument/2006/relationships/image" Target="../media/image5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40.png"/><Relationship Id="rId10" Type="http://schemas.openxmlformats.org/officeDocument/2006/relationships/image" Target="../media/image63.png"/><Relationship Id="rId4" Type="http://schemas.openxmlformats.org/officeDocument/2006/relationships/image" Target="../media/image430.png"/><Relationship Id="rId9" Type="http://schemas.openxmlformats.org/officeDocument/2006/relationships/image" Target="../media/image5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4.png"/><Relationship Id="rId5" Type="http://schemas.openxmlformats.org/officeDocument/2006/relationships/image" Target="../media/image550.png"/><Relationship Id="rId10" Type="http://schemas.openxmlformats.org/officeDocument/2006/relationships/image" Target="../media/image61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98" y="2826109"/>
            <a:ext cx="536116" cy="363407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6" y="3105117"/>
            <a:ext cx="532153" cy="33518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584391" y="166498"/>
            <a:ext cx="3682866" cy="2008667"/>
            <a:chOff x="584391" y="166498"/>
            <a:chExt cx="3682866" cy="2008667"/>
          </a:xfrm>
        </p:grpSpPr>
        <p:sp>
          <p:nvSpPr>
            <p:cNvPr id="4" name="타원 3"/>
            <p:cNvSpPr/>
            <p:nvPr/>
          </p:nvSpPr>
          <p:spPr>
            <a:xfrm>
              <a:off x="584391" y="668665"/>
              <a:ext cx="286952" cy="2869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타원 4"/>
                <p:cNvSpPr/>
                <p:nvPr/>
              </p:nvSpPr>
              <p:spPr>
                <a:xfrm>
                  <a:off x="584391" y="1027356"/>
                  <a:ext cx="286952" cy="286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91" y="1027356"/>
                  <a:ext cx="286952" cy="28695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584391" y="1386046"/>
                  <a:ext cx="286952" cy="286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91" y="1386046"/>
                  <a:ext cx="286952" cy="286952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/>
                <p:cNvSpPr/>
                <p:nvPr/>
              </p:nvSpPr>
              <p:spPr>
                <a:xfrm>
                  <a:off x="3980305" y="713864"/>
                  <a:ext cx="286952" cy="286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타원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305" y="713864"/>
                  <a:ext cx="286952" cy="286952"/>
                </a:xfrm>
                <a:prstGeom prst="ellipse">
                  <a:avLst/>
                </a:prstGeom>
                <a:blipFill>
                  <a:blip r:embed="rId31"/>
                  <a:stretch>
                    <a:fillRect l="-40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그룹 13"/>
            <p:cNvGrpSpPr/>
            <p:nvPr/>
          </p:nvGrpSpPr>
          <p:grpSpPr>
            <a:xfrm>
              <a:off x="2329119" y="166498"/>
              <a:ext cx="286952" cy="2008667"/>
              <a:chOff x="3132425" y="923544"/>
              <a:chExt cx="610154" cy="4271079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132425" y="923544"/>
                <a:ext cx="610154" cy="610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타원 7"/>
                  <p:cNvSpPr/>
                  <p:nvPr/>
                </p:nvSpPr>
                <p:spPr>
                  <a:xfrm>
                    <a:off x="3132425" y="1838775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25" y="1838775"/>
                    <a:ext cx="610154" cy="610154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3132425" y="2754007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25" y="2754007"/>
                    <a:ext cx="610154" cy="61015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3132425" y="3669238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25" y="3669238"/>
                    <a:ext cx="610154" cy="61015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타원 12"/>
                  <p:cNvSpPr/>
                  <p:nvPr/>
                </p:nvSpPr>
                <p:spPr>
                  <a:xfrm>
                    <a:off x="3132425" y="4584469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타원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25" y="4584469"/>
                    <a:ext cx="610154" cy="61015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직선 화살표 연결선 17"/>
            <p:cNvCxnSpPr>
              <a:endCxn id="8" idx="2"/>
            </p:cNvCxnSpPr>
            <p:nvPr/>
          </p:nvCxnSpPr>
          <p:spPr>
            <a:xfrm flipV="1">
              <a:off x="871343" y="740402"/>
              <a:ext cx="1457775" cy="43042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9" idx="2"/>
            </p:cNvCxnSpPr>
            <p:nvPr/>
          </p:nvCxnSpPr>
          <p:spPr>
            <a:xfrm flipV="1">
              <a:off x="871343" y="1170832"/>
              <a:ext cx="1457775" cy="35869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880107" y="815889"/>
              <a:ext cx="1457775" cy="35869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0" idx="2"/>
            </p:cNvCxnSpPr>
            <p:nvPr/>
          </p:nvCxnSpPr>
          <p:spPr>
            <a:xfrm>
              <a:off x="871343" y="1170831"/>
              <a:ext cx="1457775" cy="43042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3" idx="2"/>
            </p:cNvCxnSpPr>
            <p:nvPr/>
          </p:nvCxnSpPr>
          <p:spPr>
            <a:xfrm>
              <a:off x="871343" y="1529520"/>
              <a:ext cx="1457775" cy="5021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6"/>
            </p:cNvCxnSpPr>
            <p:nvPr/>
          </p:nvCxnSpPr>
          <p:spPr>
            <a:xfrm>
              <a:off x="871343" y="812141"/>
              <a:ext cx="1457775" cy="77814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4" idx="6"/>
            </p:cNvCxnSpPr>
            <p:nvPr/>
          </p:nvCxnSpPr>
          <p:spPr>
            <a:xfrm>
              <a:off x="871343" y="812141"/>
              <a:ext cx="1457775" cy="121954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4" idx="6"/>
            </p:cNvCxnSpPr>
            <p:nvPr/>
          </p:nvCxnSpPr>
          <p:spPr>
            <a:xfrm flipV="1">
              <a:off x="871343" y="740403"/>
              <a:ext cx="1457775" cy="7173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5" idx="6"/>
            </p:cNvCxnSpPr>
            <p:nvPr/>
          </p:nvCxnSpPr>
          <p:spPr>
            <a:xfrm>
              <a:off x="871343" y="1170832"/>
              <a:ext cx="1457775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13" idx="2"/>
            </p:cNvCxnSpPr>
            <p:nvPr/>
          </p:nvCxnSpPr>
          <p:spPr>
            <a:xfrm>
              <a:off x="871343" y="1167081"/>
              <a:ext cx="1457775" cy="86460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" idx="6"/>
            </p:cNvCxnSpPr>
            <p:nvPr/>
          </p:nvCxnSpPr>
          <p:spPr>
            <a:xfrm>
              <a:off x="871343" y="1529523"/>
              <a:ext cx="1457774" cy="6075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6" idx="6"/>
            </p:cNvCxnSpPr>
            <p:nvPr/>
          </p:nvCxnSpPr>
          <p:spPr>
            <a:xfrm flipV="1">
              <a:off x="871343" y="751382"/>
              <a:ext cx="1457774" cy="77814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3" idx="6"/>
              <a:endCxn id="86" idx="2"/>
            </p:cNvCxnSpPr>
            <p:nvPr/>
          </p:nvCxnSpPr>
          <p:spPr>
            <a:xfrm flipV="1">
              <a:off x="2616071" y="1573135"/>
              <a:ext cx="1364234" cy="4585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0" idx="6"/>
              <a:endCxn id="11" idx="2"/>
            </p:cNvCxnSpPr>
            <p:nvPr/>
          </p:nvCxnSpPr>
          <p:spPr>
            <a:xfrm flipV="1">
              <a:off x="2616071" y="857340"/>
              <a:ext cx="1364234" cy="74392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9" idx="6"/>
              <a:endCxn id="11" idx="2"/>
            </p:cNvCxnSpPr>
            <p:nvPr/>
          </p:nvCxnSpPr>
          <p:spPr>
            <a:xfrm flipV="1">
              <a:off x="2616071" y="857340"/>
              <a:ext cx="1364234" cy="31349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8" idx="6"/>
              <a:endCxn id="11" idx="2"/>
            </p:cNvCxnSpPr>
            <p:nvPr/>
          </p:nvCxnSpPr>
          <p:spPr>
            <a:xfrm>
              <a:off x="2616071" y="740403"/>
              <a:ext cx="1364234" cy="11693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7" idx="6"/>
              <a:endCxn id="86" idx="2"/>
            </p:cNvCxnSpPr>
            <p:nvPr/>
          </p:nvCxnSpPr>
          <p:spPr>
            <a:xfrm>
              <a:off x="2616071" y="309974"/>
              <a:ext cx="1364234" cy="126316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타원 85"/>
                <p:cNvSpPr/>
                <p:nvPr/>
              </p:nvSpPr>
              <p:spPr>
                <a:xfrm>
                  <a:off x="3980305" y="1429659"/>
                  <a:ext cx="286952" cy="286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타원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305" y="1429659"/>
                  <a:ext cx="286952" cy="286952"/>
                </a:xfrm>
                <a:prstGeom prst="ellipse">
                  <a:avLst/>
                </a:prstGeom>
                <a:blipFill>
                  <a:blip r:embed="rId32"/>
                  <a:stretch>
                    <a:fillRect l="-40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직선 화살표 연결선 94"/>
            <p:cNvCxnSpPr>
              <a:stCxn id="13" idx="6"/>
              <a:endCxn id="11" idx="2"/>
            </p:cNvCxnSpPr>
            <p:nvPr/>
          </p:nvCxnSpPr>
          <p:spPr>
            <a:xfrm flipV="1">
              <a:off x="2616071" y="857340"/>
              <a:ext cx="1364234" cy="11743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10" idx="6"/>
              <a:endCxn id="86" idx="2"/>
            </p:cNvCxnSpPr>
            <p:nvPr/>
          </p:nvCxnSpPr>
          <p:spPr>
            <a:xfrm flipV="1">
              <a:off x="2616071" y="1573135"/>
              <a:ext cx="1364234" cy="28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7" idx="6"/>
              <a:endCxn id="11" idx="2"/>
            </p:cNvCxnSpPr>
            <p:nvPr/>
          </p:nvCxnSpPr>
          <p:spPr>
            <a:xfrm>
              <a:off x="2616071" y="309974"/>
              <a:ext cx="1364234" cy="54736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8" idx="6"/>
              <a:endCxn id="86" idx="2"/>
            </p:cNvCxnSpPr>
            <p:nvPr/>
          </p:nvCxnSpPr>
          <p:spPr>
            <a:xfrm>
              <a:off x="2616071" y="740403"/>
              <a:ext cx="1364234" cy="83273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9" idx="6"/>
              <a:endCxn id="86" idx="2"/>
            </p:cNvCxnSpPr>
            <p:nvPr/>
          </p:nvCxnSpPr>
          <p:spPr>
            <a:xfrm>
              <a:off x="2616071" y="1170832"/>
              <a:ext cx="1364234" cy="40230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7248" y="410623"/>
            <a:ext cx="6010007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Backpropagation</a:t>
            </a:r>
            <a:endParaRPr lang="ko-KR" alt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1193</Words>
  <Application>Microsoft Office PowerPoint</Application>
  <PresentationFormat>와이드스크린</PresentationFormat>
  <Paragraphs>842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85</cp:revision>
  <dcterms:created xsi:type="dcterms:W3CDTF">2020-01-20T03:22:57Z</dcterms:created>
  <dcterms:modified xsi:type="dcterms:W3CDTF">2020-03-11T13:22:08Z</dcterms:modified>
</cp:coreProperties>
</file>