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>
        <p:scale>
          <a:sx n="33" d="100"/>
          <a:sy n="33" d="100"/>
        </p:scale>
        <p:origin x="1952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8.png"/><Relationship Id="rId4" Type="http://schemas.openxmlformats.org/officeDocument/2006/relationships/image" Target="../media/image430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40.png"/><Relationship Id="rId10" Type="http://schemas.openxmlformats.org/officeDocument/2006/relationships/image" Target="../media/image64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5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9" Type="http://schemas.openxmlformats.org/officeDocument/2006/relationships/image" Target="../media/image128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42" Type="http://schemas.openxmlformats.org/officeDocument/2006/relationships/image" Target="../media/image131.png"/><Relationship Id="rId47" Type="http://schemas.openxmlformats.org/officeDocument/2006/relationships/image" Target="../media/image136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9" Type="http://schemas.openxmlformats.org/officeDocument/2006/relationships/image" Target="../media/image118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49" Type="http://schemas.openxmlformats.org/officeDocument/2006/relationships/image" Target="../media/image138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4" Type="http://schemas.openxmlformats.org/officeDocument/2006/relationships/image" Target="../media/image133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image" Target="../media/image137.png"/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image" Target="../media/image127.png"/><Relationship Id="rId46" Type="http://schemas.openxmlformats.org/officeDocument/2006/relationships/image" Target="../media/image135.png"/><Relationship Id="rId20" Type="http://schemas.openxmlformats.org/officeDocument/2006/relationships/image" Target="../media/image109.png"/><Relationship Id="rId41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48" y="958748"/>
              <a:ext cx="536116" cy="363407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658" y="984413"/>
              <a:ext cx="532153" cy="335188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584391" y="166498"/>
              <a:ext cx="3682866" cy="2008667"/>
              <a:chOff x="584391" y="166498"/>
              <a:chExt cx="3682866" cy="20086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4391" y="668665"/>
                <a:ext cx="286952" cy="2869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2329119" y="166498"/>
                <a:ext cx="286952" cy="2008667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직선 화살표 연결선 17"/>
              <p:cNvCxnSpPr>
                <a:endCxn id="8" idx="2"/>
              </p:cNvCxnSpPr>
              <p:nvPr/>
            </p:nvCxnSpPr>
            <p:spPr>
              <a:xfrm flipV="1">
                <a:off x="871343" y="740402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endCxn id="9" idx="2"/>
              </p:cNvCxnSpPr>
              <p:nvPr/>
            </p:nvCxnSpPr>
            <p:spPr>
              <a:xfrm flipV="1">
                <a:off x="871343" y="1170832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880107" y="815889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endCxn id="10" idx="2"/>
              </p:cNvCxnSpPr>
              <p:nvPr/>
            </p:nvCxnSpPr>
            <p:spPr>
              <a:xfrm>
                <a:off x="871343" y="1170831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3" idx="2"/>
              </p:cNvCxnSpPr>
              <p:nvPr/>
            </p:nvCxnSpPr>
            <p:spPr>
              <a:xfrm>
                <a:off x="871343" y="1529520"/>
                <a:ext cx="1457775" cy="50216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121954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6"/>
              </p:cNvCxnSpPr>
              <p:nvPr/>
            </p:nvCxnSpPr>
            <p:spPr>
              <a:xfrm flipV="1">
                <a:off x="871343" y="740403"/>
                <a:ext cx="1457775" cy="7173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5" idx="6"/>
              </p:cNvCxnSpPr>
              <p:nvPr/>
            </p:nvCxnSpPr>
            <p:spPr>
              <a:xfrm>
                <a:off x="871343" y="1170832"/>
                <a:ext cx="14577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13" idx="2"/>
              </p:cNvCxnSpPr>
              <p:nvPr/>
            </p:nvCxnSpPr>
            <p:spPr>
              <a:xfrm>
                <a:off x="871343" y="1167081"/>
                <a:ext cx="1457775" cy="8646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" idx="6"/>
              </p:cNvCxnSpPr>
              <p:nvPr/>
            </p:nvCxnSpPr>
            <p:spPr>
              <a:xfrm>
                <a:off x="871343" y="1529523"/>
                <a:ext cx="1457774" cy="6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6" idx="6"/>
              </p:cNvCxnSpPr>
              <p:nvPr/>
            </p:nvCxnSpPr>
            <p:spPr>
              <a:xfrm flipV="1">
                <a:off x="871343" y="751382"/>
                <a:ext cx="1457774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3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4585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616071" y="857340"/>
                <a:ext cx="1364234" cy="74392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616071" y="857340"/>
                <a:ext cx="1364234" cy="3134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8" idx="6"/>
                <a:endCxn id="11" idx="2"/>
              </p:cNvCxnSpPr>
              <p:nvPr/>
            </p:nvCxnSpPr>
            <p:spPr>
              <a:xfrm>
                <a:off x="2616071" y="740403"/>
                <a:ext cx="1364234" cy="11693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7" idx="6"/>
                <a:endCxn id="86" idx="2"/>
              </p:cNvCxnSpPr>
              <p:nvPr/>
            </p:nvCxnSpPr>
            <p:spPr>
              <a:xfrm>
                <a:off x="2616071" y="309974"/>
                <a:ext cx="1364234" cy="12631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13" idx="6"/>
                <a:endCxn id="11" idx="2"/>
              </p:cNvCxnSpPr>
              <p:nvPr/>
            </p:nvCxnSpPr>
            <p:spPr>
              <a:xfrm flipV="1">
                <a:off x="2616071" y="857340"/>
                <a:ext cx="1364234" cy="11743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>
                <a:stCxn id="10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28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7" idx="6"/>
                <a:endCxn id="11" idx="2"/>
              </p:cNvCxnSpPr>
              <p:nvPr/>
            </p:nvCxnSpPr>
            <p:spPr>
              <a:xfrm>
                <a:off x="2616071" y="309974"/>
                <a:ext cx="1364234" cy="5473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" idx="6"/>
                <a:endCxn id="86" idx="2"/>
              </p:cNvCxnSpPr>
              <p:nvPr/>
            </p:nvCxnSpPr>
            <p:spPr>
              <a:xfrm>
                <a:off x="2616071" y="740403"/>
                <a:ext cx="1364234" cy="83273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>
                <a:stCxn id="9" idx="6"/>
                <a:endCxn id="86" idx="2"/>
              </p:cNvCxnSpPr>
              <p:nvPr/>
            </p:nvCxnSpPr>
            <p:spPr>
              <a:xfrm>
                <a:off x="2616071" y="1170832"/>
                <a:ext cx="1364234" cy="40230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3552" y="72295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9818" y="708126"/>
            <a:ext cx="10447267" cy="5544572"/>
            <a:chOff x="929818" y="708126"/>
            <a:chExt cx="10447267" cy="5544572"/>
          </a:xfrm>
        </p:grpSpPr>
        <p:grpSp>
          <p:nvGrpSpPr>
            <p:cNvPr id="215" name="그룹 214"/>
            <p:cNvGrpSpPr/>
            <p:nvPr/>
          </p:nvGrpSpPr>
          <p:grpSpPr>
            <a:xfrm>
              <a:off x="1297115" y="708126"/>
              <a:ext cx="9691488" cy="4776504"/>
              <a:chOff x="1005015" y="1254226"/>
              <a:chExt cx="9691488" cy="477650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05015" y="1254226"/>
                <a:ext cx="582143" cy="5821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51" y="3769203"/>
                <a:ext cx="1270065" cy="8826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/>
                  <p:cNvSpPr/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타원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타원 35"/>
              <p:cNvSpPr/>
              <p:nvPr/>
            </p:nvSpPr>
            <p:spPr>
              <a:xfrm>
                <a:off x="454456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타원 36"/>
                  <p:cNvSpPr/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타원 37"/>
                  <p:cNvSpPr/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타원 38"/>
                  <p:cNvSpPr/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타원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타원 39"/>
                  <p:cNvSpPr/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타원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직선 화살표 연결선 12"/>
              <p:cNvCxnSpPr>
                <a:stCxn id="9" idx="6"/>
                <a:endCxn id="38" idx="2"/>
              </p:cNvCxnSpPr>
              <p:nvPr/>
            </p:nvCxnSpPr>
            <p:spPr>
              <a:xfrm>
                <a:off x="158715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8" idx="6"/>
                <a:endCxn id="38" idx="2"/>
              </p:cNvCxnSpPr>
              <p:nvPr/>
            </p:nvCxnSpPr>
            <p:spPr>
              <a:xfrm>
                <a:off x="158715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6"/>
                <a:endCxn id="40" idx="2"/>
              </p:cNvCxnSpPr>
              <p:nvPr/>
            </p:nvCxnSpPr>
            <p:spPr>
              <a:xfrm>
                <a:off x="158715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8" idx="6"/>
                <a:endCxn id="40" idx="2"/>
              </p:cNvCxnSpPr>
              <p:nvPr/>
            </p:nvCxnSpPr>
            <p:spPr>
              <a:xfrm>
                <a:off x="158715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8" idx="6"/>
                <a:endCxn id="37" idx="2"/>
              </p:cNvCxnSpPr>
              <p:nvPr/>
            </p:nvCxnSpPr>
            <p:spPr>
              <a:xfrm>
                <a:off x="158715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9" idx="6"/>
                <a:endCxn id="37" idx="2"/>
              </p:cNvCxnSpPr>
              <p:nvPr/>
            </p:nvCxnSpPr>
            <p:spPr>
              <a:xfrm>
                <a:off x="158715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9" idx="6"/>
                <a:endCxn id="40" idx="2"/>
              </p:cNvCxnSpPr>
              <p:nvPr/>
            </p:nvCxnSpPr>
            <p:spPr>
              <a:xfrm>
                <a:off x="158715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0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9" b="-1"/>
              <a:stretch/>
            </p:blipFill>
            <p:spPr>
              <a:xfrm>
                <a:off x="5988493" y="3770113"/>
                <a:ext cx="1168460" cy="78506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직선 화살표 연결선 148"/>
              <p:cNvCxnSpPr>
                <a:stCxn id="86" idx="6"/>
                <a:endCxn id="40" idx="2"/>
              </p:cNvCxnSpPr>
              <p:nvPr/>
            </p:nvCxnSpPr>
            <p:spPr>
              <a:xfrm>
                <a:off x="158715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/>
              <p:cNvCxnSpPr>
                <a:endCxn id="38" idx="2"/>
              </p:cNvCxnSpPr>
              <p:nvPr/>
            </p:nvCxnSpPr>
            <p:spPr>
              <a:xfrm flipV="1">
                <a:off x="158715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>
                <a:stCxn id="86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/>
              <p:cNvCxnSpPr>
                <a:stCxn id="92" idx="6"/>
                <a:endCxn id="40" idx="2"/>
              </p:cNvCxnSpPr>
              <p:nvPr/>
            </p:nvCxnSpPr>
            <p:spPr>
              <a:xfrm>
                <a:off x="158715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그룹 171"/>
              <p:cNvGrpSpPr/>
              <p:nvPr/>
            </p:nvGrpSpPr>
            <p:grpSpPr>
              <a:xfrm>
                <a:off x="158715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16" name="직선 화살표 연결선 15"/>
                <p:cNvCxnSpPr>
                  <a:stCxn id="9" idx="6"/>
                  <a:endCxn id="39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8" idx="6"/>
                  <a:endCxn id="39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10" idx="6"/>
                  <a:endCxn id="39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/>
                <p:cNvCxnSpPr>
                  <a:stCxn id="86" idx="6"/>
                  <a:endCxn id="39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/>
                <p:cNvCxnSpPr>
                  <a:stCxn id="92" idx="6"/>
                  <a:endCxn id="39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직선 화살표 연결선 161"/>
              <p:cNvCxnSpPr>
                <a:stCxn id="92" idx="6"/>
                <a:endCxn id="38" idx="2"/>
              </p:cNvCxnSpPr>
              <p:nvPr/>
            </p:nvCxnSpPr>
            <p:spPr>
              <a:xfrm flipV="1">
                <a:off x="158715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/>
              <p:cNvCxnSpPr>
                <a:stCxn id="92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endCxn id="177" idx="2"/>
              </p:cNvCxnSpPr>
              <p:nvPr/>
            </p:nvCxnSpPr>
            <p:spPr>
              <a:xfrm>
                <a:off x="513299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/>
              <p:cNvCxnSpPr>
                <a:endCxn id="177" idx="2"/>
              </p:cNvCxnSpPr>
              <p:nvPr/>
            </p:nvCxnSpPr>
            <p:spPr>
              <a:xfrm>
                <a:off x="513299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>
                <a:endCxn id="179" idx="2"/>
              </p:cNvCxnSpPr>
              <p:nvPr/>
            </p:nvCxnSpPr>
            <p:spPr>
              <a:xfrm>
                <a:off x="513299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/>
              <p:cNvCxnSpPr>
                <a:endCxn id="179" idx="2"/>
              </p:cNvCxnSpPr>
              <p:nvPr/>
            </p:nvCxnSpPr>
            <p:spPr>
              <a:xfrm>
                <a:off x="513299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>
                <a:endCxn id="176" idx="2"/>
              </p:cNvCxnSpPr>
              <p:nvPr/>
            </p:nvCxnSpPr>
            <p:spPr>
              <a:xfrm>
                <a:off x="513299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>
                <a:endCxn id="176" idx="2"/>
              </p:cNvCxnSpPr>
              <p:nvPr/>
            </p:nvCxnSpPr>
            <p:spPr>
              <a:xfrm>
                <a:off x="513299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>
                <a:endCxn id="179" idx="2"/>
              </p:cNvCxnSpPr>
              <p:nvPr/>
            </p:nvCxnSpPr>
            <p:spPr>
              <a:xfrm>
                <a:off x="513299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204"/>
              <p:cNvGrpSpPr/>
              <p:nvPr/>
            </p:nvGrpSpPr>
            <p:grpSpPr>
              <a:xfrm>
                <a:off x="8090405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타원 1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타원 176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타원 1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타원 177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타원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타원 178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타원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1" name="TextBox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2" name="Text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3" name="직선 화살표 연결선 192"/>
              <p:cNvCxnSpPr>
                <a:endCxn id="179" idx="2"/>
              </p:cNvCxnSpPr>
              <p:nvPr/>
            </p:nvCxnSpPr>
            <p:spPr>
              <a:xfrm>
                <a:off x="513299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/>
              <p:cNvCxnSpPr>
                <a:endCxn id="177" idx="2"/>
              </p:cNvCxnSpPr>
              <p:nvPr/>
            </p:nvCxnSpPr>
            <p:spPr>
              <a:xfrm flipV="1">
                <a:off x="513299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화살표 연결선 194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/>
              <p:cNvCxnSpPr>
                <a:endCxn id="179" idx="2"/>
              </p:cNvCxnSpPr>
              <p:nvPr/>
            </p:nvCxnSpPr>
            <p:spPr>
              <a:xfrm>
                <a:off x="513299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513299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200" name="직선 화살표 연결선 199"/>
                <p:cNvCxnSpPr>
                  <a:endCxn id="178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화살표 연결선 200"/>
                <p:cNvCxnSpPr>
                  <a:endCxn id="178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화살표 연결선 201"/>
                <p:cNvCxnSpPr>
                  <a:endCxn id="178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화살표 연결선 202"/>
                <p:cNvCxnSpPr>
                  <a:endCxn id="178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화살표 연결선 203"/>
                <p:cNvCxnSpPr>
                  <a:endCxn id="178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화살표 연결선 197"/>
              <p:cNvCxnSpPr>
                <a:endCxn id="177" idx="2"/>
              </p:cNvCxnSpPr>
              <p:nvPr/>
            </p:nvCxnSpPr>
            <p:spPr>
              <a:xfrm flipV="1">
                <a:off x="513299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그룹 205"/>
              <p:cNvGrpSpPr/>
              <p:nvPr/>
            </p:nvGrpSpPr>
            <p:grpSpPr>
              <a:xfrm>
                <a:off x="10114360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207" name="타원 206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타원 207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타원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타원 208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9" name="타원 2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타원 209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타원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타원 210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타원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TextBox 213"/>
              <p:cNvSpPr txBox="1"/>
              <p:nvPr/>
            </p:nvSpPr>
            <p:spPr>
              <a:xfrm>
                <a:off x="9217257" y="3251818"/>
                <a:ext cx="629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mtClean="0"/>
                  <a:t>vs</a:t>
                </a:r>
                <a:endParaRPr lang="ko-KR" altLang="en-US" sz="3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29818" y="5697875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input layer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78697" y="5697875"/>
              <a:ext cx="149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hidden layer</a:t>
              </a: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46868" y="5652534"/>
              <a:ext cx="18534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output layer</a:t>
              </a:r>
            </a:p>
            <a:p>
              <a:pPr algn="ctr"/>
              <a:r>
                <a:rPr lang="en-US" altLang="ko-KR" sz="1500" smtClean="0"/>
                <a:t># </a:t>
              </a:r>
              <a:r>
                <a:rPr lang="ko-KR" altLang="en-US" sz="1500" smtClean="0"/>
                <a:t>예측 결과값</a:t>
              </a:r>
              <a:endParaRPr lang="ko-KR" altLang="en-US" sz="15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53480" y="5882542"/>
              <a:ext cx="13236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mtClean="0"/>
                <a:t>#</a:t>
              </a:r>
              <a:r>
                <a:rPr lang="ko-KR" altLang="en-US" sz="1500" smtClean="0"/>
                <a:t>실제 결과값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97115" y="708126"/>
            <a:ext cx="9691488" cy="4776504"/>
            <a:chOff x="1005015" y="1254226"/>
            <a:chExt cx="9691488" cy="4776504"/>
          </a:xfrm>
        </p:grpSpPr>
        <p:sp>
          <p:nvSpPr>
            <p:cNvPr id="10" name="타원 9"/>
            <p:cNvSpPr/>
            <p:nvPr/>
          </p:nvSpPr>
          <p:spPr>
            <a:xfrm>
              <a:off x="1005015" y="1254226"/>
              <a:ext cx="582143" cy="582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51" y="3769203"/>
              <a:ext cx="1270065" cy="8826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타원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4544565" y="1266790"/>
              <a:ext cx="582143" cy="582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타원 18"/>
                <p:cNvSpPr/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/>
                <p:cNvSpPr/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21"/>
                <p:cNvSpPr/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11" idx="6"/>
              <a:endCxn id="20" idx="2"/>
            </p:cNvCxnSpPr>
            <p:nvPr/>
          </p:nvCxnSpPr>
          <p:spPr>
            <a:xfrm>
              <a:off x="158715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6"/>
              <a:endCxn id="20" idx="2"/>
            </p:cNvCxnSpPr>
            <p:nvPr/>
          </p:nvCxnSpPr>
          <p:spPr>
            <a:xfrm>
              <a:off x="158715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6"/>
              <a:endCxn id="22" idx="2"/>
            </p:cNvCxnSpPr>
            <p:nvPr/>
          </p:nvCxnSpPr>
          <p:spPr>
            <a:xfrm>
              <a:off x="158715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6"/>
              <a:endCxn id="22" idx="2"/>
            </p:cNvCxnSpPr>
            <p:nvPr/>
          </p:nvCxnSpPr>
          <p:spPr>
            <a:xfrm>
              <a:off x="158715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0" idx="6"/>
              <a:endCxn id="19" idx="2"/>
            </p:cNvCxnSpPr>
            <p:nvPr/>
          </p:nvCxnSpPr>
          <p:spPr>
            <a:xfrm>
              <a:off x="158715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6"/>
              <a:endCxn id="19" idx="2"/>
            </p:cNvCxnSpPr>
            <p:nvPr/>
          </p:nvCxnSpPr>
          <p:spPr>
            <a:xfrm>
              <a:off x="158715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6"/>
              <a:endCxn id="22" idx="2"/>
            </p:cNvCxnSpPr>
            <p:nvPr/>
          </p:nvCxnSpPr>
          <p:spPr>
            <a:xfrm>
              <a:off x="158715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2" idx="6"/>
              <a:endCxn id="19" idx="2"/>
            </p:cNvCxnSpPr>
            <p:nvPr/>
          </p:nvCxnSpPr>
          <p:spPr>
            <a:xfrm flipV="1">
              <a:off x="158715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" b="-1"/>
            <a:stretch/>
          </p:blipFill>
          <p:spPr>
            <a:xfrm>
              <a:off x="5988493" y="3770113"/>
              <a:ext cx="1168460" cy="785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stCxn id="14" idx="6"/>
              <a:endCxn id="22" idx="2"/>
            </p:cNvCxnSpPr>
            <p:nvPr/>
          </p:nvCxnSpPr>
          <p:spPr>
            <a:xfrm>
              <a:off x="158715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0" idx="2"/>
            </p:cNvCxnSpPr>
            <p:nvPr/>
          </p:nvCxnSpPr>
          <p:spPr>
            <a:xfrm flipV="1">
              <a:off x="158715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4" idx="6"/>
              <a:endCxn id="19" idx="2"/>
            </p:cNvCxnSpPr>
            <p:nvPr/>
          </p:nvCxnSpPr>
          <p:spPr>
            <a:xfrm flipV="1">
              <a:off x="158715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5" idx="6"/>
              <a:endCxn id="22" idx="2"/>
            </p:cNvCxnSpPr>
            <p:nvPr/>
          </p:nvCxnSpPr>
          <p:spPr>
            <a:xfrm>
              <a:off x="158715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58715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82" name="직선 화살표 연결선 81"/>
              <p:cNvCxnSpPr>
                <a:stCxn id="11" idx="6"/>
                <a:endCxn id="21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10" idx="6"/>
                <a:endCxn id="21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12" idx="6"/>
                <a:endCxn id="21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>
                <a:stCxn id="14" idx="6"/>
                <a:endCxn id="21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5" idx="6"/>
                <a:endCxn id="21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/>
            <p:cNvCxnSpPr>
              <a:stCxn id="15" idx="6"/>
              <a:endCxn id="20" idx="2"/>
            </p:cNvCxnSpPr>
            <p:nvPr/>
          </p:nvCxnSpPr>
          <p:spPr>
            <a:xfrm flipV="1">
              <a:off x="158715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5" idx="6"/>
              <a:endCxn id="19" idx="2"/>
            </p:cNvCxnSpPr>
            <p:nvPr/>
          </p:nvCxnSpPr>
          <p:spPr>
            <a:xfrm flipV="1">
              <a:off x="158715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77" idx="2"/>
            </p:cNvCxnSpPr>
            <p:nvPr/>
          </p:nvCxnSpPr>
          <p:spPr>
            <a:xfrm>
              <a:off x="513299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77" idx="2"/>
            </p:cNvCxnSpPr>
            <p:nvPr/>
          </p:nvCxnSpPr>
          <p:spPr>
            <a:xfrm>
              <a:off x="513299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79" idx="2"/>
            </p:cNvCxnSpPr>
            <p:nvPr/>
          </p:nvCxnSpPr>
          <p:spPr>
            <a:xfrm>
              <a:off x="513299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79" idx="2"/>
            </p:cNvCxnSpPr>
            <p:nvPr/>
          </p:nvCxnSpPr>
          <p:spPr>
            <a:xfrm>
              <a:off x="513299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6" idx="2"/>
            </p:cNvCxnSpPr>
            <p:nvPr/>
          </p:nvCxnSpPr>
          <p:spPr>
            <a:xfrm>
              <a:off x="513299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76" idx="2"/>
            </p:cNvCxnSpPr>
            <p:nvPr/>
          </p:nvCxnSpPr>
          <p:spPr>
            <a:xfrm>
              <a:off x="513299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79" idx="2"/>
            </p:cNvCxnSpPr>
            <p:nvPr/>
          </p:nvCxnSpPr>
          <p:spPr>
            <a:xfrm>
              <a:off x="513299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8090405" y="1266790"/>
              <a:ext cx="582143" cy="4763940"/>
              <a:chOff x="8090405" y="1266790"/>
              <a:chExt cx="582143" cy="476394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타원 75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타원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타원 76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타원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타원 77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타원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타원 78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타원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직선 화살표 연결선 53"/>
            <p:cNvCxnSpPr>
              <a:endCxn id="79" idx="2"/>
            </p:cNvCxnSpPr>
            <p:nvPr/>
          </p:nvCxnSpPr>
          <p:spPr>
            <a:xfrm>
              <a:off x="513299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77" idx="2"/>
            </p:cNvCxnSpPr>
            <p:nvPr/>
          </p:nvCxnSpPr>
          <p:spPr>
            <a:xfrm flipV="1">
              <a:off x="513299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79" idx="2"/>
            </p:cNvCxnSpPr>
            <p:nvPr/>
          </p:nvCxnSpPr>
          <p:spPr>
            <a:xfrm>
              <a:off x="513299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513299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70" name="직선 화살표 연결선 69"/>
              <p:cNvCxnSpPr>
                <a:endCxn id="78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endCxn id="78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endCxn id="78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endCxn id="78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endCxn id="78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화살표 연결선 58"/>
            <p:cNvCxnSpPr>
              <a:endCxn id="77" idx="2"/>
            </p:cNvCxnSpPr>
            <p:nvPr/>
          </p:nvCxnSpPr>
          <p:spPr>
            <a:xfrm flipV="1">
              <a:off x="513299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0114360" y="1266790"/>
              <a:ext cx="582143" cy="4763940"/>
              <a:chOff x="8090405" y="1266790"/>
              <a:chExt cx="582143" cy="476394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타원 63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타원 2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타원 64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9" name="타원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타원 65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타원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타원 66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타원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/>
            <p:cNvSpPr txBox="1"/>
            <p:nvPr/>
          </p:nvSpPr>
          <p:spPr>
            <a:xfrm>
              <a:off x="9217257" y="3251818"/>
              <a:ext cx="6299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smtClean="0"/>
                <a:t>vs</a:t>
              </a:r>
              <a:endParaRPr lang="ko-KR" altLang="en-US" sz="30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29818" y="5697875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input layer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8697" y="5697875"/>
            <a:ext cx="14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hidden layer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6868" y="5652534"/>
            <a:ext cx="1853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output layer</a:t>
            </a:r>
          </a:p>
          <a:p>
            <a:pPr algn="ctr"/>
            <a:r>
              <a:rPr lang="en-US" altLang="ko-KR" sz="1500" smtClean="0"/>
              <a:t># </a:t>
            </a:r>
            <a:r>
              <a:rPr lang="ko-KR" altLang="en-US" sz="1500" smtClean="0"/>
              <a:t>예측 결과값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10053480" y="5882542"/>
            <a:ext cx="132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#</a:t>
            </a:r>
            <a:r>
              <a:rPr lang="ko-KR" altLang="en-US" sz="1500" smtClean="0"/>
              <a:t>실제 결과값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598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9273630" y="520278"/>
            <a:ext cx="22693102" cy="8895372"/>
            <a:chOff x="-9273630" y="520278"/>
            <a:chExt cx="22693102" cy="88953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11032411" y="1216921"/>
                  <a:ext cx="1723121" cy="3710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60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411" y="1216921"/>
                  <a:ext cx="1723121" cy="3710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12963430" y="946421"/>
                  <a:ext cx="456042" cy="4560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altLang="ko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ko-KR" altLang="en-US" sz="7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430" y="946421"/>
                  <a:ext cx="456042" cy="45604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5" idx="3"/>
            </p:cNvCxnSpPr>
            <p:nvPr/>
          </p:nvCxnSpPr>
          <p:spPr>
            <a:xfrm>
              <a:off x="12755532" y="1402464"/>
              <a:ext cx="43680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10284567" y="520278"/>
              <a:ext cx="422542" cy="4225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5" idx="1"/>
            </p:cNvCxnSpPr>
            <p:nvPr/>
          </p:nvCxnSpPr>
          <p:spPr>
            <a:xfrm>
              <a:off x="10707109" y="942820"/>
              <a:ext cx="325302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0513709" y="942820"/>
              <a:ext cx="193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/>
                <p:cNvSpPr/>
                <p:nvPr/>
              </p:nvSpPr>
              <p:spPr>
                <a:xfrm>
                  <a:off x="0" y="3470295"/>
                  <a:ext cx="447586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470295"/>
                  <a:ext cx="447586" cy="3738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>
              <a:stCxn id="92" idx="5"/>
              <a:endCxn id="5" idx="1"/>
            </p:cNvCxnSpPr>
            <p:nvPr/>
          </p:nvCxnSpPr>
          <p:spPr>
            <a:xfrm flipV="1">
              <a:off x="8754665" y="1402464"/>
              <a:ext cx="2277746" cy="70122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/>
                <p:cNvSpPr/>
                <p:nvPr/>
              </p:nvSpPr>
              <p:spPr>
                <a:xfrm>
                  <a:off x="7383627" y="1978631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27" y="1978631"/>
                  <a:ext cx="928889" cy="373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stCxn id="34" idx="3"/>
              <a:endCxn id="4" idx="1"/>
            </p:cNvCxnSpPr>
            <p:nvPr/>
          </p:nvCxnSpPr>
          <p:spPr>
            <a:xfrm>
              <a:off x="6690693" y="2165567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233214" y="1978631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75" idx="5"/>
              <a:endCxn id="34" idx="1"/>
            </p:cNvCxnSpPr>
            <p:nvPr/>
          </p:nvCxnSpPr>
          <p:spPr>
            <a:xfrm flipV="1">
              <a:off x="5104346" y="2165567"/>
              <a:ext cx="1128868" cy="3344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34" idx="1"/>
            </p:cNvCxnSpPr>
            <p:nvPr/>
          </p:nvCxnSpPr>
          <p:spPr>
            <a:xfrm>
              <a:off x="5854700" y="1705923"/>
              <a:ext cx="37851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/>
                <p:cNvSpPr/>
                <p:nvPr/>
              </p:nvSpPr>
              <p:spPr>
                <a:xfrm>
                  <a:off x="6768076" y="174302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타원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076" y="1743025"/>
                  <a:ext cx="422542" cy="42254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/>
            <p:cNvCxnSpPr/>
            <p:nvPr/>
          </p:nvCxnSpPr>
          <p:spPr>
            <a:xfrm>
              <a:off x="8312516" y="2166277"/>
              <a:ext cx="34129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타원 91"/>
                <p:cNvSpPr/>
                <p:nvPr/>
              </p:nvSpPr>
              <p:spPr>
                <a:xfrm>
                  <a:off x="8394003" y="174302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03" y="1743025"/>
                  <a:ext cx="422542" cy="42254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타원 52"/>
                <p:cNvSpPr/>
                <p:nvPr/>
              </p:nvSpPr>
              <p:spPr>
                <a:xfrm>
                  <a:off x="5346972" y="1283381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타원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972" y="1283381"/>
                  <a:ext cx="422542" cy="422542"/>
                </a:xfrm>
                <a:prstGeom prst="ellipse">
                  <a:avLst/>
                </a:prstGeom>
                <a:blipFill>
                  <a:blip r:embed="rId8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연결선 55"/>
            <p:cNvCxnSpPr/>
            <p:nvPr/>
          </p:nvCxnSpPr>
          <p:spPr>
            <a:xfrm>
              <a:off x="5615920" y="1705923"/>
              <a:ext cx="238780" cy="797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4513570" y="1134534"/>
              <a:ext cx="4466142" cy="1817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75" idx="4"/>
            </p:cNvCxnSpPr>
            <p:nvPr/>
          </p:nvCxnSpPr>
          <p:spPr>
            <a:xfrm>
              <a:off x="4394411" y="2561938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타원 74"/>
                <p:cNvSpPr/>
                <p:nvPr/>
              </p:nvSpPr>
              <p:spPr>
                <a:xfrm>
                  <a:off x="4743684" y="213939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타원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684" y="2139396"/>
                  <a:ext cx="422542" cy="42254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직사각형 110"/>
                <p:cNvSpPr/>
                <p:nvPr/>
              </p:nvSpPr>
              <p:spPr>
                <a:xfrm>
                  <a:off x="3455629" y="2411177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29" y="2411177"/>
                  <a:ext cx="928889" cy="3738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>
              <a:stCxn id="114" idx="3"/>
            </p:cNvCxnSpPr>
            <p:nvPr/>
          </p:nvCxnSpPr>
          <p:spPr>
            <a:xfrm>
              <a:off x="2753760" y="2588109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endCxn id="119" idx="4"/>
            </p:cNvCxnSpPr>
            <p:nvPr/>
          </p:nvCxnSpPr>
          <p:spPr>
            <a:xfrm>
              <a:off x="457478" y="3670679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2296281" y="2401173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/>
            <p:cNvCxnSpPr>
              <a:stCxn id="119" idx="5"/>
              <a:endCxn id="114" idx="1"/>
            </p:cNvCxnSpPr>
            <p:nvPr/>
          </p:nvCxnSpPr>
          <p:spPr>
            <a:xfrm flipV="1">
              <a:off x="1167413" y="2588109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endCxn id="114" idx="1"/>
            </p:cNvCxnSpPr>
            <p:nvPr/>
          </p:nvCxnSpPr>
          <p:spPr>
            <a:xfrm>
              <a:off x="2032270" y="2352503"/>
              <a:ext cx="264011" cy="23560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타원 114"/>
                <p:cNvSpPr/>
                <p:nvPr/>
              </p:nvSpPr>
              <p:spPr>
                <a:xfrm>
                  <a:off x="1461094" y="192245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타원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094" y="1922450"/>
                  <a:ext cx="422542" cy="422542"/>
                </a:xfrm>
                <a:prstGeom prst="ellipse">
                  <a:avLst/>
                </a:prstGeom>
                <a:blipFill>
                  <a:blip r:embed="rId11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연결선 117"/>
            <p:cNvCxnSpPr/>
            <p:nvPr/>
          </p:nvCxnSpPr>
          <p:spPr>
            <a:xfrm>
              <a:off x="1659483" y="2347507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타원 118"/>
                <p:cNvSpPr/>
                <p:nvPr/>
              </p:nvSpPr>
              <p:spPr>
                <a:xfrm>
                  <a:off x="806751" y="3248137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타원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51" y="3248137"/>
                  <a:ext cx="422542" cy="42254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타원 119"/>
                <p:cNvSpPr/>
                <p:nvPr/>
              </p:nvSpPr>
              <p:spPr>
                <a:xfrm>
                  <a:off x="2831143" y="2165567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0" name="타원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143" y="2165567"/>
                  <a:ext cx="422542" cy="42254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직사각형 133"/>
            <p:cNvSpPr/>
            <p:nvPr/>
          </p:nvSpPr>
          <p:spPr>
            <a:xfrm>
              <a:off x="737750" y="1854771"/>
              <a:ext cx="4566422" cy="19304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8" idx="4"/>
            </p:cNvCxnSpPr>
            <p:nvPr/>
          </p:nvCxnSpPr>
          <p:spPr>
            <a:xfrm>
              <a:off x="-1741603" y="4207718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타원 137"/>
                <p:cNvSpPr/>
                <p:nvPr/>
              </p:nvSpPr>
              <p:spPr>
                <a:xfrm>
                  <a:off x="-1392330" y="378517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타원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2330" y="3785176"/>
                  <a:ext cx="422542" cy="42254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직사각형 138"/>
                <p:cNvSpPr/>
                <p:nvPr/>
              </p:nvSpPr>
              <p:spPr>
                <a:xfrm>
                  <a:off x="-2680385" y="4020782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직사각형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0385" y="4020782"/>
                  <a:ext cx="928889" cy="3738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직선 화살표 연결선 139"/>
            <p:cNvCxnSpPr>
              <a:stCxn id="142" idx="3"/>
            </p:cNvCxnSpPr>
            <p:nvPr/>
          </p:nvCxnSpPr>
          <p:spPr>
            <a:xfrm>
              <a:off x="-3382254" y="4197714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-3839733" y="4010778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4" name="직선 화살표 연결선 143"/>
            <p:cNvCxnSpPr>
              <a:stCxn id="158" idx="5"/>
              <a:endCxn id="142" idx="1"/>
            </p:cNvCxnSpPr>
            <p:nvPr/>
          </p:nvCxnSpPr>
          <p:spPr>
            <a:xfrm flipV="1">
              <a:off x="-4907034" y="4197714"/>
              <a:ext cx="1067301" cy="58219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endCxn id="142" idx="1"/>
            </p:cNvCxnSpPr>
            <p:nvPr/>
          </p:nvCxnSpPr>
          <p:spPr>
            <a:xfrm>
              <a:off x="-4053776" y="3719706"/>
              <a:ext cx="214043" cy="47800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타원 142"/>
                <p:cNvSpPr/>
                <p:nvPr/>
              </p:nvSpPr>
              <p:spPr>
                <a:xfrm>
                  <a:off x="-4553755" y="3315528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타원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53755" y="3315528"/>
                  <a:ext cx="422542" cy="42254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직선 연결선 145"/>
            <p:cNvCxnSpPr/>
            <p:nvPr/>
          </p:nvCxnSpPr>
          <p:spPr>
            <a:xfrm>
              <a:off x="-4355366" y="3740585"/>
              <a:ext cx="3136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타원 147"/>
                <p:cNvSpPr/>
                <p:nvPr/>
              </p:nvSpPr>
              <p:spPr>
                <a:xfrm>
                  <a:off x="-3304871" y="3775172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타원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04871" y="3775172"/>
                  <a:ext cx="422542" cy="42254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직사각형 148"/>
            <p:cNvSpPr/>
            <p:nvPr/>
          </p:nvSpPr>
          <p:spPr>
            <a:xfrm>
              <a:off x="-5398264" y="3197586"/>
              <a:ext cx="4566422" cy="22065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타원 149"/>
                <p:cNvSpPr/>
                <p:nvPr/>
              </p:nvSpPr>
              <p:spPr>
                <a:xfrm>
                  <a:off x="-733406" y="2529187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타원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33406" y="2529187"/>
                  <a:ext cx="422542" cy="42254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직선 화살표 연결선 150"/>
            <p:cNvCxnSpPr/>
            <p:nvPr/>
          </p:nvCxnSpPr>
          <p:spPr>
            <a:xfrm>
              <a:off x="-290164" y="2951729"/>
              <a:ext cx="271355" cy="705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-1285595" y="3200102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138" idx="5"/>
              <a:endCxn id="121" idx="1"/>
            </p:cNvCxnSpPr>
            <p:nvPr/>
          </p:nvCxnSpPr>
          <p:spPr>
            <a:xfrm flipV="1">
              <a:off x="-1031668" y="3657231"/>
              <a:ext cx="1031668" cy="4886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endCxn id="158" idx="4"/>
            </p:cNvCxnSpPr>
            <p:nvPr/>
          </p:nvCxnSpPr>
          <p:spPr>
            <a:xfrm>
              <a:off x="-5616969" y="4841788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타원 157"/>
                <p:cNvSpPr/>
                <p:nvPr/>
              </p:nvSpPr>
              <p:spPr>
                <a:xfrm>
                  <a:off x="-5267696" y="441924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8" name="타원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267696" y="4419246"/>
                  <a:ext cx="422542" cy="42254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직사각형 158"/>
                <p:cNvSpPr/>
                <p:nvPr/>
              </p:nvSpPr>
              <p:spPr>
                <a:xfrm>
                  <a:off x="-6555751" y="4654852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직사각형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555751" y="4654852"/>
                  <a:ext cx="928889" cy="37387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직선 화살표 연결선 159"/>
            <p:cNvCxnSpPr>
              <a:stCxn id="162" idx="3"/>
            </p:cNvCxnSpPr>
            <p:nvPr/>
          </p:nvCxnSpPr>
          <p:spPr>
            <a:xfrm>
              <a:off x="-7257620" y="4831784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-7715099" y="4644848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타원 162"/>
                <p:cNvSpPr/>
                <p:nvPr/>
              </p:nvSpPr>
              <p:spPr>
                <a:xfrm>
                  <a:off x="-8628871" y="3949598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타원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628871" y="3949598"/>
                  <a:ext cx="422542" cy="42254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직선 화살표 연결선 163"/>
            <p:cNvCxnSpPr>
              <a:stCxn id="167" idx="5"/>
              <a:endCxn id="162" idx="1"/>
            </p:cNvCxnSpPr>
            <p:nvPr/>
          </p:nvCxnSpPr>
          <p:spPr>
            <a:xfrm flipV="1">
              <a:off x="-8843967" y="4831784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endCxn id="162" idx="1"/>
            </p:cNvCxnSpPr>
            <p:nvPr/>
          </p:nvCxnSpPr>
          <p:spPr>
            <a:xfrm>
              <a:off x="-8064653" y="4372140"/>
              <a:ext cx="34955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-8430482" y="4374655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타원 166"/>
                <p:cNvSpPr/>
                <p:nvPr/>
              </p:nvSpPr>
              <p:spPr>
                <a:xfrm>
                  <a:off x="-9204629" y="5491812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/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타원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204629" y="5491812"/>
                  <a:ext cx="422542" cy="42254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타원 167"/>
                <p:cNvSpPr/>
                <p:nvPr/>
              </p:nvSpPr>
              <p:spPr>
                <a:xfrm>
                  <a:off x="-7180237" y="4409242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타원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0237" y="4409242"/>
                  <a:ext cx="422542" cy="42254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직사각형 168"/>
            <p:cNvSpPr/>
            <p:nvPr/>
          </p:nvSpPr>
          <p:spPr>
            <a:xfrm>
              <a:off x="-9273630" y="3832310"/>
              <a:ext cx="4566422" cy="2251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-516555" y="2951729"/>
              <a:ext cx="22718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-9188618" y="6501290"/>
              <a:ext cx="20058378" cy="2914360"/>
              <a:chOff x="-9131533" y="7105514"/>
              <a:chExt cx="20058378" cy="291436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-9131533" y="7105514"/>
                <a:ext cx="582143" cy="5821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타원 262"/>
                  <p:cNvSpPr/>
                  <p:nvPr/>
                </p:nvSpPr>
                <p:spPr>
                  <a:xfrm>
                    <a:off x="-9131533" y="7913467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3" name="타원 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131533" y="7913467"/>
                    <a:ext cx="582143" cy="582143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-8972291" y="8964606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972291" y="8964606"/>
                    <a:ext cx="257369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0" name="타원 269"/>
              <p:cNvSpPr/>
              <p:nvPr/>
            </p:nvSpPr>
            <p:spPr>
              <a:xfrm>
                <a:off x="-5169082" y="7118078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1" name="타원 270"/>
                  <p:cNvSpPr/>
                  <p:nvPr/>
                </p:nvSpPr>
                <p:spPr>
                  <a:xfrm>
                    <a:off x="-5169082" y="791974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1" name="타원 2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169082" y="7919749"/>
                    <a:ext cx="582143" cy="582144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41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4" name="타원 273"/>
                  <p:cNvSpPr/>
                  <p:nvPr/>
                </p:nvSpPr>
                <p:spPr>
                  <a:xfrm>
                    <a:off x="-5187800" y="9407847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4" name="타원 2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187800" y="9407847"/>
                    <a:ext cx="582143" cy="582144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41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9" name="직선 화살표 연결선 278"/>
              <p:cNvCxnSpPr>
                <a:stCxn id="262" idx="6"/>
                <a:endCxn id="274" idx="2"/>
              </p:cNvCxnSpPr>
              <p:nvPr/>
            </p:nvCxnSpPr>
            <p:spPr>
              <a:xfrm>
                <a:off x="-8549390" y="7396586"/>
                <a:ext cx="3361590" cy="230233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화살표 연결선 279"/>
              <p:cNvCxnSpPr>
                <a:stCxn id="262" idx="6"/>
                <a:endCxn id="271" idx="2"/>
              </p:cNvCxnSpPr>
              <p:nvPr/>
            </p:nvCxnSpPr>
            <p:spPr>
              <a:xfrm>
                <a:off x="-8549390" y="7396586"/>
                <a:ext cx="3380308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화살표 연결선 280"/>
              <p:cNvCxnSpPr>
                <a:stCxn id="263" idx="6"/>
                <a:endCxn id="271" idx="2"/>
              </p:cNvCxnSpPr>
              <p:nvPr/>
            </p:nvCxnSpPr>
            <p:spPr>
              <a:xfrm>
                <a:off x="-8549390" y="8204539"/>
                <a:ext cx="3380308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화살표 연결선 281"/>
              <p:cNvCxnSpPr>
                <a:stCxn id="263" idx="6"/>
                <a:endCxn id="274" idx="2"/>
              </p:cNvCxnSpPr>
              <p:nvPr/>
            </p:nvCxnSpPr>
            <p:spPr>
              <a:xfrm>
                <a:off x="-8549390" y="8204539"/>
                <a:ext cx="3361590" cy="149438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-5016054" y="893132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016054" y="8931327"/>
                    <a:ext cx="257369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1" name="직선 화살표 연결선 290"/>
              <p:cNvCxnSpPr>
                <a:stCxn id="346" idx="6"/>
                <a:endCxn id="274" idx="2"/>
              </p:cNvCxnSpPr>
              <p:nvPr/>
            </p:nvCxnSpPr>
            <p:spPr>
              <a:xfrm flipV="1">
                <a:off x="-8549390" y="9698919"/>
                <a:ext cx="3361590" cy="2988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화살표 연결선 293"/>
              <p:cNvCxnSpPr>
                <a:stCxn id="346" idx="6"/>
                <a:endCxn id="271" idx="2"/>
              </p:cNvCxnSpPr>
              <p:nvPr/>
            </p:nvCxnSpPr>
            <p:spPr>
              <a:xfrm flipV="1">
                <a:off x="-8549390" y="8210821"/>
                <a:ext cx="3380308" cy="15179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화살표 연결선 294"/>
              <p:cNvCxnSpPr>
                <a:stCxn id="274" idx="6"/>
                <a:endCxn id="328" idx="2"/>
              </p:cNvCxnSpPr>
              <p:nvPr/>
            </p:nvCxnSpPr>
            <p:spPr>
              <a:xfrm flipV="1">
                <a:off x="-4605657" y="8210821"/>
                <a:ext cx="3257251" cy="14880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/>
              <p:cNvCxnSpPr>
                <a:stCxn id="274" idx="6"/>
                <a:endCxn id="331" idx="2"/>
              </p:cNvCxnSpPr>
              <p:nvPr/>
            </p:nvCxnSpPr>
            <p:spPr>
              <a:xfrm>
                <a:off x="-4605657" y="9698919"/>
                <a:ext cx="3296647" cy="2988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/>
              <p:cNvCxnSpPr>
                <a:stCxn id="270" idx="6"/>
                <a:endCxn id="331" idx="2"/>
              </p:cNvCxnSpPr>
              <p:nvPr/>
            </p:nvCxnSpPr>
            <p:spPr>
              <a:xfrm>
                <a:off x="-4586939" y="7409150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/>
              <p:cNvCxnSpPr>
                <a:stCxn id="270" idx="6"/>
                <a:endCxn id="328" idx="2"/>
              </p:cNvCxnSpPr>
              <p:nvPr/>
            </p:nvCxnSpPr>
            <p:spPr>
              <a:xfrm>
                <a:off x="-4586939" y="7409150"/>
                <a:ext cx="3238533" cy="80167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/>
              <p:cNvCxnSpPr>
                <a:stCxn id="271" idx="6"/>
                <a:endCxn id="328" idx="2"/>
              </p:cNvCxnSpPr>
              <p:nvPr/>
            </p:nvCxnSpPr>
            <p:spPr>
              <a:xfrm>
                <a:off x="-4586939" y="8210821"/>
                <a:ext cx="3238533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/>
              <p:cNvCxnSpPr>
                <a:stCxn id="271" idx="6"/>
                <a:endCxn id="331" idx="2"/>
              </p:cNvCxnSpPr>
              <p:nvPr/>
            </p:nvCxnSpPr>
            <p:spPr>
              <a:xfrm>
                <a:off x="-4586939" y="8210821"/>
                <a:ext cx="3277929" cy="15179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타원 326"/>
              <p:cNvSpPr/>
              <p:nvPr/>
            </p:nvSpPr>
            <p:spPr>
              <a:xfrm>
                <a:off x="-1348406" y="7118078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8" name="타원 327"/>
                  <p:cNvSpPr/>
                  <p:nvPr/>
                </p:nvSpPr>
                <p:spPr>
                  <a:xfrm>
                    <a:off x="-1348406" y="791974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8" name="타원 3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48406" y="7919749"/>
                    <a:ext cx="582143" cy="582144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306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1" name="타원 330"/>
                  <p:cNvSpPr/>
                  <p:nvPr/>
                </p:nvSpPr>
                <p:spPr>
                  <a:xfrm>
                    <a:off x="-1309010" y="9437730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1" name="타원 3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09010" y="9437730"/>
                    <a:ext cx="582143" cy="582144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-1126055" y="8792827"/>
                    <a:ext cx="2162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332" name="TextBox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26055" y="8792827"/>
                    <a:ext cx="216232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857" r="-571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5" name="타원 314"/>
              <p:cNvSpPr/>
              <p:nvPr/>
            </p:nvSpPr>
            <p:spPr>
              <a:xfrm>
                <a:off x="10344702" y="7118078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6" name="타원 315"/>
                  <p:cNvSpPr/>
                  <p:nvPr/>
                </p:nvSpPr>
                <p:spPr>
                  <a:xfrm>
                    <a:off x="10344702" y="791974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6" name="타원 3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4702" y="7919749"/>
                    <a:ext cx="582143" cy="582144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9" name="타원 318"/>
                  <p:cNvSpPr/>
                  <p:nvPr/>
                </p:nvSpPr>
                <p:spPr>
                  <a:xfrm>
                    <a:off x="10344702" y="943357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9" name="타원 3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4702" y="9433576"/>
                    <a:ext cx="582143" cy="582144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10507088" y="8812216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320" name="TextBox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7088" y="8812216"/>
                    <a:ext cx="257369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4" name="TextBox 313"/>
              <p:cNvSpPr txBox="1"/>
              <p:nvPr/>
            </p:nvSpPr>
            <p:spPr>
              <a:xfrm>
                <a:off x="9688901" y="8234675"/>
                <a:ext cx="629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mtClean="0"/>
                  <a:t>vs</a:t>
                </a:r>
                <a:endParaRPr lang="ko-KR" altLang="en-US" sz="3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6" name="타원 345"/>
                  <p:cNvSpPr/>
                  <p:nvPr/>
                </p:nvSpPr>
                <p:spPr>
                  <a:xfrm>
                    <a:off x="-9131533" y="9437730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6" name="타원 3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131533" y="9437730"/>
                    <a:ext cx="582143" cy="582144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8" name="직선 화살표 연결선 367"/>
              <p:cNvCxnSpPr>
                <a:stCxn id="270" idx="6"/>
                <a:endCxn id="331" idx="2"/>
              </p:cNvCxnSpPr>
              <p:nvPr/>
            </p:nvCxnSpPr>
            <p:spPr>
              <a:xfrm>
                <a:off x="-4586939" y="7409150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210119" y="8650173"/>
                    <a:ext cx="2162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19" name="TextBox 4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119" y="8650173"/>
                    <a:ext cx="21623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3889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7" name="타원 436"/>
              <p:cNvSpPr/>
              <p:nvPr/>
            </p:nvSpPr>
            <p:spPr>
              <a:xfrm>
                <a:off x="1165430" y="7113924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8" name="타원 437"/>
                  <p:cNvSpPr/>
                  <p:nvPr/>
                </p:nvSpPr>
                <p:spPr>
                  <a:xfrm>
                    <a:off x="1165430" y="7915595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8" name="타원 4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430" y="7915595"/>
                    <a:ext cx="582143" cy="582144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 l="-206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9" name="타원 438"/>
                  <p:cNvSpPr/>
                  <p:nvPr/>
                </p:nvSpPr>
                <p:spPr>
                  <a:xfrm>
                    <a:off x="1146712" y="9403693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9" name="타원 4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712" y="9403693"/>
                    <a:ext cx="582143" cy="582144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 l="-618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1318458" y="8927173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458" y="8927173"/>
                    <a:ext cx="257369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1" name="직선 화살표 연결선 440"/>
              <p:cNvCxnSpPr>
                <a:stCxn id="439" idx="6"/>
                <a:endCxn id="448" idx="2"/>
              </p:cNvCxnSpPr>
              <p:nvPr/>
            </p:nvCxnSpPr>
            <p:spPr>
              <a:xfrm flipV="1">
                <a:off x="1728855" y="8206667"/>
                <a:ext cx="3257251" cy="14880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화살표 연결선 441"/>
              <p:cNvCxnSpPr>
                <a:stCxn id="439" idx="6"/>
                <a:endCxn id="449" idx="2"/>
              </p:cNvCxnSpPr>
              <p:nvPr/>
            </p:nvCxnSpPr>
            <p:spPr>
              <a:xfrm>
                <a:off x="1728855" y="9694765"/>
                <a:ext cx="3296647" cy="2988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화살표 연결선 442"/>
              <p:cNvCxnSpPr>
                <a:stCxn id="437" idx="6"/>
                <a:endCxn id="449" idx="2"/>
              </p:cNvCxnSpPr>
              <p:nvPr/>
            </p:nvCxnSpPr>
            <p:spPr>
              <a:xfrm>
                <a:off x="1747573" y="7404996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화살표 연결선 443"/>
              <p:cNvCxnSpPr>
                <a:stCxn id="437" idx="6"/>
                <a:endCxn id="448" idx="2"/>
              </p:cNvCxnSpPr>
              <p:nvPr/>
            </p:nvCxnSpPr>
            <p:spPr>
              <a:xfrm>
                <a:off x="1747573" y="7404996"/>
                <a:ext cx="3238533" cy="80167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화살표 연결선 444"/>
              <p:cNvCxnSpPr>
                <a:stCxn id="438" idx="6"/>
                <a:endCxn id="448" idx="2"/>
              </p:cNvCxnSpPr>
              <p:nvPr/>
            </p:nvCxnSpPr>
            <p:spPr>
              <a:xfrm>
                <a:off x="1747573" y="8206667"/>
                <a:ext cx="3238533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직선 화살표 연결선 445"/>
              <p:cNvCxnSpPr>
                <a:stCxn id="438" idx="6"/>
                <a:endCxn id="449" idx="2"/>
              </p:cNvCxnSpPr>
              <p:nvPr/>
            </p:nvCxnSpPr>
            <p:spPr>
              <a:xfrm>
                <a:off x="1747573" y="8206667"/>
                <a:ext cx="3277929" cy="15179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타원 446"/>
              <p:cNvSpPr/>
              <p:nvPr/>
            </p:nvSpPr>
            <p:spPr>
              <a:xfrm>
                <a:off x="4986106" y="7113924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8" name="타원 447"/>
                  <p:cNvSpPr/>
                  <p:nvPr/>
                </p:nvSpPr>
                <p:spPr>
                  <a:xfrm>
                    <a:off x="4986106" y="7915595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8" name="타원 4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6106" y="7915595"/>
                    <a:ext cx="582143" cy="582144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 l="-618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9" name="타원 448"/>
                  <p:cNvSpPr/>
                  <p:nvPr/>
                </p:nvSpPr>
                <p:spPr>
                  <a:xfrm>
                    <a:off x="5025502" y="943357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9" name="타원 4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502" y="9433576"/>
                    <a:ext cx="582143" cy="582144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 l="-51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208457" y="8788673"/>
                    <a:ext cx="2162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8457" y="8788673"/>
                    <a:ext cx="21623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778" r="-277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1" name="직선 화살표 연결선 450"/>
              <p:cNvCxnSpPr>
                <a:stCxn id="437" idx="6"/>
                <a:endCxn id="449" idx="2"/>
              </p:cNvCxnSpPr>
              <p:nvPr/>
            </p:nvCxnSpPr>
            <p:spPr>
              <a:xfrm>
                <a:off x="1747573" y="7404996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화살표 연결선 451"/>
              <p:cNvCxnSpPr>
                <a:endCxn id="459" idx="2"/>
              </p:cNvCxnSpPr>
              <p:nvPr/>
            </p:nvCxnSpPr>
            <p:spPr>
              <a:xfrm flipV="1">
                <a:off x="5583196" y="8206667"/>
                <a:ext cx="3257251" cy="14880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화살표 연결선 452"/>
              <p:cNvCxnSpPr>
                <a:endCxn id="460" idx="2"/>
              </p:cNvCxnSpPr>
              <p:nvPr/>
            </p:nvCxnSpPr>
            <p:spPr>
              <a:xfrm>
                <a:off x="5583196" y="9694765"/>
                <a:ext cx="3296647" cy="2988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화살표 연결선 453"/>
              <p:cNvCxnSpPr>
                <a:endCxn id="460" idx="2"/>
              </p:cNvCxnSpPr>
              <p:nvPr/>
            </p:nvCxnSpPr>
            <p:spPr>
              <a:xfrm>
                <a:off x="5601914" y="7404996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화살표 연결선 454"/>
              <p:cNvCxnSpPr>
                <a:endCxn id="459" idx="2"/>
              </p:cNvCxnSpPr>
              <p:nvPr/>
            </p:nvCxnSpPr>
            <p:spPr>
              <a:xfrm>
                <a:off x="5601914" y="7404996"/>
                <a:ext cx="3238533" cy="80167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455"/>
              <p:cNvCxnSpPr>
                <a:endCxn id="459" idx="2"/>
              </p:cNvCxnSpPr>
              <p:nvPr/>
            </p:nvCxnSpPr>
            <p:spPr>
              <a:xfrm>
                <a:off x="5601914" y="8206667"/>
                <a:ext cx="3238533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화살표 연결선 456"/>
              <p:cNvCxnSpPr>
                <a:endCxn id="460" idx="2"/>
              </p:cNvCxnSpPr>
              <p:nvPr/>
            </p:nvCxnSpPr>
            <p:spPr>
              <a:xfrm>
                <a:off x="5601914" y="8206667"/>
                <a:ext cx="3277929" cy="15179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타원 457"/>
              <p:cNvSpPr/>
              <p:nvPr/>
            </p:nvSpPr>
            <p:spPr>
              <a:xfrm>
                <a:off x="8840447" y="7113924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9" name="타원 458"/>
                  <p:cNvSpPr/>
                  <p:nvPr/>
                </p:nvSpPr>
                <p:spPr>
                  <a:xfrm>
                    <a:off x="8840447" y="7915595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9" name="타원 4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447" y="7915595"/>
                    <a:ext cx="582143" cy="582144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0" name="타원 459"/>
                  <p:cNvSpPr/>
                  <p:nvPr/>
                </p:nvSpPr>
                <p:spPr>
                  <a:xfrm>
                    <a:off x="8879843" y="943357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0" name="타원 4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843" y="9433576"/>
                    <a:ext cx="582143" cy="58214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1" name="TextBox 460"/>
                  <p:cNvSpPr txBox="1"/>
                  <p:nvPr/>
                </p:nvSpPr>
                <p:spPr>
                  <a:xfrm>
                    <a:off x="9062798" y="8788673"/>
                    <a:ext cx="2162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61" name="TextBox 4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2798" y="8788673"/>
                    <a:ext cx="216232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2778" r="-277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2" name="직선 화살표 연결선 461"/>
              <p:cNvCxnSpPr>
                <a:endCxn id="460" idx="2"/>
              </p:cNvCxnSpPr>
              <p:nvPr/>
            </p:nvCxnSpPr>
            <p:spPr>
              <a:xfrm>
                <a:off x="5601914" y="7404996"/>
                <a:ext cx="3277929" cy="231965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44223" y="8240778"/>
                <a:ext cx="967752" cy="648087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19188" y="8218533"/>
                <a:ext cx="981799" cy="62077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8138" y="8283555"/>
                <a:ext cx="1487450" cy="55471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2014" y="8335683"/>
                <a:ext cx="1446471" cy="6063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82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1271</Words>
  <Application>Microsoft Office PowerPoint</Application>
  <PresentationFormat>와이드스크린</PresentationFormat>
  <Paragraphs>967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106</cp:revision>
  <dcterms:created xsi:type="dcterms:W3CDTF">2020-01-20T03:22:57Z</dcterms:created>
  <dcterms:modified xsi:type="dcterms:W3CDTF">2020-03-15T12:01:09Z</dcterms:modified>
</cp:coreProperties>
</file>