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6" r:id="rId5"/>
    <p:sldId id="267" r:id="rId6"/>
    <p:sldId id="268" r:id="rId7"/>
    <p:sldId id="270" r:id="rId8"/>
    <p:sldId id="269" r:id="rId9"/>
    <p:sldId id="283" r:id="rId10"/>
    <p:sldId id="286" r:id="rId11"/>
    <p:sldId id="265" r:id="rId12"/>
    <p:sldId id="260" r:id="rId13"/>
    <p:sldId id="258" r:id="rId14"/>
    <p:sldId id="261" r:id="rId15"/>
    <p:sldId id="263" r:id="rId16"/>
    <p:sldId id="259" r:id="rId17"/>
    <p:sldId id="262" r:id="rId18"/>
    <p:sldId id="272" r:id="rId19"/>
    <p:sldId id="271" r:id="rId20"/>
    <p:sldId id="287" r:id="rId21"/>
    <p:sldId id="288" r:id="rId22"/>
    <p:sldId id="273" r:id="rId23"/>
    <p:sldId id="274" r:id="rId24"/>
    <p:sldId id="276" r:id="rId25"/>
    <p:sldId id="278" r:id="rId26"/>
    <p:sldId id="282" r:id="rId27"/>
    <p:sldId id="280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BFBFB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7" autoAdjust="0"/>
    <p:restoredTop sz="94660"/>
  </p:normalViewPr>
  <p:slideViewPr>
    <p:cSldViewPr snapToGrid="0">
      <p:cViewPr>
        <p:scale>
          <a:sx n="25" d="100"/>
          <a:sy n="25" d="100"/>
        </p:scale>
        <p:origin x="224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23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4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9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4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9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6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E6A1-7D1A-4728-B317-8F0FD184CE7F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1B1EE-D388-40E6-8B3D-2D7D76B9C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8" Type="http://schemas.openxmlformats.org/officeDocument/2006/relationships/image" Target="../media/image200.png"/><Relationship Id="rId21" Type="http://schemas.openxmlformats.org/officeDocument/2006/relationships/image" Target="../media/image42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7" Type="http://schemas.openxmlformats.org/officeDocument/2006/relationships/image" Target="../media/image19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6" Type="http://schemas.openxmlformats.org/officeDocument/2006/relationships/image" Target="../media/image180.png"/><Relationship Id="rId32" Type="http://schemas.openxmlformats.org/officeDocument/2006/relationships/image" Target="../media/image53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5" Type="http://schemas.openxmlformats.org/officeDocument/2006/relationships/image" Target="../media/image170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40.png"/><Relationship Id="rId10" Type="http://schemas.openxmlformats.org/officeDocument/2006/relationships/image" Target="../media/image56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5" Type="http://schemas.openxmlformats.org/officeDocument/2006/relationships/image" Target="../media/image440.png"/><Relationship Id="rId10" Type="http://schemas.openxmlformats.org/officeDocument/2006/relationships/image" Target="../media/image58.png"/><Relationship Id="rId4" Type="http://schemas.openxmlformats.org/officeDocument/2006/relationships/image" Target="../media/image430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00.png"/><Relationship Id="rId7" Type="http://schemas.openxmlformats.org/officeDocument/2006/relationships/image" Target="../media/image551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5.png"/><Relationship Id="rId4" Type="http://schemas.openxmlformats.org/officeDocument/2006/relationships/image" Target="../media/image5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20.png"/><Relationship Id="rId7" Type="http://schemas.openxmlformats.org/officeDocument/2006/relationships/image" Target="../media/image5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440.png"/><Relationship Id="rId10" Type="http://schemas.openxmlformats.org/officeDocument/2006/relationships/image" Target="../media/image64.png"/><Relationship Id="rId4" Type="http://schemas.openxmlformats.org/officeDocument/2006/relationships/image" Target="../media/image430.png"/><Relationship Id="rId9" Type="http://schemas.openxmlformats.org/officeDocument/2006/relationships/image" Target="../media/image5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11" Type="http://schemas.openxmlformats.org/officeDocument/2006/relationships/image" Target="../media/image65.png"/><Relationship Id="rId5" Type="http://schemas.openxmlformats.org/officeDocument/2006/relationships/image" Target="../media/image550.png"/><Relationship Id="rId10" Type="http://schemas.openxmlformats.org/officeDocument/2006/relationships/image" Target="../media/image610.png"/><Relationship Id="rId4" Type="http://schemas.openxmlformats.org/officeDocument/2006/relationships/image" Target="../media/image540.png"/><Relationship Id="rId9" Type="http://schemas.openxmlformats.org/officeDocument/2006/relationships/image" Target="../media/image5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7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69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7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6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69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9" Type="http://schemas.openxmlformats.org/officeDocument/2006/relationships/image" Target="../media/image128.png"/><Relationship Id="rId21" Type="http://schemas.openxmlformats.org/officeDocument/2006/relationships/image" Target="../media/image110.png"/><Relationship Id="rId34" Type="http://schemas.openxmlformats.org/officeDocument/2006/relationships/image" Target="../media/image123.png"/><Relationship Id="rId42" Type="http://schemas.openxmlformats.org/officeDocument/2006/relationships/image" Target="../media/image131.png"/><Relationship Id="rId47" Type="http://schemas.openxmlformats.org/officeDocument/2006/relationships/image" Target="../media/image136.png"/><Relationship Id="rId50" Type="http://schemas.openxmlformats.org/officeDocument/2006/relationships/image" Target="../media/image139.png"/><Relationship Id="rId55" Type="http://schemas.openxmlformats.org/officeDocument/2006/relationships/image" Target="../media/image144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9" Type="http://schemas.openxmlformats.org/officeDocument/2006/relationships/image" Target="../media/image118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37" Type="http://schemas.openxmlformats.org/officeDocument/2006/relationships/image" Target="../media/image126.png"/><Relationship Id="rId40" Type="http://schemas.openxmlformats.org/officeDocument/2006/relationships/image" Target="../media/image129.png"/><Relationship Id="rId45" Type="http://schemas.openxmlformats.org/officeDocument/2006/relationships/image" Target="../media/image134.png"/><Relationship Id="rId53" Type="http://schemas.openxmlformats.org/officeDocument/2006/relationships/image" Target="../media/image142.png"/><Relationship Id="rId58" Type="http://schemas.openxmlformats.org/officeDocument/2006/relationships/image" Target="../media/image147.png"/><Relationship Id="rId5" Type="http://schemas.openxmlformats.org/officeDocument/2006/relationships/image" Target="../media/image94.png"/><Relationship Id="rId61" Type="http://schemas.openxmlformats.org/officeDocument/2006/relationships/image" Target="../media/image150.png"/><Relationship Id="rId19" Type="http://schemas.openxmlformats.org/officeDocument/2006/relationships/image" Target="../media/image10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Relationship Id="rId35" Type="http://schemas.openxmlformats.org/officeDocument/2006/relationships/image" Target="../media/image124.png"/><Relationship Id="rId43" Type="http://schemas.openxmlformats.org/officeDocument/2006/relationships/image" Target="../media/image132.png"/><Relationship Id="rId48" Type="http://schemas.openxmlformats.org/officeDocument/2006/relationships/image" Target="../media/image137.png"/><Relationship Id="rId56" Type="http://schemas.openxmlformats.org/officeDocument/2006/relationships/image" Target="../media/image145.png"/><Relationship Id="rId8" Type="http://schemas.openxmlformats.org/officeDocument/2006/relationships/image" Target="../media/image97.png"/><Relationship Id="rId51" Type="http://schemas.openxmlformats.org/officeDocument/2006/relationships/image" Target="../media/image140.png"/><Relationship Id="rId3" Type="http://schemas.openxmlformats.org/officeDocument/2006/relationships/image" Target="../media/image92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22.png"/><Relationship Id="rId38" Type="http://schemas.openxmlformats.org/officeDocument/2006/relationships/image" Target="../media/image127.png"/><Relationship Id="rId46" Type="http://schemas.openxmlformats.org/officeDocument/2006/relationships/image" Target="../media/image135.png"/><Relationship Id="rId59" Type="http://schemas.openxmlformats.org/officeDocument/2006/relationships/image" Target="../media/image148.png"/><Relationship Id="rId20" Type="http://schemas.openxmlformats.org/officeDocument/2006/relationships/image" Target="../media/image109.png"/><Relationship Id="rId41" Type="http://schemas.openxmlformats.org/officeDocument/2006/relationships/image" Target="../media/image130.png"/><Relationship Id="rId54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36" Type="http://schemas.openxmlformats.org/officeDocument/2006/relationships/image" Target="../media/image125.png"/><Relationship Id="rId49" Type="http://schemas.openxmlformats.org/officeDocument/2006/relationships/image" Target="../media/image138.png"/><Relationship Id="rId57" Type="http://schemas.openxmlformats.org/officeDocument/2006/relationships/image" Target="../media/image146.png"/><Relationship Id="rId10" Type="http://schemas.openxmlformats.org/officeDocument/2006/relationships/image" Target="../media/image99.png"/><Relationship Id="rId31" Type="http://schemas.openxmlformats.org/officeDocument/2006/relationships/image" Target="../media/image120.png"/><Relationship Id="rId44" Type="http://schemas.openxmlformats.org/officeDocument/2006/relationships/image" Target="../media/image133.png"/><Relationship Id="rId52" Type="http://schemas.openxmlformats.org/officeDocument/2006/relationships/image" Target="../media/image141.png"/><Relationship Id="rId60" Type="http://schemas.openxmlformats.org/officeDocument/2006/relationships/image" Target="../media/image14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</a:t>
            </a:r>
            <a:r>
              <a:rPr lang="ko-KR" altLang="en-US" smtClean="0"/>
              <a:t>언어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9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2144" y="1088136"/>
            <a:ext cx="9729216" cy="542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20824" y="804672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17651" y="2052828"/>
            <a:ext cx="1369186" cy="132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252344" y="1371600"/>
            <a:ext cx="2340480" cy="4791456"/>
            <a:chOff x="4252344" y="1371600"/>
            <a:chExt cx="2340480" cy="4791456"/>
          </a:xfrm>
        </p:grpSpPr>
        <p:sp>
          <p:nvSpPr>
            <p:cNvPr id="7" name="직사각형 6"/>
            <p:cNvSpPr/>
            <p:nvPr/>
          </p:nvSpPr>
          <p:spPr>
            <a:xfrm>
              <a:off x="4707002" y="2153412"/>
              <a:ext cx="1430780" cy="12252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__init__.py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</a:p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~~~~~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52344" y="1655064"/>
              <a:ext cx="2340480" cy="4507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500" smtClean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5696" y="1371600"/>
              <a:ext cx="795528" cy="5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tx1"/>
                  </a:solidFill>
                </a:rPr>
                <a:t>Y</a:t>
              </a:r>
              <a:endParaRPr lang="ko-KR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4706" y="4158234"/>
              <a:ext cx="1584070" cy="14470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b.py</a:t>
              </a:r>
            </a:p>
            <a:p>
              <a:pPr algn="ctr"/>
              <a:endParaRPr lang="en-US" altLang="ko-KR" sz="1500">
                <a:solidFill>
                  <a:schemeClr val="tx1"/>
                </a:solidFill>
              </a:endParaRP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def function2():</a:t>
              </a:r>
            </a:p>
            <a:p>
              <a:r>
                <a:rPr lang="en-US" altLang="ko-KR" sz="1500" smtClean="0">
                  <a:solidFill>
                    <a:schemeClr val="tx1"/>
                  </a:solidFill>
                </a:rPr>
                <a:t>    print(2)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108570" y="2153412"/>
            <a:ext cx="1430780" cy="122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__init__.py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</a:p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~~~~~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53912" y="1655064"/>
            <a:ext cx="2340480" cy="4507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27264" y="1371600"/>
            <a:ext cx="7955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/>
                </a:solidFill>
              </a:rPr>
              <a:t>Z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90082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smtClean="0">
                <a:solidFill>
                  <a:schemeClr val="tx1"/>
                </a:solidFill>
              </a:rPr>
              <a:t>c.py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function3():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print(3)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50773" y="4158234"/>
            <a:ext cx="1702942" cy="1364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</a:rPr>
              <a:t>.py</a:t>
            </a:r>
          </a:p>
          <a:p>
            <a:pPr algn="ctr"/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def </a:t>
            </a:r>
            <a:r>
              <a:rPr lang="en-US" altLang="ko-KR" sz="1500" smtClean="0">
                <a:solidFill>
                  <a:schemeClr val="tx1"/>
                </a:solidFill>
              </a:rPr>
              <a:t>function1():</a:t>
            </a:r>
            <a:endParaRPr lang="en-US" altLang="ko-KR" sz="1500">
              <a:solidFill>
                <a:schemeClr val="tx1"/>
              </a:solidFill>
            </a:endParaRPr>
          </a:p>
          <a:p>
            <a:r>
              <a:rPr lang="en-US" altLang="ko-KR" sz="1500">
                <a:solidFill>
                  <a:schemeClr val="tx1"/>
                </a:solidFill>
              </a:rPr>
              <a:t>    </a:t>
            </a:r>
            <a:r>
              <a:rPr lang="en-US" altLang="ko-KR" sz="1500" smtClean="0">
                <a:solidFill>
                  <a:schemeClr val="tx1"/>
                </a:solidFill>
              </a:rPr>
              <a:t>print(1)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01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7864" y="2532253"/>
            <a:ext cx="1996440" cy="1325563"/>
          </a:xfrm>
        </p:spPr>
        <p:txBody>
          <a:bodyPr/>
          <a:lstStyle/>
          <a:p>
            <a:r>
              <a:rPr lang="en-US" altLang="ko-KR" smtClean="0"/>
              <a:t>django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3166618" y="5096102"/>
            <a:ext cx="785709" cy="1138926"/>
            <a:chOff x="2899322" y="4851240"/>
            <a:chExt cx="785709" cy="1138926"/>
          </a:xfrm>
        </p:grpSpPr>
        <p:sp>
          <p:nvSpPr>
            <p:cNvPr id="50" name="직사각형 49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036145" y="4964190"/>
            <a:ext cx="785709" cy="1138926"/>
            <a:chOff x="2899322" y="4851240"/>
            <a:chExt cx="785709" cy="1138926"/>
          </a:xfrm>
        </p:grpSpPr>
        <p:sp>
          <p:nvSpPr>
            <p:cNvPr id="46" name="직사각형 45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024207" y="5457707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3429000" y="420624"/>
            <a:ext cx="5449824" cy="521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웹 서버와 </a:t>
            </a:r>
            <a:r>
              <a:rPr lang="en-US" altLang="ko-KR" smtClean="0">
                <a:solidFill>
                  <a:schemeClr val="tx1"/>
                </a:solidFill>
              </a:rPr>
              <a:t>django</a:t>
            </a:r>
            <a:r>
              <a:rPr lang="ko-KR" altLang="en-US" smtClean="0">
                <a:solidFill>
                  <a:schemeClr val="tx1"/>
                </a:solidFill>
              </a:rPr>
              <a:t> 구조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97280" y="1143000"/>
            <a:ext cx="621792" cy="292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고객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456" y="1289304"/>
            <a:ext cx="9381744" cy="5221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15001" y="1184148"/>
            <a:ext cx="3073400" cy="251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관리자</a:t>
            </a:r>
            <a:r>
              <a:rPr lang="en-US" altLang="ko-KR" sz="1000" smtClean="0">
                <a:solidFill>
                  <a:schemeClr val="tx1"/>
                </a:solidFill>
              </a:rPr>
              <a:t>(django</a:t>
            </a:r>
            <a:r>
              <a:rPr lang="ko-KR" altLang="en-US" sz="1000">
                <a:solidFill>
                  <a:schemeClr val="tx1"/>
                </a:solidFill>
              </a:rPr>
              <a:t>로 구성되어 있는 </a:t>
            </a:r>
            <a:r>
              <a:rPr lang="ko-KR" altLang="en-US" sz="1000" smtClean="0">
                <a:solidFill>
                  <a:schemeClr val="tx1"/>
                </a:solidFill>
              </a:rPr>
              <a:t>서버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1760" y="1901952"/>
            <a:ext cx="1920240" cy="2203704"/>
            <a:chOff x="2816352" y="1901952"/>
            <a:chExt cx="1920240" cy="2203704"/>
          </a:xfrm>
        </p:grpSpPr>
        <p:sp>
          <p:nvSpPr>
            <p:cNvPr id="9" name="직사각형 8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~url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이 들어오면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~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함수를 실행시키자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000">
                <a:solidFill>
                  <a:schemeClr val="tx1"/>
                </a:solidFill>
              </a:endParaRPr>
            </a:p>
            <a:p>
              <a:pPr algn="ctr"/>
              <a:endParaRPr lang="en-US" altLang="ko-KR" sz="100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urls.py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718304" y="1901952"/>
            <a:ext cx="1920240" cy="2203704"/>
            <a:chOff x="2816352" y="1901952"/>
            <a:chExt cx="1920240" cy="2203704"/>
          </a:xfrm>
        </p:grpSpPr>
        <p:sp>
          <p:nvSpPr>
            <p:cNvPr id="13" name="직사각형 12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1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함수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def 3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동작방법 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28416" y="1901952"/>
              <a:ext cx="89611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views.py(C)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784848" y="1901952"/>
            <a:ext cx="1920240" cy="2203704"/>
            <a:chOff x="2816352" y="1901952"/>
            <a:chExt cx="1920240" cy="2203704"/>
          </a:xfrm>
        </p:grpSpPr>
        <p:sp>
          <p:nvSpPr>
            <p:cNvPr id="16" name="직사각형 15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Post():</a:t>
              </a: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블라블라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en-US" altLang="ko-KR" sz="1000" smtClean="0">
                  <a:solidFill>
                    <a:schemeClr val="tx1"/>
                  </a:solidFill>
                </a:rPr>
                <a:t>class Comment():</a:t>
              </a: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(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객체</a:t>
              </a:r>
              <a:r>
                <a:rPr lang="en-US" altLang="ko-KR" sz="1000" smtClean="0">
                  <a:solidFill>
                    <a:schemeClr val="tx1"/>
                  </a:solidFill>
                </a:rPr>
                <a:t>)</a:t>
              </a:r>
              <a:r>
                <a:rPr lang="ko-KR" altLang="en-US" sz="1000" smtClean="0">
                  <a:solidFill>
                    <a:schemeClr val="tx1"/>
                  </a:solidFill>
                </a:rPr>
                <a:t> 같은 것인가봐</a:t>
              </a:r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282696" y="1901952"/>
              <a:ext cx="987552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models.py(M)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765792" y="1901952"/>
            <a:ext cx="1920240" cy="2203704"/>
            <a:chOff x="2816352" y="1901952"/>
            <a:chExt cx="1920240" cy="2203704"/>
          </a:xfrm>
        </p:grpSpPr>
        <p:sp>
          <p:nvSpPr>
            <p:cNvPr id="20" name="직사각형 19"/>
            <p:cNvSpPr/>
            <p:nvPr/>
          </p:nvSpPr>
          <p:spPr>
            <a:xfrm>
              <a:off x="2816352" y="2048256"/>
              <a:ext cx="1920240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endParaRPr lang="en-US" altLang="ko-KR" sz="1000" smtClean="0">
                <a:solidFill>
                  <a:schemeClr val="tx1"/>
                </a:solidFill>
              </a:endParaRPr>
            </a:p>
            <a:p>
              <a:endParaRPr lang="en-US" altLang="ko-KR" sz="1000">
                <a:solidFill>
                  <a:schemeClr val="tx1"/>
                </a:solidFill>
              </a:endParaRPr>
            </a:p>
            <a:p>
              <a:r>
                <a:rPr lang="ko-KR" altLang="en-US" sz="1000" smtClean="0">
                  <a:solidFill>
                    <a:schemeClr val="tx1"/>
                  </a:solidFill>
                </a:rPr>
                <a:t>주머니 속 알맹이들이 있는 곳</a:t>
              </a:r>
              <a:endParaRPr lang="en-US" altLang="ko-KR" sz="100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383280" y="1901952"/>
              <a:ext cx="786384" cy="292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chemeClr val="tx1"/>
                  </a:solidFill>
                </a:rPr>
                <a:t>database</a:t>
              </a:r>
              <a:endParaRPr lang="ko-KR" altLang="en-US" sz="1000" b="1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직선 화살표 연결선 22"/>
          <p:cNvCxnSpPr/>
          <p:nvPr/>
        </p:nvCxnSpPr>
        <p:spPr>
          <a:xfrm>
            <a:off x="4400550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485382" y="2194560"/>
            <a:ext cx="461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551926" y="2295144"/>
            <a:ext cx="136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781255" y="4640928"/>
            <a:ext cx="1442466" cy="1785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en-US" altLang="ko-KR" sz="1000">
              <a:solidFill>
                <a:schemeClr val="tx1"/>
              </a:solidFill>
            </a:endParaRPr>
          </a:p>
          <a:p>
            <a:pPr algn="ctr"/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24458" y="4549314"/>
            <a:ext cx="870885" cy="210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Tamplets(</a:t>
            </a:r>
            <a:r>
              <a:rPr lang="en-US" altLang="ko-KR" sz="1000" b="1">
                <a:solidFill>
                  <a:schemeClr val="tx1"/>
                </a:solidFill>
              </a:rPr>
              <a:t>V</a:t>
            </a:r>
            <a:r>
              <a:rPr lang="en-US" altLang="ko-KR" sz="1000" b="1" smtClean="0">
                <a:solidFill>
                  <a:schemeClr val="tx1"/>
                </a:solidFill>
              </a:rPr>
              <a:t>)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905672" y="4844214"/>
            <a:ext cx="785709" cy="1138926"/>
            <a:chOff x="2899322" y="4851240"/>
            <a:chExt cx="785709" cy="1138926"/>
          </a:xfrm>
        </p:grpSpPr>
        <p:sp>
          <p:nvSpPr>
            <p:cNvPr id="35" name="직사각형 34"/>
            <p:cNvSpPr/>
            <p:nvPr/>
          </p:nvSpPr>
          <p:spPr>
            <a:xfrm>
              <a:off x="2899322" y="4851240"/>
              <a:ext cx="785709" cy="210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tx1"/>
                  </a:solidFill>
                </a:rPr>
                <a:t>index.html</a:t>
              </a:r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99322" y="5048009"/>
              <a:ext cx="785709" cy="942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ko-KR" altLang="en-US" sz="800" smtClean="0">
                  <a:solidFill>
                    <a:schemeClr val="tx1"/>
                  </a:solidFill>
                </a:rPr>
                <a:t>블라블라</a:t>
              </a:r>
              <a:endParaRPr lang="en-US" altLang="ko-KR" sz="800" smtClean="0">
                <a:solidFill>
                  <a:schemeClr val="tx1"/>
                </a:solidFill>
              </a:endParaRPr>
            </a:p>
            <a:p>
              <a:r>
                <a:rPr lang="en-US" altLang="ko-KR" sz="800" smtClean="0">
                  <a:solidFill>
                    <a:schemeClr val="tx1"/>
                  </a:solidFill>
                </a:rPr>
                <a:t>&lt;/html&gt;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018108" y="5440889"/>
              <a:ext cx="328116" cy="1705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직선 화살표 연결선 38"/>
          <p:cNvCxnSpPr/>
          <p:nvPr/>
        </p:nvCxnSpPr>
        <p:spPr>
          <a:xfrm flipH="1">
            <a:off x="3192039" y="3983567"/>
            <a:ext cx="1635860" cy="156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648883" y="1324864"/>
            <a:ext cx="1350349" cy="97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H="1" flipV="1">
            <a:off x="8526659" y="3987970"/>
            <a:ext cx="1369314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1529126" y="1435608"/>
            <a:ext cx="1545313" cy="407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9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48128" y="2696845"/>
            <a:ext cx="7555992" cy="1325563"/>
          </a:xfrm>
        </p:spPr>
        <p:txBody>
          <a:bodyPr/>
          <a:lstStyle/>
          <a:p>
            <a:r>
              <a:rPr lang="ko-KR" altLang="en-US" smtClean="0"/>
              <a:t>여기서 부터 인공지능 자료풀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3607" y="3307080"/>
            <a:ext cx="3049765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unsupervised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비지도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없음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집단</a:t>
            </a:r>
            <a:r>
              <a:rPr lang="en-US" altLang="ko-KR" sz="1000" smtClean="0">
                <a:solidFill>
                  <a:schemeClr val="tx1"/>
                </a:solidFill>
              </a:rPr>
              <a:t>A</a:t>
            </a:r>
            <a:r>
              <a:rPr lang="ko-KR" altLang="en-US" sz="1000" smtClean="0">
                <a:solidFill>
                  <a:schemeClr val="tx1"/>
                </a:solidFill>
              </a:rPr>
              <a:t>는 여자</a:t>
            </a:r>
            <a:r>
              <a:rPr lang="en-US" altLang="ko-KR" sz="100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집단 </a:t>
            </a:r>
            <a:r>
              <a:rPr lang="en-US" altLang="ko-KR" sz="1000" smtClean="0">
                <a:solidFill>
                  <a:schemeClr val="tx1"/>
                </a:solidFill>
              </a:rPr>
              <a:t>B</a:t>
            </a:r>
            <a:r>
              <a:rPr lang="ko-KR" altLang="en-US" sz="1000" smtClean="0">
                <a:solidFill>
                  <a:schemeClr val="tx1"/>
                </a:solidFill>
              </a:rPr>
              <a:t>는 남자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3607" y="183489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13608" y="4779264"/>
            <a:ext cx="257860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reinforcement learning(</a:t>
            </a:r>
            <a:r>
              <a:rPr lang="ko-KR" altLang="en-US" sz="1000" smtClean="0">
                <a:solidFill>
                  <a:schemeClr val="tx1"/>
                </a:solidFill>
              </a:rPr>
              <a:t>강화학습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214880" y="2758440"/>
            <a:ext cx="998728" cy="74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2214880" y="2036064"/>
            <a:ext cx="998728" cy="722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975676" y="1569720"/>
            <a:ext cx="420044" cy="932688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395719" y="1146443"/>
            <a:ext cx="2333851" cy="612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#regression(</a:t>
            </a:r>
            <a:r>
              <a:rPr lang="ko-KR" altLang="en-US" sz="1000" smtClean="0">
                <a:solidFill>
                  <a:schemeClr val="tx1"/>
                </a:solidFill>
              </a:rPr>
              <a:t>회귀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95719" y="2166583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#classification(</a:t>
            </a:r>
            <a:r>
              <a:rPr lang="ko-KR" altLang="en-US" sz="1000" smtClean="0">
                <a:solidFill>
                  <a:schemeClr val="tx1"/>
                </a:solidFill>
              </a:rPr>
              <a:t>분류</a:t>
            </a:r>
            <a:r>
              <a:rPr lang="en-US" altLang="ko-KR" sz="100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9661055" y="1049700"/>
            <a:ext cx="1064034" cy="928651"/>
            <a:chOff x="7580433" y="735273"/>
            <a:chExt cx="1064034" cy="928651"/>
          </a:xfrm>
        </p:grpSpPr>
        <p:grpSp>
          <p:nvGrpSpPr>
            <p:cNvPr id="45" name="그룹 44"/>
            <p:cNvGrpSpPr/>
            <p:nvPr/>
          </p:nvGrpSpPr>
          <p:grpSpPr>
            <a:xfrm>
              <a:off x="7580433" y="735273"/>
              <a:ext cx="1064034" cy="928651"/>
              <a:chOff x="7580433" y="735273"/>
              <a:chExt cx="1064034" cy="928651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/>
            <p:cNvSpPr/>
            <p:nvPr/>
          </p:nvSpPr>
          <p:spPr>
            <a:xfrm>
              <a:off x="7744968" y="140109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7857680" y="121158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8064055" y="141489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168746" y="135537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221555" y="11999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302518" y="112372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439912" y="1021614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8302518" y="99230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161335" y="107764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105030" y="1015165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8035394" y="111466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8004808" y="1222782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8314365" y="1234440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7963852" y="134859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8109471" y="1227668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V="1">
              <a:off x="7709749" y="923406"/>
              <a:ext cx="728152" cy="58557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9681590" y="2108283"/>
            <a:ext cx="1168075" cy="953725"/>
            <a:chOff x="7631233" y="1933760"/>
            <a:chExt cx="1168075" cy="953725"/>
          </a:xfrm>
        </p:grpSpPr>
        <p:grpSp>
          <p:nvGrpSpPr>
            <p:cNvPr id="48" name="그룹 47"/>
            <p:cNvGrpSpPr/>
            <p:nvPr/>
          </p:nvGrpSpPr>
          <p:grpSpPr>
            <a:xfrm>
              <a:off x="7631233" y="1958834"/>
              <a:ext cx="1064034" cy="928651"/>
              <a:chOff x="7580433" y="735273"/>
              <a:chExt cx="1064034" cy="928651"/>
            </a:xfrm>
          </p:grpSpPr>
          <p:cxnSp>
            <p:nvCxnSpPr>
              <p:cNvPr id="65" name="직선 연결선 64"/>
              <p:cNvCxnSpPr/>
              <p:nvPr/>
            </p:nvCxnSpPr>
            <p:spPr>
              <a:xfrm>
                <a:off x="7598069" y="1663924"/>
                <a:ext cx="104639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 flipV="1">
                <a:off x="7580433" y="735273"/>
                <a:ext cx="17305" cy="9283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타원 48"/>
            <p:cNvSpPr/>
            <p:nvPr/>
          </p:nvSpPr>
          <p:spPr>
            <a:xfrm>
              <a:off x="7795768" y="262465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7908480" y="243514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8114855" y="263845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8219546" y="2578931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55608" y="2446343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014652" y="2572159"/>
              <a:ext cx="45719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/>
            <p:cNvGrpSpPr/>
            <p:nvPr/>
          </p:nvGrpSpPr>
          <p:grpSpPr>
            <a:xfrm rot="2554301" flipV="1">
              <a:off x="8239787" y="2204859"/>
              <a:ext cx="125461" cy="111312"/>
              <a:chOff x="6233006" y="3515333"/>
              <a:chExt cx="1046398" cy="928399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 rot="2554301" flipV="1">
              <a:off x="8400039" y="2296061"/>
              <a:ext cx="125461" cy="111312"/>
              <a:chOff x="6233006" y="3515333"/>
              <a:chExt cx="1046398" cy="928399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2554301" flipV="1">
              <a:off x="8497888" y="2136624"/>
              <a:ext cx="125461" cy="111312"/>
              <a:chOff x="6233006" y="3515333"/>
              <a:chExt cx="1046398" cy="928399"/>
            </a:xfrm>
          </p:grpSpPr>
          <p:cxnSp>
            <p:nvCxnSpPr>
              <p:cNvPr id="75" name="직선 연결선 74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/>
            <p:cNvGrpSpPr/>
            <p:nvPr/>
          </p:nvGrpSpPr>
          <p:grpSpPr>
            <a:xfrm rot="2554301" flipV="1">
              <a:off x="8314047" y="1993876"/>
              <a:ext cx="125461" cy="111312"/>
              <a:chOff x="6233006" y="3515333"/>
              <a:chExt cx="1046398" cy="928399"/>
            </a:xfrm>
          </p:grpSpPr>
          <p:cxnSp>
            <p:nvCxnSpPr>
              <p:cNvPr id="78" name="직선 연결선 77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 rot="2554301" flipV="1">
              <a:off x="8606487" y="2268389"/>
              <a:ext cx="125461" cy="111312"/>
              <a:chOff x="6233006" y="3515333"/>
              <a:chExt cx="1046398" cy="928399"/>
            </a:xfrm>
          </p:grpSpPr>
          <p:cxnSp>
            <p:nvCxnSpPr>
              <p:cNvPr id="81" name="직선 연결선 80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 rot="2554301" flipV="1">
              <a:off x="8572821" y="2003691"/>
              <a:ext cx="125461" cy="111312"/>
              <a:chOff x="6233006" y="3515333"/>
              <a:chExt cx="1046398" cy="928399"/>
            </a:xfrm>
          </p:grpSpPr>
          <p:cxnSp>
            <p:nvCxnSpPr>
              <p:cNvPr id="84" name="직선 연결선 83"/>
              <p:cNvCxnSpPr/>
              <p:nvPr/>
            </p:nvCxnSpPr>
            <p:spPr>
              <a:xfrm>
                <a:off x="6233006" y="3953116"/>
                <a:ext cx="1046398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 flipV="1">
                <a:off x="6756205" y="3515333"/>
                <a:ext cx="17305" cy="928399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타원 85"/>
            <p:cNvSpPr/>
            <p:nvPr/>
          </p:nvSpPr>
          <p:spPr>
            <a:xfrm>
              <a:off x="7815813" y="2352476"/>
              <a:ext cx="398652" cy="39866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8264865" y="1933760"/>
              <a:ext cx="534443" cy="534455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735226" y="3257627"/>
            <a:ext cx="1064034" cy="928651"/>
            <a:chOff x="7580433" y="735273"/>
            <a:chExt cx="1064034" cy="928651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7598069" y="1663924"/>
              <a:ext cx="104639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 flipV="1">
              <a:off x="7580433" y="735273"/>
              <a:ext cx="17305" cy="9283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타원 90"/>
          <p:cNvSpPr/>
          <p:nvPr/>
        </p:nvSpPr>
        <p:spPr>
          <a:xfrm>
            <a:off x="6899761" y="392344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012473" y="373393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218848" y="393724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323539" y="387772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7159601" y="3745136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7118645" y="3870952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6919806" y="3651269"/>
            <a:ext cx="398652" cy="39866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7368858" y="3232553"/>
            <a:ext cx="534443" cy="534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7536348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7559207" y="3363998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7687794" y="344949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/>
          <p:cNvSpPr/>
          <p:nvPr/>
        </p:nvSpPr>
        <p:spPr>
          <a:xfrm>
            <a:off x="7731254" y="334607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/>
          <p:cNvSpPr/>
          <p:nvPr/>
        </p:nvSpPr>
        <p:spPr>
          <a:xfrm>
            <a:off x="7776973" y="353708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/>
          <p:cNvSpPr/>
          <p:nvPr/>
        </p:nvSpPr>
        <p:spPr>
          <a:xfrm>
            <a:off x="7646075" y="3631567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/>
          <p:cNvSpPr/>
          <p:nvPr/>
        </p:nvSpPr>
        <p:spPr>
          <a:xfrm>
            <a:off x="7420650" y="3418403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/>
          <p:cNvSpPr/>
          <p:nvPr/>
        </p:nvSpPr>
        <p:spPr>
          <a:xfrm>
            <a:off x="7518924" y="3298011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7708394" y="3205919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65252" y="2546363"/>
            <a:ext cx="1847088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machine learning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9" name="직선 연결선 128"/>
          <p:cNvCxnSpPr>
            <a:stCxn id="128" idx="3"/>
          </p:cNvCxnSpPr>
          <p:nvPr/>
        </p:nvCxnSpPr>
        <p:spPr>
          <a:xfrm>
            <a:off x="2212340" y="2747531"/>
            <a:ext cx="1001268" cy="218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7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6647" y="414526"/>
            <a:ext cx="275138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supervised learning(</a:t>
            </a:r>
            <a:r>
              <a:rPr lang="ko-KR" altLang="en-US" sz="1000" smtClean="0">
                <a:solidFill>
                  <a:schemeClr val="tx1"/>
                </a:solidFill>
              </a:rPr>
              <a:t>지도 학습</a:t>
            </a:r>
            <a:r>
              <a:rPr lang="en-US" altLang="ko-KR" sz="1000" smtClean="0">
                <a:solidFill>
                  <a:schemeClr val="tx1"/>
                </a:solidFill>
              </a:rPr>
              <a:t>) : </a:t>
            </a:r>
            <a:r>
              <a:rPr lang="ko-KR" altLang="en-US" sz="1000" smtClean="0">
                <a:solidFill>
                  <a:schemeClr val="tx1"/>
                </a:solidFill>
              </a:rPr>
              <a:t>정답이 있음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4861793" y="-1091418"/>
            <a:ext cx="657953" cy="4474516"/>
            <a:chOff x="1014984" y="1700784"/>
            <a:chExt cx="969264" cy="146304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014984" y="2423160"/>
              <a:ext cx="969264" cy="740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014984" y="1700784"/>
              <a:ext cx="969264" cy="722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1969548" y="1461009"/>
            <a:ext cx="2333851" cy="40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linear regression #</a:t>
            </a:r>
            <a:r>
              <a:rPr lang="ko-KR" altLang="en-US" sz="1000" smtClean="0">
                <a:solidFill>
                  <a:schemeClr val="tx1"/>
                </a:solidFill>
              </a:rPr>
              <a:t>연속된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방의 수가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ko-KR" altLang="en-US" sz="1000" smtClean="0">
                <a:solidFill>
                  <a:schemeClr val="tx1"/>
                </a:solidFill>
              </a:rPr>
              <a:t>개이면 가격은 </a:t>
            </a:r>
            <a:r>
              <a:rPr lang="en-US" altLang="ko-KR" sz="1000" b="1" smtClean="0">
                <a:solidFill>
                  <a:schemeClr val="tx1"/>
                </a:solidFill>
              </a:rPr>
              <a:t>1</a:t>
            </a:r>
            <a:r>
              <a:rPr lang="ko-KR" altLang="en-US" sz="1000" b="1" smtClean="0">
                <a:solidFill>
                  <a:schemeClr val="tx1"/>
                </a:solidFill>
              </a:rPr>
              <a:t>억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54087" y="1487685"/>
            <a:ext cx="2401139" cy="591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logistic regression #</a:t>
            </a:r>
            <a:r>
              <a:rPr lang="ko-KR" altLang="en-US" sz="1000" smtClean="0">
                <a:solidFill>
                  <a:schemeClr val="tx1"/>
                </a:solidFill>
              </a:rPr>
              <a:t>이산적 값 예측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#classification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ex) </a:t>
            </a:r>
            <a:r>
              <a:rPr lang="ko-KR" altLang="en-US" sz="1000" smtClean="0">
                <a:solidFill>
                  <a:schemeClr val="tx1"/>
                </a:solidFill>
              </a:rPr>
              <a:t>이게 스팸메일</a:t>
            </a:r>
            <a:r>
              <a:rPr lang="ko-KR" altLang="en-US" sz="1000" b="1" smtClean="0">
                <a:solidFill>
                  <a:schemeClr val="tx1"/>
                </a:solidFill>
              </a:rPr>
              <a:t>인지 아닌지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4710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600" smtClean="0"/>
                            <a:t> </a:t>
                          </a:r>
                          <a:r>
                            <a:rPr lang="en-US" altLang="ko-KR" sz="6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64734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353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6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6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6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algn="ctr" latinLnBrk="1"/>
                          <a:endParaRPr lang="en-US" altLang="ko-KR" sz="6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600" smtClean="0"/>
                        </a:p>
                        <a:p>
                          <a:pPr latinLnBrk="1"/>
                          <a:endParaRPr lang="en-US" altLang="ko-KR" sz="600" smtClean="0"/>
                        </a:p>
                        <a:p>
                          <a:pPr algn="ctr" latinLnBrk="1"/>
                          <a:r>
                            <a:rPr lang="en-US" altLang="ko-KR" sz="600" smtClean="0"/>
                            <a:t>m(3)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600" smtClean="0"/>
                            <a:t>n(4)</a:t>
                          </a:r>
                          <a:r>
                            <a:rPr lang="ko-KR" altLang="en-US" sz="600" smtClean="0"/>
                            <a:t>개의 </a:t>
                          </a:r>
                          <a:r>
                            <a:rPr lang="en-US" altLang="ko-KR" sz="600" smtClean="0"/>
                            <a:t>features</a:t>
                          </a:r>
                          <a:endParaRPr lang="ko-KR" altLang="en-US" sz="6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641993"/>
                  </p:ext>
                </p:extLst>
              </p:nvPr>
            </p:nvGraphicFramePr>
            <p:xfrm>
              <a:off x="200989" y="2079542"/>
              <a:ext cx="5797569" cy="4041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4696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528781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1621165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1520887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1402040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13573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31429" r="-180524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31429" r="-92800" b="-16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18288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270000" r="-180524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270000" r="-92800" b="-18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3053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156338" r="-180524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156338" r="-92800" b="-683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1904704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528" t="-58147" r="-180524" b="-54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600" t="-58147" r="-92800" b="-5495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035009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6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6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6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39" t="-291176" r="-44874" b="-11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7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:endParaRPr lang="en-US" altLang="ko-KR" sz="1000" b="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264447"/>
                  </p:ext>
                </p:extLst>
              </p:nvPr>
            </p:nvGraphicFramePr>
            <p:xfrm>
              <a:off x="182882" y="173739"/>
              <a:ext cx="11786614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327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107502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3295873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3092004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850384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5000" r="-180591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5000" r="-9270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265000" r="-180591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265000" r="-9270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162222" r="-180591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162222" r="-9270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634" t="-40273" r="-180591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546" t="-40273" r="-92702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6" t="-313740" r="-4484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6" y="5942731"/>
            <a:ext cx="1133306" cy="71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0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38991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0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0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000" smtClean="0"/>
                            <a:t> </a:t>
                          </a:r>
                          <a:r>
                            <a:rPr lang="en-US" altLang="ko-KR" sz="1000" smtClean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0861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469372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0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ko-KR" altLang="en-US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≔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f>
                                  <m:f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ko-KR" altLang="en-US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sz="10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ko-KR" altLang="en-US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ko-KR" sz="1000" smtClean="0"/>
                        </a:p>
                        <a:p>
                          <a:pPr latinLnBrk="1"/>
                          <a:endParaRPr lang="en-US" altLang="ko-KR" smtClean="0"/>
                        </a:p>
                        <a:p>
                          <a:pPr algn="ctr" latinLnBrk="1"/>
                          <a:r>
                            <a:rPr lang="en-US" altLang="ko-KR" sz="1000" smtClean="0"/>
                            <a:t>m(3)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datasets</a:t>
                          </a:r>
                          <a:r>
                            <a:rPr lang="ko-KR" altLang="en-US" sz="1000" smtClean="0">
                              <a:solidFill>
                                <a:schemeClr val="bg1"/>
                              </a:solidFill>
                            </a:rPr>
                            <a:t>ㄴ</a:t>
                          </a:r>
                          <a:endParaRPr lang="en-US" altLang="ko-KR" sz="100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/>
                            <a:t>n(4)+1</a:t>
                          </a:r>
                          <a:r>
                            <a:rPr lang="ko-KR" altLang="en-US" sz="1000" smtClean="0"/>
                            <a:t>개의 </a:t>
                          </a:r>
                          <a:r>
                            <a:rPr lang="en-US" altLang="ko-KR" sz="1000" smtClean="0"/>
                            <a:t>features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15892"/>
                  </p:ext>
                </p:extLst>
              </p:nvPr>
            </p:nvGraphicFramePr>
            <p:xfrm>
              <a:off x="182882" y="173739"/>
              <a:ext cx="11894819" cy="65986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9482">
                      <a:extLst>
                        <a:ext uri="{9D8B030D-6E8A-4147-A177-3AD203B41FA5}">
                          <a16:colId xmlns:a16="http://schemas.microsoft.com/office/drawing/2014/main" val="4218699081"/>
                        </a:ext>
                      </a:extLst>
                    </a:gridCol>
                    <a:gridCol w="867916">
                      <a:extLst>
                        <a:ext uri="{9D8B030D-6E8A-4147-A177-3AD203B41FA5}">
                          <a16:colId xmlns:a16="http://schemas.microsoft.com/office/drawing/2014/main" val="2355232037"/>
                        </a:ext>
                      </a:extLst>
                    </a:gridCol>
                    <a:gridCol w="2660904">
                      <a:extLst>
                        <a:ext uri="{9D8B030D-6E8A-4147-A177-3AD203B41FA5}">
                          <a16:colId xmlns:a16="http://schemas.microsoft.com/office/drawing/2014/main" val="2058372100"/>
                        </a:ext>
                      </a:extLst>
                    </a:gridCol>
                    <a:gridCol w="2496312">
                      <a:extLst>
                        <a:ext uri="{9D8B030D-6E8A-4147-A177-3AD203B41FA5}">
                          <a16:colId xmlns:a16="http://schemas.microsoft.com/office/drawing/2014/main" val="3099908077"/>
                        </a:ext>
                      </a:extLst>
                    </a:gridCol>
                    <a:gridCol w="2301241">
                      <a:extLst>
                        <a:ext uri="{9D8B030D-6E8A-4147-A177-3AD203B41FA5}">
                          <a16:colId xmlns:a16="http://schemas.microsoft.com/office/drawing/2014/main" val="2651984115"/>
                        </a:ext>
                      </a:extLst>
                    </a:gridCol>
                    <a:gridCol w="2378964">
                      <a:extLst>
                        <a:ext uri="{9D8B030D-6E8A-4147-A177-3AD203B41FA5}">
                          <a16:colId xmlns:a16="http://schemas.microsoft.com/office/drawing/2014/main" val="4002618009"/>
                        </a:ext>
                      </a:extLst>
                    </a:gridCol>
                  </a:tblGrid>
                  <a:tr h="3962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one variable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Linear regression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With multiple variables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polynomial 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Logistic regression</a:t>
                          </a:r>
                          <a:endParaRPr lang="ko-KR" altLang="en-US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1856020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hypothesis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5000" r="-270642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5000" r="-187805" b="-24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7564187"/>
                      </a:ext>
                    </a:extLst>
                  </a:tr>
                  <a:tr h="243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265000" r="-270642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265000" r="-187805" b="-23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993833"/>
                      </a:ext>
                    </a:extLst>
                  </a:tr>
                  <a:tr h="5486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문제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162222" r="-270642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162222" r="-187805" b="-94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7960140"/>
                      </a:ext>
                    </a:extLst>
                  </a:tr>
                  <a:tr h="3571578"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minimize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cost function</a:t>
                          </a: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descent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일반적인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해결책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982" t="-40273" r="-270642" b="-45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9268" t="-40273" r="-187805" b="-4522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7511242"/>
                      </a:ext>
                    </a:extLst>
                  </a:tr>
                  <a:tr h="159449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equation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#when</a:t>
                          </a: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사이즈가 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작은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liner </a:t>
                          </a: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regression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9" t="-313740" r="-91017" b="-11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4364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18" y="5843597"/>
            <a:ext cx="1325330" cy="83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4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2274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472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고를 필요가 없음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149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learning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rate(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를 골라야함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많은 반복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(iteration)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이 필요함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792739"/>
                  </p:ext>
                </p:extLst>
              </p:nvPr>
            </p:nvGraphicFramePr>
            <p:xfrm>
              <a:off x="896111" y="737955"/>
              <a:ext cx="5815585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1181">
                      <a:extLst>
                        <a:ext uri="{9D8B030D-6E8A-4147-A177-3AD203B41FA5}">
                          <a16:colId xmlns:a16="http://schemas.microsoft.com/office/drawing/2014/main" val="249802976"/>
                        </a:ext>
                      </a:extLst>
                    </a:gridCol>
                    <a:gridCol w="2266340">
                      <a:extLst>
                        <a:ext uri="{9D8B030D-6E8A-4147-A177-3AD203B41FA5}">
                          <a16:colId xmlns:a16="http://schemas.microsoft.com/office/drawing/2014/main" val="690635420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2758634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gradient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descent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미분</a:t>
                          </a:r>
                          <a:endParaRPr lang="en-US" altLang="ko-KR" sz="1000" baseline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normal</a:t>
                          </a:r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 equation</a:t>
                          </a:r>
                        </a:p>
                        <a:p>
                          <a:pPr algn="ctr" latinLnBrk="1"/>
                          <a:r>
                            <a:rPr lang="en-US" altLang="ko-KR" sz="1000" baseline="0" smtClean="0">
                              <a:solidFill>
                                <a:schemeClr val="tx1"/>
                              </a:solidFill>
                            </a:rPr>
                            <a:t>#</a:t>
                          </a:r>
                          <a:r>
                            <a:rPr lang="ko-KR" altLang="en-US" sz="1000" baseline="0" smtClean="0">
                              <a:solidFill>
                                <a:schemeClr val="tx1"/>
                              </a:solidFill>
                            </a:rPr>
                            <a:t>행렬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8285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장점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크더라도 상관없음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279" t="-100000" r="-654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6211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단점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44" t="-203077" r="-123861" b="-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 크면 계산이 느려짐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5461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41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1308761"/>
                <a:ext cx="263001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2141117"/>
                <a:ext cx="3703578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3" y="3124860"/>
                <a:ext cx="421185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1308761"/>
                <a:ext cx="3276538" cy="697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2141117"/>
                <a:ext cx="4309641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3124860"/>
                <a:ext cx="4298997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box>
                        <m:box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31" y="4108603"/>
                <a:ext cx="4309641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82" y="5320784"/>
                <a:ext cx="396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5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-128 ~ +127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3.4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−307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~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1.7 X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263075"/>
                  </p:ext>
                </p:extLst>
              </p:nvPr>
            </p:nvGraphicFramePr>
            <p:xfrm>
              <a:off x="84667" y="76198"/>
              <a:ext cx="12039600" cy="6688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6934">
                      <a:extLst>
                        <a:ext uri="{9D8B030D-6E8A-4147-A177-3AD203B41FA5}">
                          <a16:colId xmlns:a16="http://schemas.microsoft.com/office/drawing/2014/main" val="2610646919"/>
                        </a:ext>
                      </a:extLst>
                    </a:gridCol>
                    <a:gridCol w="1392732">
                      <a:extLst>
                        <a:ext uri="{9D8B030D-6E8A-4147-A177-3AD203B41FA5}">
                          <a16:colId xmlns:a16="http://schemas.microsoft.com/office/drawing/2014/main" val="391097775"/>
                        </a:ext>
                      </a:extLst>
                    </a:gridCol>
                    <a:gridCol w="1159934">
                      <a:extLst>
                        <a:ext uri="{9D8B030D-6E8A-4147-A177-3AD203B41FA5}">
                          <a16:colId xmlns:a16="http://schemas.microsoft.com/office/drawing/2014/main" val="2072867387"/>
                        </a:ext>
                      </a:extLst>
                    </a:gridCol>
                    <a:gridCol w="8890000">
                      <a:extLst>
                        <a:ext uri="{9D8B030D-6E8A-4147-A177-3AD203B41FA5}">
                          <a16:colId xmlns:a16="http://schemas.microsoft.com/office/drawing/2014/main" val="3335006069"/>
                        </a:ext>
                      </a:extLst>
                    </a:gridCol>
                  </a:tblGrid>
                  <a:tr h="760436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종류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크기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자료형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값의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2821219"/>
                      </a:ext>
                    </a:extLst>
                  </a:tr>
                  <a:tr h="738257">
                    <a:tc rowSpan="5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정수형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1byte(8bit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char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128 ~ +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127</a:t>
                          </a:r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48711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2byte(16bit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short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32,768 ~ +32767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5878589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int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7845656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2,147,483,648</a:t>
                          </a:r>
                          <a:r>
                            <a:rPr lang="en-US" altLang="ko-KR" sz="1400" baseline="0" smtClean="0">
                              <a:solidFill>
                                <a:schemeClr val="tx1"/>
                              </a:solidFill>
                            </a:rPr>
                            <a:t> ~ +2,147,483,647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4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8797809"/>
                      </a:ext>
                    </a:extLst>
                  </a:tr>
                  <a:tr h="76043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-9,223,372,036,854,775,808 ~ +9,223,372,036,854,775,807</a:t>
                          </a:r>
                          <a:endParaRPr lang="ko-KR" altLang="en-US" sz="14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184997"/>
                      </a:ext>
                    </a:extLst>
                  </a:tr>
                  <a:tr h="738257">
                    <a:tc rowSpan="3"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실수형</a:t>
                          </a:r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4byte(32bit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float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602459" r="-1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992518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504" t="-708264" r="-137" b="-101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1524305"/>
                      </a:ext>
                    </a:extLst>
                  </a:tr>
                  <a:tr h="73825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8byte(64bit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ko-KR" altLang="en-US" sz="1000" smtClean="0">
                              <a:solidFill>
                                <a:schemeClr val="tx1"/>
                              </a:solidFill>
                            </a:rPr>
                            <a:t>이상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10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endParaRPr lang="en-US" altLang="ko-KR" sz="5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long </a:t>
                          </a:r>
                          <a:r>
                            <a:rPr lang="en-US" altLang="ko-KR" sz="1000" smtClean="0">
                              <a:solidFill>
                                <a:schemeClr val="tx1"/>
                              </a:solidFill>
                            </a:rPr>
                            <a:t>double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double </a:t>
                          </a:r>
                          <a:r>
                            <a:rPr lang="ko-KR" altLang="en-US" sz="1400" smtClean="0">
                              <a:solidFill>
                                <a:schemeClr val="tx1"/>
                              </a:solidFill>
                            </a:rPr>
                            <a:t>이상의 표현범위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950481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45651"/>
              </p:ext>
            </p:extLst>
          </p:nvPr>
        </p:nvGraphicFramePr>
        <p:xfrm>
          <a:off x="3379174" y="1326091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12066"/>
              </p:ext>
            </p:extLst>
          </p:nvPr>
        </p:nvGraphicFramePr>
        <p:xfrm>
          <a:off x="33791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75491"/>
              </p:ext>
            </p:extLst>
          </p:nvPr>
        </p:nvGraphicFramePr>
        <p:xfrm>
          <a:off x="44713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78448"/>
              </p:ext>
            </p:extLst>
          </p:nvPr>
        </p:nvGraphicFramePr>
        <p:xfrm>
          <a:off x="55635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43028"/>
              </p:ext>
            </p:extLst>
          </p:nvPr>
        </p:nvGraphicFramePr>
        <p:xfrm>
          <a:off x="6655774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14007"/>
              </p:ext>
            </p:extLst>
          </p:nvPr>
        </p:nvGraphicFramePr>
        <p:xfrm>
          <a:off x="77898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909017"/>
              </p:ext>
            </p:extLst>
          </p:nvPr>
        </p:nvGraphicFramePr>
        <p:xfrm>
          <a:off x="88820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076"/>
              </p:ext>
            </p:extLst>
          </p:nvPr>
        </p:nvGraphicFramePr>
        <p:xfrm>
          <a:off x="99742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63643"/>
              </p:ext>
            </p:extLst>
          </p:nvPr>
        </p:nvGraphicFramePr>
        <p:xfrm>
          <a:off x="11066420" y="6541558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2412"/>
              </p:ext>
            </p:extLst>
          </p:nvPr>
        </p:nvGraphicFramePr>
        <p:xfrm>
          <a:off x="33791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8066"/>
              </p:ext>
            </p:extLst>
          </p:nvPr>
        </p:nvGraphicFramePr>
        <p:xfrm>
          <a:off x="44713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93990"/>
              </p:ext>
            </p:extLst>
          </p:nvPr>
        </p:nvGraphicFramePr>
        <p:xfrm>
          <a:off x="55635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07889"/>
              </p:ext>
            </p:extLst>
          </p:nvPr>
        </p:nvGraphicFramePr>
        <p:xfrm>
          <a:off x="6655774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31546"/>
              </p:ext>
            </p:extLst>
          </p:nvPr>
        </p:nvGraphicFramePr>
        <p:xfrm>
          <a:off x="77898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18273"/>
              </p:ext>
            </p:extLst>
          </p:nvPr>
        </p:nvGraphicFramePr>
        <p:xfrm>
          <a:off x="88820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35174"/>
              </p:ext>
            </p:extLst>
          </p:nvPr>
        </p:nvGraphicFramePr>
        <p:xfrm>
          <a:off x="99742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4055"/>
              </p:ext>
            </p:extLst>
          </p:nvPr>
        </p:nvGraphicFramePr>
        <p:xfrm>
          <a:off x="11066420" y="5788025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9730"/>
              </p:ext>
            </p:extLst>
          </p:nvPr>
        </p:nvGraphicFramePr>
        <p:xfrm>
          <a:off x="33791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60978"/>
              </p:ext>
            </p:extLst>
          </p:nvPr>
        </p:nvGraphicFramePr>
        <p:xfrm>
          <a:off x="44713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38773"/>
              </p:ext>
            </p:extLst>
          </p:nvPr>
        </p:nvGraphicFramePr>
        <p:xfrm>
          <a:off x="55635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25945"/>
              </p:ext>
            </p:extLst>
          </p:nvPr>
        </p:nvGraphicFramePr>
        <p:xfrm>
          <a:off x="6655774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53456"/>
              </p:ext>
            </p:extLst>
          </p:nvPr>
        </p:nvGraphicFramePr>
        <p:xfrm>
          <a:off x="77898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89035"/>
              </p:ext>
            </p:extLst>
          </p:nvPr>
        </p:nvGraphicFramePr>
        <p:xfrm>
          <a:off x="88820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79590"/>
              </p:ext>
            </p:extLst>
          </p:nvPr>
        </p:nvGraphicFramePr>
        <p:xfrm>
          <a:off x="99742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8606"/>
              </p:ext>
            </p:extLst>
          </p:nvPr>
        </p:nvGraphicFramePr>
        <p:xfrm>
          <a:off x="11066420" y="4272492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6519"/>
              </p:ext>
            </p:extLst>
          </p:nvPr>
        </p:nvGraphicFramePr>
        <p:xfrm>
          <a:off x="33791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359173"/>
              </p:ext>
            </p:extLst>
          </p:nvPr>
        </p:nvGraphicFramePr>
        <p:xfrm>
          <a:off x="44713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3611"/>
              </p:ext>
            </p:extLst>
          </p:nvPr>
        </p:nvGraphicFramePr>
        <p:xfrm>
          <a:off x="55635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17878"/>
              </p:ext>
            </p:extLst>
          </p:nvPr>
        </p:nvGraphicFramePr>
        <p:xfrm>
          <a:off x="6655774" y="3557060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59114"/>
              </p:ext>
            </p:extLst>
          </p:nvPr>
        </p:nvGraphicFramePr>
        <p:xfrm>
          <a:off x="33791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08895"/>
              </p:ext>
            </p:extLst>
          </p:nvPr>
        </p:nvGraphicFramePr>
        <p:xfrm>
          <a:off x="44713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20545"/>
              </p:ext>
            </p:extLst>
          </p:nvPr>
        </p:nvGraphicFramePr>
        <p:xfrm>
          <a:off x="55635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40730"/>
              </p:ext>
            </p:extLst>
          </p:nvPr>
        </p:nvGraphicFramePr>
        <p:xfrm>
          <a:off x="6655774" y="2799294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205845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30454"/>
              </p:ext>
            </p:extLst>
          </p:nvPr>
        </p:nvGraphicFramePr>
        <p:xfrm>
          <a:off x="33791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33761"/>
              </p:ext>
            </p:extLst>
          </p:nvPr>
        </p:nvGraphicFramePr>
        <p:xfrm>
          <a:off x="44713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70011"/>
              </p:ext>
            </p:extLst>
          </p:nvPr>
        </p:nvGraphicFramePr>
        <p:xfrm>
          <a:off x="55635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27104"/>
              </p:ext>
            </p:extLst>
          </p:nvPr>
        </p:nvGraphicFramePr>
        <p:xfrm>
          <a:off x="6655774" y="5044017"/>
          <a:ext cx="970096" cy="130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62">
                  <a:extLst>
                    <a:ext uri="{9D8B030D-6E8A-4147-A177-3AD203B41FA5}">
                      <a16:colId xmlns:a16="http://schemas.microsoft.com/office/drawing/2014/main" val="3739683825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28928764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76273513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2845496576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656691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1704136504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670307237"/>
                    </a:ext>
                  </a:extLst>
                </a:gridCol>
                <a:gridCol w="121262">
                  <a:extLst>
                    <a:ext uri="{9D8B030D-6E8A-4147-A177-3AD203B41FA5}">
                      <a16:colId xmlns:a16="http://schemas.microsoft.com/office/drawing/2014/main" val="3917567892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47931" marR="47931" marT="23966" marB="239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39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1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272477" y="81280"/>
            <a:ext cx="8944035" cy="6699368"/>
            <a:chOff x="2973517" y="0"/>
            <a:chExt cx="9073983" cy="6796702"/>
          </a:xfrm>
        </p:grpSpPr>
        <p:sp>
          <p:nvSpPr>
            <p:cNvPr id="20" name="타원 19"/>
            <p:cNvSpPr/>
            <p:nvPr/>
          </p:nvSpPr>
          <p:spPr>
            <a:xfrm>
              <a:off x="2973517" y="0"/>
              <a:ext cx="970957" cy="9709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1456436"/>
                  <a:ext cx="970957" cy="970957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타원 22"/>
                <p:cNvSpPr/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4369308"/>
                  <a:ext cx="970957" cy="97095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타원 23"/>
                <p:cNvSpPr/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517" y="5825745"/>
                  <a:ext cx="970957" cy="97095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291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28" idx="2"/>
            </p:cNvCxnSpPr>
            <p:nvPr/>
          </p:nvCxnSpPr>
          <p:spPr>
            <a:xfrm>
              <a:off x="3944466" y="496677"/>
              <a:ext cx="4932666" cy="2901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타원 27"/>
                <p:cNvSpPr/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ko-KR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타원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7131" y="2912874"/>
                  <a:ext cx="970957" cy="97095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endCxn id="28" idx="2"/>
            </p:cNvCxnSpPr>
            <p:nvPr/>
          </p:nvCxnSpPr>
          <p:spPr>
            <a:xfrm flipV="1">
              <a:off x="3944466" y="3398352"/>
              <a:ext cx="4932666" cy="1419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8" idx="2"/>
            </p:cNvCxnSpPr>
            <p:nvPr/>
          </p:nvCxnSpPr>
          <p:spPr>
            <a:xfrm>
              <a:off x="3944466" y="1937000"/>
              <a:ext cx="4932666" cy="146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/>
            <p:cNvGrpSpPr/>
            <p:nvPr/>
          </p:nvGrpSpPr>
          <p:grpSpPr>
            <a:xfrm>
              <a:off x="3458995" y="3256593"/>
              <a:ext cx="45719" cy="283515"/>
              <a:chOff x="1574800" y="2667675"/>
              <a:chExt cx="106005" cy="657363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5645919" y="3256593"/>
              <a:ext cx="45719" cy="283515"/>
              <a:chOff x="1574800" y="2667675"/>
              <a:chExt cx="106005" cy="657363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1244502"/>
                  <a:ext cx="141568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2248485"/>
                  <a:ext cx="141568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4056070"/>
                  <a:ext cx="141568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113" y="5060712"/>
                  <a:ext cx="141568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/>
                <p:cNvSpPr/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a14:m>
                  <a:r>
                    <a:rPr lang="en-US" altLang="ko-KR" smtClean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:r>
                    <a:rPr lang="en-US" altLang="ko-KR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</m:t>
                      </m:r>
                    </m:oMath>
                  </a14:m>
                  <a:r>
                    <a:rPr lang="en-US" altLang="ko-KR" b="0" i="0" smtClean="0">
                      <a:latin typeface="+mj-lt"/>
                    </a:rPr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0" name="직사각형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717" y="4392754"/>
                  <a:ext cx="5078783" cy="404231"/>
                </a:xfrm>
                <a:prstGeom prst="rect">
                  <a:avLst/>
                </a:prstGeom>
                <a:blipFill>
                  <a:blip r:embed="rId10"/>
                  <a:stretch>
                    <a:fillRect t="-3077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9693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4754880" y="516535"/>
            <a:ext cx="5232400" cy="6412585"/>
            <a:chOff x="3952398" y="469887"/>
            <a:chExt cx="6034882" cy="7396069"/>
          </a:xfrm>
        </p:grpSpPr>
        <p:sp>
          <p:nvSpPr>
            <p:cNvPr id="5" name="타원 4"/>
            <p:cNvSpPr/>
            <p:nvPr/>
          </p:nvSpPr>
          <p:spPr>
            <a:xfrm>
              <a:off x="4637831" y="833120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1894230"/>
                  <a:ext cx="707406" cy="70740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4016450"/>
                  <a:ext cx="707406" cy="707406"/>
                </a:xfrm>
                <a:prstGeom prst="ellipse">
                  <a:avLst/>
                </a:prstGeom>
                <a:blipFill>
                  <a:blip r:embed="rId3"/>
                  <a:stretch>
                    <a:fillRect l="-19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831" y="5077562"/>
                  <a:ext cx="707406" cy="7074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8" idx="6"/>
              <a:endCxn id="11" idx="2"/>
            </p:cNvCxnSpPr>
            <p:nvPr/>
          </p:nvCxnSpPr>
          <p:spPr>
            <a:xfrm flipV="1">
              <a:off x="5345237" y="1739822"/>
              <a:ext cx="3466107" cy="36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6"/>
              <a:endCxn id="11" idx="2"/>
            </p:cNvCxnSpPr>
            <p:nvPr/>
          </p:nvCxnSpPr>
          <p:spPr>
            <a:xfrm>
              <a:off x="5345237" y="1186823"/>
              <a:ext cx="3466107" cy="55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8811345" y="138611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7" idx="6"/>
              <a:endCxn id="11" idx="2"/>
            </p:cNvCxnSpPr>
            <p:nvPr/>
          </p:nvCxnSpPr>
          <p:spPr>
            <a:xfrm flipV="1">
              <a:off x="5345237" y="1739822"/>
              <a:ext cx="3466107" cy="263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6"/>
              <a:endCxn id="11" idx="2"/>
            </p:cNvCxnSpPr>
            <p:nvPr/>
          </p:nvCxnSpPr>
          <p:spPr>
            <a:xfrm flipV="1">
              <a:off x="5345237" y="1739822"/>
              <a:ext cx="3466107" cy="508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4991533" y="3205764"/>
              <a:ext cx="33309" cy="206560"/>
              <a:chOff x="1574800" y="2667675"/>
              <a:chExt cx="106005" cy="657363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6584853" y="3205764"/>
              <a:ext cx="33309" cy="206560"/>
              <a:chOff x="1574800" y="2667675"/>
              <a:chExt cx="106005" cy="657363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1739822"/>
                  <a:ext cx="1031423" cy="336354"/>
                </a:xfrm>
                <a:prstGeom prst="rect">
                  <a:avLst/>
                </a:prstGeom>
                <a:blipFill>
                  <a:blip r:embed="rId5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2471290"/>
                  <a:ext cx="1031423" cy="336354"/>
                </a:xfrm>
                <a:prstGeom prst="rect">
                  <a:avLst/>
                </a:prstGeom>
                <a:blipFill>
                  <a:blip r:embed="rId6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3788236"/>
                  <a:ext cx="1031423" cy="336354"/>
                </a:xfrm>
                <a:prstGeom prst="rect">
                  <a:avLst/>
                </a:prstGeom>
                <a:blipFill>
                  <a:blip r:embed="rId7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3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98" y="4520184"/>
                  <a:ext cx="1031423" cy="336354"/>
                </a:xfrm>
                <a:prstGeom prst="rect">
                  <a:avLst/>
                </a:prstGeom>
                <a:blipFill>
                  <a:blip r:embed="rId8"/>
                  <a:stretch>
                    <a:fillRect b="-5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/>
            <p:cNvSpPr/>
            <p:nvPr/>
          </p:nvSpPr>
          <p:spPr>
            <a:xfrm>
              <a:off x="8811345" y="2347582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8811345" y="4476839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8811345" y="3533748"/>
              <a:ext cx="707406" cy="7074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9148285" y="3205764"/>
              <a:ext cx="33309" cy="206560"/>
              <a:chOff x="1574800" y="2667675"/>
              <a:chExt cx="106005" cy="657363"/>
            </a:xfrm>
          </p:grpSpPr>
          <p:sp>
            <p:nvSpPr>
              <p:cNvPr id="47" name="타원 46"/>
              <p:cNvSpPr/>
              <p:nvPr/>
            </p:nvSpPr>
            <p:spPr>
              <a:xfrm>
                <a:off x="1574800" y="2667675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574800" y="2943354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574800" y="3219033"/>
                <a:ext cx="106005" cy="10600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8214972" y="558801"/>
              <a:ext cx="1772308" cy="55168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unit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이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K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개 있음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z="1200" smtClean="0"/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#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endParaRPr lang="en-US" altLang="ko-KR"/>
            </a:p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952398" y="469887"/>
              <a:ext cx="1948081" cy="73960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mtClean="0">
                <a:solidFill>
                  <a:schemeClr val="tx1"/>
                </a:solidFill>
              </a:endParaRPr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endParaRPr lang="en-US" altLang="ko-KR"/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마지막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layer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직전의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# (L-1)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번째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인가봐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cost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관련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h(x)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계산은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직전에만 하는건가봐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타원 81"/>
          <p:cNvSpPr/>
          <p:nvPr/>
        </p:nvSpPr>
        <p:spPr>
          <a:xfrm>
            <a:off x="5323800" y="109690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타원 82"/>
              <p:cNvSpPr/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타원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1655174"/>
                <a:ext cx="446613" cy="44661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타원 83"/>
              <p:cNvSpPr/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타원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800" y="2213440"/>
                <a:ext cx="446613" cy="44661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타원 86"/>
          <p:cNvSpPr/>
          <p:nvPr/>
        </p:nvSpPr>
        <p:spPr>
          <a:xfrm>
            <a:off x="8039293" y="315335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타원 87"/>
              <p:cNvSpPr/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타원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985254"/>
                <a:ext cx="446613" cy="446613"/>
              </a:xfrm>
              <a:prstGeom prst="ellipse">
                <a:avLst/>
              </a:prstGeom>
              <a:blipFill>
                <a:blip r:embed="rId11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타원 88"/>
              <p:cNvSpPr/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타원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1655174"/>
                <a:ext cx="446613" cy="446613"/>
              </a:xfrm>
              <a:prstGeom prst="ellipse">
                <a:avLst/>
              </a:prstGeom>
              <a:blipFill>
                <a:blip r:embed="rId12"/>
                <a:stretch>
                  <a:fillRect l="-13333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타원 89"/>
              <p:cNvSpPr/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타원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325092"/>
                <a:ext cx="446613" cy="446613"/>
              </a:xfrm>
              <a:prstGeom prst="ellipse">
                <a:avLst/>
              </a:prstGeom>
              <a:blipFill>
                <a:blip r:embed="rId1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타원 90"/>
              <p:cNvSpPr/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타원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293" y="2995011"/>
                <a:ext cx="446613" cy="446613"/>
              </a:xfrm>
              <a:prstGeom prst="ellipse">
                <a:avLst/>
              </a:prstGeom>
              <a:blipFill>
                <a:blip r:embed="rId14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화살표 연결선 64"/>
          <p:cNvCxnSpPr>
            <a:endCxn id="88" idx="2"/>
          </p:cNvCxnSpPr>
          <p:nvPr/>
        </p:nvCxnSpPr>
        <p:spPr>
          <a:xfrm flipV="1">
            <a:off x="5770412" y="1208560"/>
            <a:ext cx="2268881" cy="66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82" idx="6"/>
          </p:cNvCxnSpPr>
          <p:nvPr/>
        </p:nvCxnSpPr>
        <p:spPr>
          <a:xfrm flipV="1">
            <a:off x="5770412" y="1208561"/>
            <a:ext cx="2268881" cy="1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84" idx="6"/>
          </p:cNvCxnSpPr>
          <p:nvPr/>
        </p:nvCxnSpPr>
        <p:spPr>
          <a:xfrm flipV="1">
            <a:off x="5770412" y="1225649"/>
            <a:ext cx="2268879" cy="121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85" idx="2"/>
          </p:cNvCxnSpPr>
          <p:nvPr/>
        </p:nvCxnSpPr>
        <p:spPr>
          <a:xfrm flipV="1">
            <a:off x="8485902" y="1878480"/>
            <a:ext cx="2268886" cy="133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endCxn id="85" idx="2"/>
          </p:cNvCxnSpPr>
          <p:nvPr/>
        </p:nvCxnSpPr>
        <p:spPr>
          <a:xfrm>
            <a:off x="8485902" y="543792"/>
            <a:ext cx="2268886" cy="13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75" y="1017625"/>
            <a:ext cx="568392" cy="39881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475" y="2028478"/>
            <a:ext cx="482105" cy="363797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28" y="1501415"/>
            <a:ext cx="551952" cy="453972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686426"/>
            <a:ext cx="453332" cy="393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타원 84"/>
              <p:cNvSpPr/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타원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4787" y="1655174"/>
                <a:ext cx="446613" cy="446613"/>
              </a:xfrm>
              <a:prstGeom prst="ellipse">
                <a:avLst/>
              </a:prstGeom>
              <a:blipFill>
                <a:blip r:embed="rId19"/>
                <a:stretch>
                  <a:fillRect l="-13158" b="-1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직선 화살표 연결선 77"/>
          <p:cNvCxnSpPr>
            <a:endCxn id="85" idx="2"/>
          </p:cNvCxnSpPr>
          <p:nvPr/>
        </p:nvCxnSpPr>
        <p:spPr>
          <a:xfrm flipV="1">
            <a:off x="8485902" y="1878480"/>
            <a:ext cx="2268886" cy="6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5" idx="2"/>
          </p:cNvCxnSpPr>
          <p:nvPr/>
        </p:nvCxnSpPr>
        <p:spPr>
          <a:xfrm>
            <a:off x="8485902" y="1878479"/>
            <a:ext cx="2268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endCxn id="85" idx="2"/>
          </p:cNvCxnSpPr>
          <p:nvPr/>
        </p:nvCxnSpPr>
        <p:spPr>
          <a:xfrm>
            <a:off x="8485902" y="1206300"/>
            <a:ext cx="2268886" cy="6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223027"/>
            <a:ext cx="426078" cy="33296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441" y="2196627"/>
            <a:ext cx="442628" cy="35005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37" y="1707965"/>
            <a:ext cx="426078" cy="370097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28" y="2619836"/>
            <a:ext cx="437741" cy="412547"/>
          </a:xfrm>
          <a:prstGeom prst="rect">
            <a:avLst/>
          </a:prstGeom>
        </p:spPr>
      </p:pic>
      <p:sp>
        <p:nvSpPr>
          <p:cNvPr id="103" name="자유형 102"/>
          <p:cNvSpPr/>
          <p:nvPr/>
        </p:nvSpPr>
        <p:spPr>
          <a:xfrm>
            <a:off x="1701800" y="2556933"/>
            <a:ext cx="651933" cy="1566334"/>
          </a:xfrm>
          <a:custGeom>
            <a:avLst/>
            <a:gdLst>
              <a:gd name="connsiteX0" fmla="*/ 0 w 651933"/>
              <a:gd name="connsiteY0" fmla="*/ 0 h 1566334"/>
              <a:gd name="connsiteX1" fmla="*/ 431800 w 651933"/>
              <a:gd name="connsiteY1" fmla="*/ 1143000 h 1566334"/>
              <a:gd name="connsiteX2" fmla="*/ 651933 w 651933"/>
              <a:gd name="connsiteY2" fmla="*/ 1566334 h 156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933" h="1566334">
                <a:moveTo>
                  <a:pt x="0" y="0"/>
                </a:moveTo>
                <a:cubicBezTo>
                  <a:pt x="161572" y="440972"/>
                  <a:pt x="323145" y="881944"/>
                  <a:pt x="431800" y="1143000"/>
                </a:cubicBezTo>
                <a:cubicBezTo>
                  <a:pt x="540455" y="1404056"/>
                  <a:pt x="596194" y="1485195"/>
                  <a:pt x="651933" y="1566334"/>
                </a:cubicBezTo>
              </a:path>
            </a:pathLst>
          </a:custGeom>
          <a:ln>
            <a:headEnd type="none" w="sm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3462867" y="2472267"/>
            <a:ext cx="4402666" cy="1778000"/>
          </a:xfrm>
          <a:custGeom>
            <a:avLst/>
            <a:gdLst>
              <a:gd name="connsiteX0" fmla="*/ 0 w 4402666"/>
              <a:gd name="connsiteY0" fmla="*/ 0 h 1778000"/>
              <a:gd name="connsiteX1" fmla="*/ 1600200 w 4402666"/>
              <a:gd name="connsiteY1" fmla="*/ 965200 h 1778000"/>
              <a:gd name="connsiteX2" fmla="*/ 4402666 w 4402666"/>
              <a:gd name="connsiteY2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2666" h="1778000">
                <a:moveTo>
                  <a:pt x="0" y="0"/>
                </a:moveTo>
                <a:cubicBezTo>
                  <a:pt x="433211" y="334433"/>
                  <a:pt x="866422" y="668867"/>
                  <a:pt x="1600200" y="965200"/>
                </a:cubicBezTo>
                <a:cubicBezTo>
                  <a:pt x="2333978" y="1261533"/>
                  <a:pt x="3368322" y="1519766"/>
                  <a:pt x="4402666" y="1778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240" y="5929674"/>
            <a:ext cx="4196293" cy="6645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58" y="4543982"/>
            <a:ext cx="5770318" cy="946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1" y="4541538"/>
            <a:ext cx="4869929" cy="102715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584391" y="166498"/>
            <a:ext cx="3682866" cy="2008667"/>
            <a:chOff x="584391" y="166498"/>
            <a:chExt cx="3682866" cy="2008667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248" y="958748"/>
              <a:ext cx="536116" cy="363407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658" y="984413"/>
              <a:ext cx="532153" cy="335188"/>
            </a:xfrm>
            <a:prstGeom prst="rect">
              <a:avLst/>
            </a:prstGeom>
          </p:spPr>
        </p:pic>
        <p:grpSp>
          <p:nvGrpSpPr>
            <p:cNvPr id="60" name="그룹 59"/>
            <p:cNvGrpSpPr/>
            <p:nvPr/>
          </p:nvGrpSpPr>
          <p:grpSpPr>
            <a:xfrm>
              <a:off x="584391" y="166498"/>
              <a:ext cx="3682866" cy="2008667"/>
              <a:chOff x="584391" y="166498"/>
              <a:chExt cx="3682866" cy="2008667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84391" y="668665"/>
                <a:ext cx="286952" cy="2869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mtClean="0">
                    <a:solidFill>
                      <a:schemeClr val="tx1"/>
                    </a:solidFill>
                  </a:rPr>
                  <a:t>1</a:t>
                </a:r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타원 4"/>
                  <p:cNvSpPr/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타원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027356"/>
                    <a:ext cx="286952" cy="286952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391" y="1386046"/>
                    <a:ext cx="286952" cy="286952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713864"/>
                    <a:ext cx="286952" cy="286952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그룹 13"/>
              <p:cNvGrpSpPr/>
              <p:nvPr/>
            </p:nvGrpSpPr>
            <p:grpSpPr>
              <a:xfrm>
                <a:off x="2329119" y="166498"/>
                <a:ext cx="286952" cy="2008667"/>
                <a:chOff x="3132425" y="923544"/>
                <a:chExt cx="610154" cy="4271079"/>
              </a:xfrm>
            </p:grpSpPr>
            <p:sp>
              <p:nvSpPr>
                <p:cNvPr id="7" name="타원 6"/>
                <p:cNvSpPr/>
                <p:nvPr/>
              </p:nvSpPr>
              <p:spPr>
                <a:xfrm>
                  <a:off x="3132425" y="923544"/>
                  <a:ext cx="610154" cy="61015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타원 7"/>
                    <p:cNvSpPr/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타원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1838775"/>
                      <a:ext cx="610154" cy="61015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타원 8"/>
                    <p:cNvSpPr/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타원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2754007"/>
                      <a:ext cx="610154" cy="61015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타원 9"/>
                    <p:cNvSpPr/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타원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3669238"/>
                      <a:ext cx="610154" cy="61015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타원 12"/>
                    <p:cNvSpPr/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타원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2425" y="4584469"/>
                      <a:ext cx="610154" cy="610154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4082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직선 화살표 연결선 17"/>
              <p:cNvCxnSpPr>
                <a:endCxn id="8" idx="2"/>
              </p:cNvCxnSpPr>
              <p:nvPr/>
            </p:nvCxnSpPr>
            <p:spPr>
              <a:xfrm flipV="1">
                <a:off x="871343" y="740402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endCxn id="9" idx="2"/>
              </p:cNvCxnSpPr>
              <p:nvPr/>
            </p:nvCxnSpPr>
            <p:spPr>
              <a:xfrm flipV="1">
                <a:off x="871343" y="1170832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880107" y="815889"/>
                <a:ext cx="1457775" cy="35869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endCxn id="10" idx="2"/>
              </p:cNvCxnSpPr>
              <p:nvPr/>
            </p:nvCxnSpPr>
            <p:spPr>
              <a:xfrm>
                <a:off x="871343" y="1170831"/>
                <a:ext cx="1457775" cy="43042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/>
              <p:cNvCxnSpPr>
                <a:endCxn id="13" idx="2"/>
              </p:cNvCxnSpPr>
              <p:nvPr/>
            </p:nvCxnSpPr>
            <p:spPr>
              <a:xfrm>
                <a:off x="871343" y="1529520"/>
                <a:ext cx="1457775" cy="50216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>
                <a:stCxn id="4" idx="6"/>
              </p:cNvCxnSpPr>
              <p:nvPr/>
            </p:nvCxnSpPr>
            <p:spPr>
              <a:xfrm>
                <a:off x="871343" y="812141"/>
                <a:ext cx="1457775" cy="121954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6"/>
              </p:cNvCxnSpPr>
              <p:nvPr/>
            </p:nvCxnSpPr>
            <p:spPr>
              <a:xfrm flipV="1">
                <a:off x="871343" y="740403"/>
                <a:ext cx="1457775" cy="7173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5" idx="6"/>
              </p:cNvCxnSpPr>
              <p:nvPr/>
            </p:nvCxnSpPr>
            <p:spPr>
              <a:xfrm>
                <a:off x="871343" y="1170832"/>
                <a:ext cx="1457775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endCxn id="13" idx="2"/>
              </p:cNvCxnSpPr>
              <p:nvPr/>
            </p:nvCxnSpPr>
            <p:spPr>
              <a:xfrm>
                <a:off x="871343" y="1167081"/>
                <a:ext cx="1457775" cy="86460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6" idx="6"/>
              </p:cNvCxnSpPr>
              <p:nvPr/>
            </p:nvCxnSpPr>
            <p:spPr>
              <a:xfrm>
                <a:off x="871343" y="1529523"/>
                <a:ext cx="1457774" cy="6075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6" idx="6"/>
              </p:cNvCxnSpPr>
              <p:nvPr/>
            </p:nvCxnSpPr>
            <p:spPr>
              <a:xfrm flipV="1">
                <a:off x="871343" y="751382"/>
                <a:ext cx="1457774" cy="77814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3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4585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10" idx="6"/>
                <a:endCxn id="11" idx="2"/>
              </p:cNvCxnSpPr>
              <p:nvPr/>
            </p:nvCxnSpPr>
            <p:spPr>
              <a:xfrm flipV="1">
                <a:off x="2616071" y="857340"/>
                <a:ext cx="1364234" cy="74392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>
                <a:stCxn id="9" idx="6"/>
                <a:endCxn id="11" idx="2"/>
              </p:cNvCxnSpPr>
              <p:nvPr/>
            </p:nvCxnSpPr>
            <p:spPr>
              <a:xfrm flipV="1">
                <a:off x="2616071" y="857340"/>
                <a:ext cx="1364234" cy="31349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>
                <a:stCxn id="8" idx="6"/>
                <a:endCxn id="11" idx="2"/>
              </p:cNvCxnSpPr>
              <p:nvPr/>
            </p:nvCxnSpPr>
            <p:spPr>
              <a:xfrm>
                <a:off x="2616071" y="740403"/>
                <a:ext cx="1364234" cy="11693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>
                <a:stCxn id="7" idx="6"/>
                <a:endCxn id="86" idx="2"/>
              </p:cNvCxnSpPr>
              <p:nvPr/>
            </p:nvCxnSpPr>
            <p:spPr>
              <a:xfrm>
                <a:off x="2616071" y="309974"/>
                <a:ext cx="1364234" cy="126316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05" y="1429659"/>
                    <a:ext cx="286952" cy="286952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 l="-408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직선 화살표 연결선 94"/>
              <p:cNvCxnSpPr>
                <a:stCxn id="13" idx="6"/>
                <a:endCxn id="11" idx="2"/>
              </p:cNvCxnSpPr>
              <p:nvPr/>
            </p:nvCxnSpPr>
            <p:spPr>
              <a:xfrm flipV="1">
                <a:off x="2616071" y="857340"/>
                <a:ext cx="1364234" cy="11743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>
                <a:stCxn id="10" idx="6"/>
                <a:endCxn id="86" idx="2"/>
              </p:cNvCxnSpPr>
              <p:nvPr/>
            </p:nvCxnSpPr>
            <p:spPr>
              <a:xfrm flipV="1">
                <a:off x="2616071" y="1573135"/>
                <a:ext cx="1364234" cy="28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/>
              <p:cNvCxnSpPr>
                <a:stCxn id="7" idx="6"/>
                <a:endCxn id="11" idx="2"/>
              </p:cNvCxnSpPr>
              <p:nvPr/>
            </p:nvCxnSpPr>
            <p:spPr>
              <a:xfrm>
                <a:off x="2616071" y="309974"/>
                <a:ext cx="1364234" cy="54736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/>
              <p:cNvCxnSpPr>
                <a:stCxn id="8" idx="6"/>
                <a:endCxn id="86" idx="2"/>
              </p:cNvCxnSpPr>
              <p:nvPr/>
            </p:nvCxnSpPr>
            <p:spPr>
              <a:xfrm>
                <a:off x="2616071" y="740403"/>
                <a:ext cx="1364234" cy="83273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/>
              <p:cNvCxnSpPr>
                <a:stCxn id="9" idx="6"/>
                <a:endCxn id="86" idx="2"/>
              </p:cNvCxnSpPr>
              <p:nvPr/>
            </p:nvCxnSpPr>
            <p:spPr>
              <a:xfrm>
                <a:off x="2616071" y="1170832"/>
                <a:ext cx="1364234" cy="402303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80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7030A0"/>
                </a:solidFill>
              </a:rPr>
              <a:t>AND function</a:t>
            </a:r>
            <a:endParaRPr lang="ko-KR" altLang="en-US" sz="3000">
              <a:solidFill>
                <a:srgbClr val="7030A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5972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98621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-30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96" y="3696160"/>
            <a:ext cx="3162463" cy="469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352864"/>
                  </p:ext>
                </p:extLst>
              </p:nvPr>
            </p:nvGraphicFramePr>
            <p:xfrm>
              <a:off x="-3883052" y="44857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1020" t="-2174" r="-680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818" t="-96809" r="-3036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g(-30)=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표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096070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4" name="그림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C000"/>
                </a:solidFill>
              </a:rPr>
              <a:t>OR function</a:t>
            </a:r>
            <a:endParaRPr lang="ko-KR" altLang="en-US" sz="3000">
              <a:solidFill>
                <a:srgbClr val="FFC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31049" y="3597391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680333" y="2262874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</a:rPr>
              <a:t>2</a:t>
            </a:r>
            <a:r>
              <a:rPr lang="en-US" altLang="ko-KR" sz="2000" smtClean="0">
                <a:solidFill>
                  <a:schemeClr val="tx1"/>
                </a:solidFill>
              </a:rPr>
              <a:t>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0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2069325"/>
                  </p:ext>
                </p:extLst>
              </p:nvPr>
            </p:nvGraphicFramePr>
            <p:xfrm>
              <a:off x="-3616352" y="4638153"/>
              <a:ext cx="2690516" cy="11138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262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25708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858722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933457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275534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508" t="-2174" r="-678" b="-30434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267866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302541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01" t="-96809" r="-300901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0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g(-10)=</a:t>
                          </a:r>
                          <a:r>
                            <a:rPr lang="en-US" altLang="ko-KR" sz="10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26786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1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smtClean="0"/>
                            <a:t>g(10)=</a:t>
                          </a:r>
                          <a:r>
                            <a:rPr lang="en-US" altLang="ko-KR" sz="10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0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368" y="3749018"/>
            <a:ext cx="3175163" cy="342918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2657222" y="3594715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19275" y="224661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8146013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7" name="그림 4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2698623" y="3711181"/>
            <a:ext cx="340360" cy="652273"/>
            <a:chOff x="2698623" y="3711181"/>
            <a:chExt cx="340360" cy="652273"/>
          </a:xfrm>
        </p:grpSpPr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NOT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60206" y="3479385"/>
            <a:ext cx="246303" cy="395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22095" y="350849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513596" y="193743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596" y="2607352"/>
                <a:ext cx="446613" cy="4466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229087" y="2272392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endCxn id="30" idx="2"/>
          </p:cNvCxnSpPr>
          <p:nvPr/>
        </p:nvCxnSpPr>
        <p:spPr>
          <a:xfrm flipV="1">
            <a:off x="4960205" y="2495699"/>
            <a:ext cx="2268882" cy="33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4960205" y="2158478"/>
            <a:ext cx="2268882" cy="33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07785" y="2233381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390810" y="2644865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5179474"/>
                  </p:ext>
                </p:extLst>
              </p:nvPr>
            </p:nvGraphicFramePr>
            <p:xfrm>
              <a:off x="-4369548" y="4900938"/>
              <a:ext cx="2455700" cy="701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079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31545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200167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</a:tblGrid>
                  <a:tr h="372142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45" t="-855" r="-161935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g(10)=</a:t>
                          </a:r>
                          <a:r>
                            <a:rPr lang="en-US" altLang="ko-KR" sz="1500" b="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29492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5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b="0" smtClean="0">
                              <a:solidFill>
                                <a:schemeClr val="tx1"/>
                              </a:solidFill>
                            </a:rPr>
                            <a:t>g(-10)=</a:t>
                          </a:r>
                          <a:r>
                            <a:rPr lang="en-US" altLang="ko-KR" sz="1500" b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 b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111" y="3753079"/>
            <a:ext cx="2711589" cy="444523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1045972" y="3711181"/>
            <a:ext cx="340360" cy="652273"/>
            <a:chOff x="2698623" y="3711181"/>
            <a:chExt cx="340360" cy="652273"/>
          </a:xfrm>
        </p:grpSpPr>
        <p:sp>
          <p:nvSpPr>
            <p:cNvPr id="47" name="직사각형 46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0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1492102"/>
                  </p:ext>
                </p:extLst>
              </p:nvPr>
            </p:nvGraphicFramePr>
            <p:xfrm>
              <a:off x="5348081" y="4482675"/>
              <a:ext cx="2115822" cy="11198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76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1448206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75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09" t="-1449" r="-218182" b="-171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5117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05" y="4495598"/>
            <a:ext cx="566155" cy="3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216152" y="1528813"/>
            <a:ext cx="0" cy="2325624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1216152" y="3854437"/>
            <a:ext cx="2420747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19" y="3920477"/>
                <a:ext cx="340360" cy="400304"/>
              </a:xfrm>
              <a:prstGeom prst="rect">
                <a:avLst/>
              </a:prstGeom>
              <a:blipFill>
                <a:blip r:embed="rId2"/>
                <a:stretch>
                  <a:fillRect l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64" y="1451597"/>
                <a:ext cx="340360" cy="400304"/>
              </a:xfrm>
              <a:prstGeom prst="rect">
                <a:avLst/>
              </a:prstGeom>
              <a:blipFill>
                <a:blip r:embed="rId3"/>
                <a:stretch>
                  <a:fillRect l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2698623" y="396315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4507" y="221054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15" idx="3"/>
          </p:cNvCxnSpPr>
          <p:nvPr/>
        </p:nvCxnSpPr>
        <p:spPr>
          <a:xfrm>
            <a:off x="1094867" y="2410701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868803" y="3711181"/>
            <a:ext cx="0" cy="264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114704" y="253955"/>
            <a:ext cx="7916204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6"/>
                </a:solidFill>
              </a:rPr>
              <a:t>NAND(not x1 and not x2) function</a:t>
            </a:r>
            <a:endParaRPr lang="ko-KR" altLang="en-US" sz="3000">
              <a:solidFill>
                <a:schemeClr val="accent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679412" y="2240010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48037" y="154693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216857"/>
                <a:ext cx="446613" cy="44661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37" y="2886775"/>
                <a:ext cx="446613" cy="446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/>
          <p:cNvSpPr/>
          <p:nvPr/>
        </p:nvSpPr>
        <p:spPr>
          <a:xfrm>
            <a:off x="7563531" y="2216857"/>
            <a:ext cx="446613" cy="446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endCxn id="30" idx="2"/>
          </p:cNvCxnSpPr>
          <p:nvPr/>
        </p:nvCxnSpPr>
        <p:spPr>
          <a:xfrm flipV="1">
            <a:off x="5294646" y="2440163"/>
            <a:ext cx="2268886" cy="6528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2"/>
          </p:cNvCxnSpPr>
          <p:nvPr/>
        </p:nvCxnSpPr>
        <p:spPr>
          <a:xfrm>
            <a:off x="5294646" y="2440162"/>
            <a:ext cx="226888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30" idx="2"/>
          </p:cNvCxnSpPr>
          <p:nvPr/>
        </p:nvCxnSpPr>
        <p:spPr>
          <a:xfrm>
            <a:off x="5294646" y="1767983"/>
            <a:ext cx="2268886" cy="67218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616798" y="190239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10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6798" y="2367522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6798" y="2825307"/>
            <a:ext cx="912017" cy="122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-20</a:t>
            </a:r>
            <a:endParaRPr lang="ko-KR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pPr latinLnBrk="1"/>
                          <a:endParaRPr lang="en-US" altLang="ko-KR" sz="1500" i="1" smtClean="0">
                            <a:latin typeface="Cambria Math" panose="02040503050406030204" pitchFamily="18" charset="0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표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692648"/>
                  </p:ext>
                </p:extLst>
              </p:nvPr>
            </p:nvGraphicFramePr>
            <p:xfrm>
              <a:off x="-3941222" y="4558008"/>
              <a:ext cx="2910500" cy="1645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83">
                      <a:extLst>
                        <a:ext uri="{9D8B030D-6E8A-4147-A177-3AD203B41FA5}">
                          <a16:colId xmlns:a16="http://schemas.microsoft.com/office/drawing/2014/main" val="1601422853"/>
                        </a:ext>
                      </a:extLst>
                    </a:gridCol>
                    <a:gridCol w="295664">
                      <a:extLst>
                        <a:ext uri="{9D8B030D-6E8A-4147-A177-3AD203B41FA5}">
                          <a16:colId xmlns:a16="http://schemas.microsoft.com/office/drawing/2014/main" val="2051825633"/>
                        </a:ext>
                      </a:extLst>
                    </a:gridCol>
                    <a:gridCol w="1034223">
                      <a:extLst>
                        <a:ext uri="{9D8B030D-6E8A-4147-A177-3AD203B41FA5}">
                          <a16:colId xmlns:a16="http://schemas.microsoft.com/office/drawing/2014/main" val="1581779477"/>
                        </a:ext>
                      </a:extLst>
                    </a:gridCol>
                    <a:gridCol w="1203430">
                      <a:extLst>
                        <a:ext uri="{9D8B030D-6E8A-4147-A177-3AD203B41FA5}">
                          <a16:colId xmlns:a16="http://schemas.microsoft.com/office/drawing/2014/main" val="2899724154"/>
                        </a:ext>
                      </a:extLst>
                    </a:gridCol>
                  </a:tblGrid>
                  <a:tr h="40718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518" t="-1493" r="-817" b="-30746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57844"/>
                      </a:ext>
                    </a:extLst>
                  </a:tr>
                  <a:tr h="395855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3887429"/>
                      </a:ext>
                    </a:extLst>
                  </a:tr>
                  <a:tr h="447099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13" t="-95683" r="-675806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0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500" smtClean="0"/>
                            <a:t>g(10)=</a:t>
                          </a:r>
                          <a:r>
                            <a:rPr lang="en-US" altLang="ko-KR" sz="15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50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7211281"/>
                      </a:ext>
                    </a:extLst>
                  </a:tr>
                  <a:tr h="395855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1</a:t>
                          </a:r>
                          <a:endParaRPr lang="ko-KR" altLang="en-US" sz="1500"/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g(-10)=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smtClean="0"/>
                            <a:t>g(-30)=</a:t>
                          </a:r>
                          <a:r>
                            <a:rPr lang="en-US" altLang="ko-KR" sz="15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5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135132" marR="135132" marT="67565" marB="67565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769880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9" name="그룹 48"/>
          <p:cNvGrpSpPr/>
          <p:nvPr/>
        </p:nvGrpSpPr>
        <p:grpSpPr>
          <a:xfrm>
            <a:off x="8695944" y="2025333"/>
            <a:ext cx="2459736" cy="1572058"/>
            <a:chOff x="8695944" y="1563320"/>
            <a:chExt cx="2459736" cy="1572058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8695944" y="3135378"/>
              <a:ext cx="2459736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9935159" y="1563320"/>
              <a:ext cx="16011" cy="156938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/>
          <p:cNvSpPr/>
          <p:nvPr/>
        </p:nvSpPr>
        <p:spPr>
          <a:xfrm>
            <a:off x="9488437" y="2290306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9828796" y="2500618"/>
            <a:ext cx="212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8943340" y="2631903"/>
            <a:ext cx="1964944" cy="922182"/>
            <a:chOff x="7866210" y="3142324"/>
            <a:chExt cx="3318934" cy="2581143"/>
          </a:xfrm>
          <a:noFill/>
        </p:grpSpPr>
        <p:sp>
          <p:nvSpPr>
            <p:cNvPr id="54" name="자유형 53"/>
            <p:cNvSpPr/>
            <p:nvPr/>
          </p:nvSpPr>
          <p:spPr>
            <a:xfrm>
              <a:off x="7866210" y="4428067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 rot="10800000">
              <a:off x="9525677" y="3142324"/>
              <a:ext cx="1659467" cy="1295400"/>
            </a:xfrm>
            <a:custGeom>
              <a:avLst/>
              <a:gdLst>
                <a:gd name="connsiteX0" fmla="*/ 0 w 1659467"/>
                <a:gd name="connsiteY0" fmla="*/ 1295400 h 1295400"/>
                <a:gd name="connsiteX1" fmla="*/ 1244600 w 1659467"/>
                <a:gd name="connsiteY1" fmla="*/ 1049866 h 1295400"/>
                <a:gd name="connsiteX2" fmla="*/ 1659467 w 1659467"/>
                <a:gd name="connsiteY2" fmla="*/ 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9467" h="1295400">
                  <a:moveTo>
                    <a:pt x="0" y="1295400"/>
                  </a:moveTo>
                  <a:cubicBezTo>
                    <a:pt x="484011" y="1280583"/>
                    <a:pt x="968022" y="1265766"/>
                    <a:pt x="1244600" y="1049866"/>
                  </a:cubicBezTo>
                  <a:cubicBezTo>
                    <a:pt x="1521178" y="833966"/>
                    <a:pt x="1614311" y="134055"/>
                    <a:pt x="1659467" y="0"/>
                  </a:cubicBez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71" y="1781080"/>
            <a:ext cx="1034012" cy="599486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045971" y="3697812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accent1"/>
                </a:solidFill>
              </a:rPr>
              <a:t>T</a:t>
            </a:r>
            <a:endParaRPr lang="ko-KR" altLang="en-US" sz="3000">
              <a:solidFill>
                <a:schemeClr val="accent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85" y="3670553"/>
            <a:ext cx="2832246" cy="304816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2679412" y="3643109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9189" y="2210548"/>
            <a:ext cx="340360" cy="400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rgbClr val="FF0000"/>
                </a:solidFill>
              </a:rPr>
              <a:t>F</a:t>
            </a:r>
            <a:endParaRPr lang="ko-KR" altLang="en-US" sz="3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표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556821"/>
                  </p:ext>
                </p:extLst>
              </p:nvPr>
            </p:nvGraphicFramePr>
            <p:xfrm>
              <a:off x="5059678" y="4363454"/>
              <a:ext cx="2804162" cy="1810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116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648724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1475322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41480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893" t="-1471" r="-314286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604" t="-1471" r="-232075" b="-3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g(10) = 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g(-10)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3488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g(-30) =</a:t>
                          </a:r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7" name="그림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455" y="4381751"/>
            <a:ext cx="562437" cy="34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3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4681708" y="182023"/>
            <a:ext cx="2782195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XNOR function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9494841" y="996685"/>
            <a:ext cx="2238355" cy="1494776"/>
            <a:chOff x="8695944" y="1781080"/>
            <a:chExt cx="2719839" cy="1816311"/>
          </a:xfrm>
        </p:grpSpPr>
        <p:grpSp>
          <p:nvGrpSpPr>
            <p:cNvPr id="49" name="그룹 48"/>
            <p:cNvGrpSpPr/>
            <p:nvPr/>
          </p:nvGrpSpPr>
          <p:grpSpPr>
            <a:xfrm>
              <a:off x="8695944" y="2025333"/>
              <a:ext cx="2459736" cy="1572058"/>
              <a:chOff x="8695944" y="1563320"/>
              <a:chExt cx="2459736" cy="157205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8695944" y="3135378"/>
                <a:ext cx="2459736" cy="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 flipV="1">
                <a:off x="9935159" y="1563320"/>
                <a:ext cx="16011" cy="1569382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/>
            <p:cNvSpPr/>
            <p:nvPr/>
          </p:nvSpPr>
          <p:spPr>
            <a:xfrm>
              <a:off x="9488437" y="229030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9828796" y="2500618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그룹 55"/>
            <p:cNvGrpSpPr/>
            <p:nvPr/>
          </p:nvGrpSpPr>
          <p:grpSpPr>
            <a:xfrm>
              <a:off x="8943340" y="2631903"/>
              <a:ext cx="1964944" cy="922182"/>
              <a:chOff x="7866210" y="3142324"/>
              <a:chExt cx="3318934" cy="2581143"/>
            </a:xfrm>
            <a:noFill/>
          </p:grpSpPr>
          <p:sp>
            <p:nvSpPr>
              <p:cNvPr id="54" name="자유형 53"/>
              <p:cNvSpPr/>
              <p:nvPr/>
            </p:nvSpPr>
            <p:spPr>
              <a:xfrm>
                <a:off x="7866210" y="4428067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자유형 54"/>
              <p:cNvSpPr/>
              <p:nvPr/>
            </p:nvSpPr>
            <p:spPr>
              <a:xfrm rot="10800000">
                <a:off x="9525677" y="3142324"/>
                <a:ext cx="1659467" cy="1295400"/>
              </a:xfrm>
              <a:custGeom>
                <a:avLst/>
                <a:gdLst>
                  <a:gd name="connsiteX0" fmla="*/ 0 w 1659467"/>
                  <a:gd name="connsiteY0" fmla="*/ 1295400 h 1295400"/>
                  <a:gd name="connsiteX1" fmla="*/ 1244600 w 1659467"/>
                  <a:gd name="connsiteY1" fmla="*/ 1049866 h 1295400"/>
                  <a:gd name="connsiteX2" fmla="*/ 1659467 w 1659467"/>
                  <a:gd name="connsiteY2" fmla="*/ 0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9467" h="1295400">
                    <a:moveTo>
                      <a:pt x="0" y="1295400"/>
                    </a:moveTo>
                    <a:cubicBezTo>
                      <a:pt x="484011" y="1280583"/>
                      <a:pt x="968022" y="1265766"/>
                      <a:pt x="1244600" y="1049866"/>
                    </a:cubicBezTo>
                    <a:cubicBezTo>
                      <a:pt x="1521178" y="833966"/>
                      <a:pt x="1614311" y="134055"/>
                      <a:pt x="1659467" y="0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1771" y="1781080"/>
              <a:ext cx="1034012" cy="599486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380297" y="1007625"/>
            <a:ext cx="1771853" cy="1690176"/>
            <a:chOff x="754507" y="1451597"/>
            <a:chExt cx="3052572" cy="2911857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216152" y="1528813"/>
              <a:ext cx="0" cy="2325624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1216152" y="3854437"/>
              <a:ext cx="2420747" cy="0"/>
            </a:xfrm>
            <a:prstGeom prst="line">
              <a:avLst/>
            </a:prstGeom>
            <a:ln>
              <a:headEnd type="arrow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719" y="3920477"/>
                  <a:ext cx="340360" cy="400304"/>
                </a:xfrm>
                <a:prstGeom prst="rect">
                  <a:avLst/>
                </a:prstGeom>
                <a:blipFill>
                  <a:blip r:embed="rId3"/>
                  <a:stretch>
                    <a:fillRect l="-59375" r="-12500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64" y="1451597"/>
                  <a:ext cx="340360" cy="400304"/>
                </a:xfrm>
                <a:prstGeom prst="rect">
                  <a:avLst/>
                </a:prstGeom>
                <a:blipFill>
                  <a:blip r:embed="rId4"/>
                  <a:stretch>
                    <a:fillRect l="-57576" r="-12121" b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/>
            <p:cNvSpPr/>
            <p:nvPr/>
          </p:nvSpPr>
          <p:spPr>
            <a:xfrm>
              <a:off x="2698623" y="3963150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07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1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/>
            <p:cNvCxnSpPr>
              <a:stCxn id="15" idx="3"/>
            </p:cNvCxnSpPr>
            <p:nvPr/>
          </p:nvCxnSpPr>
          <p:spPr>
            <a:xfrm>
              <a:off x="1094867" y="2410701"/>
              <a:ext cx="2127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2868803" y="3711181"/>
              <a:ext cx="0" cy="26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2680333" y="2262874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019275" y="2210549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19275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chemeClr val="accent1"/>
                  </a:solidFill>
                </a:rPr>
                <a:t>T</a:t>
              </a:r>
              <a:endParaRPr lang="ko-KR" altLang="en-US" sz="3000">
                <a:solidFill>
                  <a:schemeClr val="accent1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704170" y="3618216"/>
              <a:ext cx="340360" cy="400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smtClean="0">
                  <a:solidFill>
                    <a:srgbClr val="FF0000"/>
                  </a:solidFill>
                </a:rPr>
                <a:t>F</a:t>
              </a:r>
              <a:endParaRPr lang="ko-KR" altLang="en-US" sz="3000">
                <a:solidFill>
                  <a:srgbClr val="FF0000"/>
                </a:solidFill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837329" y="1102348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1626700"/>
                <a:ext cx="362915" cy="3495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329" y="2151050"/>
                <a:ext cx="362915" cy="3495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타원 49"/>
              <p:cNvSpPr/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타원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1661438"/>
                <a:ext cx="362915" cy="342601"/>
              </a:xfrm>
              <a:prstGeom prst="ellipse">
                <a:avLst/>
              </a:prstGeom>
              <a:blipFill>
                <a:blip r:embed="rId7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타원 52"/>
          <p:cNvSpPr/>
          <p:nvPr/>
        </p:nvSpPr>
        <p:spPr>
          <a:xfrm>
            <a:off x="6046582" y="1095337"/>
            <a:ext cx="362915" cy="3426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endParaRPr lang="ko-KR" altLang="en-US" sz="12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82" y="2143237"/>
                <a:ext cx="362915" cy="342601"/>
              </a:xfrm>
              <a:prstGeom prst="ellipse">
                <a:avLst/>
              </a:prstGeom>
              <a:blipFill>
                <a:blip r:embed="rId8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/>
          <p:cNvGrpSpPr/>
          <p:nvPr/>
        </p:nvGrpSpPr>
        <p:grpSpPr>
          <a:xfrm>
            <a:off x="3197442" y="1325852"/>
            <a:ext cx="2816222" cy="951267"/>
            <a:chOff x="3197442" y="1325852"/>
            <a:chExt cx="2816222" cy="951267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3197442" y="1816786"/>
              <a:ext cx="2816222" cy="46033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3197442" y="1805268"/>
              <a:ext cx="2816222" cy="1151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197442" y="1325852"/>
              <a:ext cx="2816222" cy="4909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/>
          <p:nvPr/>
        </p:nvCxnSpPr>
        <p:spPr>
          <a:xfrm flipV="1">
            <a:off x="3230356" y="2282879"/>
            <a:ext cx="281622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3230356" y="1811029"/>
            <a:ext cx="2816226" cy="49093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230356" y="1331612"/>
            <a:ext cx="2816226" cy="95126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/>
              <p:cNvSpPr/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타원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88" y="1661438"/>
                <a:ext cx="362915" cy="342601"/>
              </a:xfrm>
              <a:prstGeom prst="ellipse">
                <a:avLst/>
              </a:prstGeom>
              <a:blipFill>
                <a:blip r:embed="rId9"/>
                <a:stretch>
                  <a:fillRect l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그룹 68"/>
          <p:cNvGrpSpPr/>
          <p:nvPr/>
        </p:nvGrpSpPr>
        <p:grpSpPr>
          <a:xfrm>
            <a:off x="6409496" y="1340671"/>
            <a:ext cx="1324091" cy="951267"/>
            <a:chOff x="5680616" y="1340671"/>
            <a:chExt cx="625897" cy="951267"/>
          </a:xfrm>
        </p:grpSpPr>
        <p:cxnSp>
          <p:nvCxnSpPr>
            <p:cNvPr id="65" name="직선 화살표 연결선 64"/>
            <p:cNvCxnSpPr/>
            <p:nvPr/>
          </p:nvCxnSpPr>
          <p:spPr>
            <a:xfrm flipV="1">
              <a:off x="5680616" y="1831605"/>
              <a:ext cx="625897" cy="4603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680616" y="1820087"/>
              <a:ext cx="625897" cy="1151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5680616" y="1340671"/>
              <a:ext cx="625897" cy="4909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표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803821"/>
                  </p:ext>
                </p:extLst>
              </p:nvPr>
            </p:nvGraphicFramePr>
            <p:xfrm>
              <a:off x="4177366" y="3253106"/>
              <a:ext cx="2894175" cy="15336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8835">
                      <a:extLst>
                        <a:ext uri="{9D8B030D-6E8A-4147-A177-3AD203B41FA5}">
                          <a16:colId xmlns:a16="http://schemas.microsoft.com/office/drawing/2014/main" val="81550933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2274442087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564522096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174920594"/>
                        </a:ext>
                      </a:extLst>
                    </a:gridCol>
                    <a:gridCol w="578835">
                      <a:extLst>
                        <a:ext uri="{9D8B030D-6E8A-4147-A177-3AD203B41FA5}">
                          <a16:colId xmlns:a16="http://schemas.microsoft.com/office/drawing/2014/main" val="3176853577"/>
                        </a:ext>
                      </a:extLst>
                    </a:gridCol>
                  </a:tblGrid>
                  <a:tr h="35141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53" t="-1724" r="-4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53" t="-1724" r="-303158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8958" t="-1724" r="-200000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2105" t="-1724" r="-102105" b="-3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6397786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3130307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9928339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798081"/>
                      </a:ext>
                    </a:extLst>
                  </a:tr>
                  <a:tr h="29555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smtClean="0">
                              <a:solidFill>
                                <a:schemeClr val="accent1"/>
                              </a:solidFill>
                            </a:rPr>
                            <a:t>1</a:t>
                          </a:r>
                          <a:endParaRPr lang="ko-KR" altLang="en-US" sz="140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8526" marR="68526" marT="34264" marB="3426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62389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57" y="3299541"/>
            <a:ext cx="475407" cy="26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3552" y="72295"/>
            <a:ext cx="6010007" cy="50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smtClean="0">
                <a:solidFill>
                  <a:schemeClr val="tx1"/>
                </a:solidFill>
              </a:rPr>
              <a:t>Backpropagation</a:t>
            </a:r>
            <a:endParaRPr lang="ko-KR" altLang="en-US" sz="300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29818" y="708126"/>
            <a:ext cx="10447267" cy="5544572"/>
            <a:chOff x="929818" y="708126"/>
            <a:chExt cx="10447267" cy="5544572"/>
          </a:xfrm>
        </p:grpSpPr>
        <p:grpSp>
          <p:nvGrpSpPr>
            <p:cNvPr id="215" name="그룹 214"/>
            <p:cNvGrpSpPr/>
            <p:nvPr/>
          </p:nvGrpSpPr>
          <p:grpSpPr>
            <a:xfrm>
              <a:off x="1297115" y="708126"/>
              <a:ext cx="9691488" cy="4776504"/>
              <a:chOff x="1005015" y="1254226"/>
              <a:chExt cx="9691488" cy="4776504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1005015" y="1254226"/>
                <a:ext cx="582143" cy="58214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1005015" y="2062179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2062179"/>
                    <a:ext cx="582143" cy="58214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1005015" y="2870132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2870132"/>
                    <a:ext cx="582143" cy="58214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5251" y="3769203"/>
                <a:ext cx="1270065" cy="8826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타원 85"/>
                  <p:cNvSpPr/>
                  <p:nvPr/>
                </p:nvSpPr>
                <p:spPr>
                  <a:xfrm>
                    <a:off x="1005015" y="4159359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타원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4159359"/>
                    <a:ext cx="582143" cy="58214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타원 91"/>
                  <p:cNvSpPr/>
                  <p:nvPr/>
                </p:nvSpPr>
                <p:spPr>
                  <a:xfrm>
                    <a:off x="1005015" y="5448586"/>
                    <a:ext cx="582143" cy="58214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타원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015" y="5448586"/>
                    <a:ext cx="582143" cy="58214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167402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402" y="3667317"/>
                    <a:ext cx="25736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167402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402" y="4952862"/>
                    <a:ext cx="257369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타원 35"/>
              <p:cNvSpPr/>
              <p:nvPr/>
            </p:nvSpPr>
            <p:spPr>
              <a:xfrm>
                <a:off x="454456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타원 36"/>
                  <p:cNvSpPr/>
                  <p:nvPr/>
                </p:nvSpPr>
                <p:spPr>
                  <a:xfrm>
                    <a:off x="454456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타원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2068461"/>
                    <a:ext cx="582143" cy="58214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타원 37"/>
                  <p:cNvSpPr/>
                  <p:nvPr/>
                </p:nvSpPr>
                <p:spPr>
                  <a:xfrm>
                    <a:off x="454456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타원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2873728"/>
                    <a:ext cx="582143" cy="58214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타원 38"/>
                  <p:cNvSpPr/>
                  <p:nvPr/>
                </p:nvSpPr>
                <p:spPr>
                  <a:xfrm>
                    <a:off x="454456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타원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4159359"/>
                    <a:ext cx="582143" cy="58214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타원 39"/>
                  <p:cNvSpPr/>
                  <p:nvPr/>
                </p:nvSpPr>
                <p:spPr>
                  <a:xfrm>
                    <a:off x="454456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타원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565" y="5448586"/>
                    <a:ext cx="582143" cy="58214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직선 화살표 연결선 12"/>
              <p:cNvCxnSpPr>
                <a:stCxn id="9" idx="6"/>
                <a:endCxn id="38" idx="2"/>
              </p:cNvCxnSpPr>
              <p:nvPr/>
            </p:nvCxnSpPr>
            <p:spPr>
              <a:xfrm>
                <a:off x="1587158" y="2353251"/>
                <a:ext cx="2957407" cy="8115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10" idx="6"/>
                <a:endCxn id="38" idx="2"/>
              </p:cNvCxnSpPr>
              <p:nvPr/>
            </p:nvCxnSpPr>
            <p:spPr>
              <a:xfrm>
                <a:off x="158715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8" idx="6"/>
                <a:endCxn id="38" idx="2"/>
              </p:cNvCxnSpPr>
              <p:nvPr/>
            </p:nvCxnSpPr>
            <p:spPr>
              <a:xfrm>
                <a:off x="1587158" y="1545298"/>
                <a:ext cx="2957407" cy="16195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0" idx="6"/>
                <a:endCxn id="40" idx="2"/>
              </p:cNvCxnSpPr>
              <p:nvPr/>
            </p:nvCxnSpPr>
            <p:spPr>
              <a:xfrm>
                <a:off x="1587158" y="3161204"/>
                <a:ext cx="2957407" cy="25784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8" idx="6"/>
                <a:endCxn id="40" idx="2"/>
              </p:cNvCxnSpPr>
              <p:nvPr/>
            </p:nvCxnSpPr>
            <p:spPr>
              <a:xfrm>
                <a:off x="1587158" y="1545298"/>
                <a:ext cx="2957407" cy="419436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8" idx="6"/>
                <a:endCxn id="37" idx="2"/>
              </p:cNvCxnSpPr>
              <p:nvPr/>
            </p:nvCxnSpPr>
            <p:spPr>
              <a:xfrm>
                <a:off x="1587158" y="1545298"/>
                <a:ext cx="2957407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/>
              <p:cNvCxnSpPr>
                <a:stCxn id="9" idx="6"/>
                <a:endCxn id="37" idx="2"/>
              </p:cNvCxnSpPr>
              <p:nvPr/>
            </p:nvCxnSpPr>
            <p:spPr>
              <a:xfrm>
                <a:off x="1587158" y="2353251"/>
                <a:ext cx="2957407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9" idx="6"/>
                <a:endCxn id="40" idx="2"/>
              </p:cNvCxnSpPr>
              <p:nvPr/>
            </p:nvCxnSpPr>
            <p:spPr>
              <a:xfrm>
                <a:off x="1587158" y="2353251"/>
                <a:ext cx="2957407" cy="338640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/>
              <p:cNvCxnSpPr>
                <a:stCxn id="10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801671"/>
              </a:xfrm>
              <a:prstGeom prst="straightConnector1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stCxn id="10" idx="6"/>
                <a:endCxn id="38" idx="2"/>
              </p:cNvCxnSpPr>
              <p:nvPr/>
            </p:nvCxnSpPr>
            <p:spPr>
              <a:xfrm>
                <a:off x="158715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99" b="-1"/>
              <a:stretch/>
            </p:blipFill>
            <p:spPr>
              <a:xfrm>
                <a:off x="5988493" y="3770113"/>
                <a:ext cx="1168460" cy="78506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470695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951" y="3667317"/>
                    <a:ext cx="25736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70695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6950" y="4952862"/>
                    <a:ext cx="257369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직선 화살표 연결선 148"/>
              <p:cNvCxnSpPr>
                <a:stCxn id="86" idx="6"/>
                <a:endCxn id="40" idx="2"/>
              </p:cNvCxnSpPr>
              <p:nvPr/>
            </p:nvCxnSpPr>
            <p:spPr>
              <a:xfrm>
                <a:off x="1587158" y="4450431"/>
                <a:ext cx="2957407" cy="12892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화살표 연결선 149"/>
              <p:cNvCxnSpPr>
                <a:endCxn id="38" idx="2"/>
              </p:cNvCxnSpPr>
              <p:nvPr/>
            </p:nvCxnSpPr>
            <p:spPr>
              <a:xfrm flipV="1">
                <a:off x="1587156" y="3164800"/>
                <a:ext cx="2957409" cy="12856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화살표 연결선 151"/>
              <p:cNvCxnSpPr>
                <a:stCxn id="86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20908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화살표 연결선 159"/>
              <p:cNvCxnSpPr>
                <a:stCxn id="92" idx="6"/>
                <a:endCxn id="40" idx="2"/>
              </p:cNvCxnSpPr>
              <p:nvPr/>
            </p:nvCxnSpPr>
            <p:spPr>
              <a:xfrm>
                <a:off x="1587158" y="5739658"/>
                <a:ext cx="2957407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2" name="그룹 171"/>
              <p:cNvGrpSpPr/>
              <p:nvPr/>
            </p:nvGrpSpPr>
            <p:grpSpPr>
              <a:xfrm>
                <a:off x="1587158" y="1545298"/>
                <a:ext cx="2957407" cy="4194360"/>
                <a:chOff x="1587158" y="1545298"/>
                <a:chExt cx="2957407" cy="4194360"/>
              </a:xfrm>
            </p:grpSpPr>
            <p:cxnSp>
              <p:nvCxnSpPr>
                <p:cNvPr id="16" name="직선 화살표 연결선 15"/>
                <p:cNvCxnSpPr>
                  <a:stCxn id="9" idx="6"/>
                  <a:endCxn id="39" idx="2"/>
                </p:cNvCxnSpPr>
                <p:nvPr/>
              </p:nvCxnSpPr>
              <p:spPr>
                <a:xfrm>
                  <a:off x="1587158" y="2353251"/>
                  <a:ext cx="2957407" cy="209718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/>
                <p:cNvCxnSpPr>
                  <a:stCxn id="8" idx="6"/>
                  <a:endCxn id="39" idx="2"/>
                </p:cNvCxnSpPr>
                <p:nvPr/>
              </p:nvCxnSpPr>
              <p:spPr>
                <a:xfrm>
                  <a:off x="1587158" y="1545298"/>
                  <a:ext cx="2957407" cy="29051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/>
                <p:cNvCxnSpPr>
                  <a:stCxn id="10" idx="6"/>
                  <a:endCxn id="39" idx="2"/>
                </p:cNvCxnSpPr>
                <p:nvPr/>
              </p:nvCxnSpPr>
              <p:spPr>
                <a:xfrm>
                  <a:off x="1587158" y="3161204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화살표 연결선 150"/>
                <p:cNvCxnSpPr>
                  <a:stCxn id="86" idx="6"/>
                  <a:endCxn id="39" idx="2"/>
                </p:cNvCxnSpPr>
                <p:nvPr/>
              </p:nvCxnSpPr>
              <p:spPr>
                <a:xfrm>
                  <a:off x="1587158" y="4450431"/>
                  <a:ext cx="295740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화살표 연결선 160"/>
                <p:cNvCxnSpPr>
                  <a:stCxn id="92" idx="6"/>
                  <a:endCxn id="39" idx="2"/>
                </p:cNvCxnSpPr>
                <p:nvPr/>
              </p:nvCxnSpPr>
              <p:spPr>
                <a:xfrm flipV="1">
                  <a:off x="1587158" y="4450431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직선 화살표 연결선 161"/>
              <p:cNvCxnSpPr>
                <a:stCxn id="92" idx="6"/>
                <a:endCxn id="38" idx="2"/>
              </p:cNvCxnSpPr>
              <p:nvPr/>
            </p:nvCxnSpPr>
            <p:spPr>
              <a:xfrm flipV="1">
                <a:off x="1587158" y="3164800"/>
                <a:ext cx="2957407" cy="257485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/>
              <p:cNvCxnSpPr>
                <a:stCxn id="92" idx="6"/>
                <a:endCxn id="37" idx="2"/>
              </p:cNvCxnSpPr>
              <p:nvPr/>
            </p:nvCxnSpPr>
            <p:spPr>
              <a:xfrm flipV="1">
                <a:off x="1587158" y="2359533"/>
                <a:ext cx="2957407" cy="3380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/>
              <p:cNvCxnSpPr>
                <a:endCxn id="177" idx="2"/>
              </p:cNvCxnSpPr>
              <p:nvPr/>
            </p:nvCxnSpPr>
            <p:spPr>
              <a:xfrm>
                <a:off x="5132998" y="2353251"/>
                <a:ext cx="2957407" cy="811549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/>
              <p:cNvCxnSpPr>
                <a:endCxn id="177" idx="2"/>
              </p:cNvCxnSpPr>
              <p:nvPr/>
            </p:nvCxnSpPr>
            <p:spPr>
              <a:xfrm>
                <a:off x="513299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/>
              <p:cNvCxnSpPr>
                <a:endCxn id="177" idx="2"/>
              </p:cNvCxnSpPr>
              <p:nvPr/>
            </p:nvCxnSpPr>
            <p:spPr>
              <a:xfrm>
                <a:off x="5132998" y="1545298"/>
                <a:ext cx="2957407" cy="161950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/>
              <p:cNvCxnSpPr>
                <a:endCxn id="179" idx="2"/>
              </p:cNvCxnSpPr>
              <p:nvPr/>
            </p:nvCxnSpPr>
            <p:spPr>
              <a:xfrm>
                <a:off x="5132998" y="3161204"/>
                <a:ext cx="2957407" cy="2578454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화살표 연결선 183"/>
              <p:cNvCxnSpPr>
                <a:endCxn id="179" idx="2"/>
              </p:cNvCxnSpPr>
              <p:nvPr/>
            </p:nvCxnSpPr>
            <p:spPr>
              <a:xfrm>
                <a:off x="5132998" y="1545298"/>
                <a:ext cx="2957407" cy="419436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화살표 연결선 184"/>
              <p:cNvCxnSpPr>
                <a:endCxn id="176" idx="2"/>
              </p:cNvCxnSpPr>
              <p:nvPr/>
            </p:nvCxnSpPr>
            <p:spPr>
              <a:xfrm>
                <a:off x="5132998" y="1545298"/>
                <a:ext cx="2957407" cy="81423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화살표 연결선 185"/>
              <p:cNvCxnSpPr>
                <a:endCxn id="176" idx="2"/>
              </p:cNvCxnSpPr>
              <p:nvPr/>
            </p:nvCxnSpPr>
            <p:spPr>
              <a:xfrm>
                <a:off x="5132998" y="2353251"/>
                <a:ext cx="2957407" cy="6282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/>
              <p:cNvCxnSpPr>
                <a:endCxn id="179" idx="2"/>
              </p:cNvCxnSpPr>
              <p:nvPr/>
            </p:nvCxnSpPr>
            <p:spPr>
              <a:xfrm>
                <a:off x="5132998" y="2353251"/>
                <a:ext cx="2957407" cy="338640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801671"/>
              </a:xfrm>
              <a:prstGeom prst="straightConnector1">
                <a:avLst/>
              </a:prstGeom>
              <a:ln w="63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화살표 연결선 188"/>
              <p:cNvCxnSpPr>
                <a:endCxn id="177" idx="2"/>
              </p:cNvCxnSpPr>
              <p:nvPr/>
            </p:nvCxnSpPr>
            <p:spPr>
              <a:xfrm>
                <a:off x="5132998" y="3161204"/>
                <a:ext cx="2957407" cy="3596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그룹 204"/>
              <p:cNvGrpSpPr/>
              <p:nvPr/>
            </p:nvGrpSpPr>
            <p:grpSpPr>
              <a:xfrm>
                <a:off x="8090405" y="1266790"/>
                <a:ext cx="582143" cy="4763940"/>
                <a:chOff x="8090405" y="1266790"/>
                <a:chExt cx="582143" cy="4763940"/>
              </a:xfrm>
            </p:grpSpPr>
            <p:sp>
              <p:nvSpPr>
                <p:cNvPr id="175" name="타원 174"/>
                <p:cNvSpPr/>
                <p:nvPr/>
              </p:nvSpPr>
              <p:spPr>
                <a:xfrm>
                  <a:off x="8090405" y="1266790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타원 175"/>
                    <p:cNvSpPr/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타원 1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타원 176"/>
                    <p:cNvSpPr/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7" name="타원 1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타원 177"/>
                    <p:cNvSpPr/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8" name="타원 1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타원 178"/>
                    <p:cNvSpPr/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타원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TextBox 190"/>
                    <p:cNvSpPr txBox="1"/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191" name="TextBox 1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/>
                    <p:cNvSpPr txBox="1"/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192" name="TextBox 1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3" name="직선 화살표 연결선 192"/>
              <p:cNvCxnSpPr>
                <a:endCxn id="179" idx="2"/>
              </p:cNvCxnSpPr>
              <p:nvPr/>
            </p:nvCxnSpPr>
            <p:spPr>
              <a:xfrm>
                <a:off x="5132998" y="4450431"/>
                <a:ext cx="2957407" cy="12892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화살표 연결선 193"/>
              <p:cNvCxnSpPr>
                <a:endCxn id="177" idx="2"/>
              </p:cNvCxnSpPr>
              <p:nvPr/>
            </p:nvCxnSpPr>
            <p:spPr>
              <a:xfrm flipV="1">
                <a:off x="5132996" y="3164800"/>
                <a:ext cx="2957409" cy="128563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화살표 연결선 194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209089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/>
              <p:cNvCxnSpPr>
                <a:endCxn id="179" idx="2"/>
              </p:cNvCxnSpPr>
              <p:nvPr/>
            </p:nvCxnSpPr>
            <p:spPr>
              <a:xfrm>
                <a:off x="5132998" y="5739658"/>
                <a:ext cx="2957407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그룹 196"/>
              <p:cNvGrpSpPr/>
              <p:nvPr/>
            </p:nvGrpSpPr>
            <p:grpSpPr>
              <a:xfrm>
                <a:off x="5132998" y="1545298"/>
                <a:ext cx="2957407" cy="4194360"/>
                <a:chOff x="1587158" y="1545298"/>
                <a:chExt cx="2957407" cy="4194360"/>
              </a:xfrm>
            </p:grpSpPr>
            <p:cxnSp>
              <p:nvCxnSpPr>
                <p:cNvPr id="200" name="직선 화살표 연결선 199"/>
                <p:cNvCxnSpPr>
                  <a:endCxn id="178" idx="2"/>
                </p:cNvCxnSpPr>
                <p:nvPr/>
              </p:nvCxnSpPr>
              <p:spPr>
                <a:xfrm>
                  <a:off x="1587158" y="2353251"/>
                  <a:ext cx="2957407" cy="209718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화살표 연결선 200"/>
                <p:cNvCxnSpPr>
                  <a:endCxn id="178" idx="2"/>
                </p:cNvCxnSpPr>
                <p:nvPr/>
              </p:nvCxnSpPr>
              <p:spPr>
                <a:xfrm>
                  <a:off x="1587158" y="1545298"/>
                  <a:ext cx="2957407" cy="290513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화살표 연결선 201"/>
                <p:cNvCxnSpPr>
                  <a:endCxn id="178" idx="2"/>
                </p:cNvCxnSpPr>
                <p:nvPr/>
              </p:nvCxnSpPr>
              <p:spPr>
                <a:xfrm>
                  <a:off x="1587158" y="3161204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화살표 연결선 202"/>
                <p:cNvCxnSpPr>
                  <a:endCxn id="178" idx="2"/>
                </p:cNvCxnSpPr>
                <p:nvPr/>
              </p:nvCxnSpPr>
              <p:spPr>
                <a:xfrm>
                  <a:off x="1587158" y="4450431"/>
                  <a:ext cx="295740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화살표 연결선 203"/>
                <p:cNvCxnSpPr>
                  <a:endCxn id="178" idx="2"/>
                </p:cNvCxnSpPr>
                <p:nvPr/>
              </p:nvCxnSpPr>
              <p:spPr>
                <a:xfrm flipV="1">
                  <a:off x="1587158" y="4450431"/>
                  <a:ext cx="2957407" cy="128922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직선 화살표 연결선 197"/>
              <p:cNvCxnSpPr>
                <a:endCxn id="177" idx="2"/>
              </p:cNvCxnSpPr>
              <p:nvPr/>
            </p:nvCxnSpPr>
            <p:spPr>
              <a:xfrm flipV="1">
                <a:off x="5132998" y="3164800"/>
                <a:ext cx="2957407" cy="2574858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/>
              <p:cNvCxnSpPr>
                <a:endCxn id="176" idx="2"/>
              </p:cNvCxnSpPr>
              <p:nvPr/>
            </p:nvCxnSpPr>
            <p:spPr>
              <a:xfrm flipV="1">
                <a:off x="5132998" y="2359533"/>
                <a:ext cx="2957407" cy="3380125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" name="그룹 205"/>
              <p:cNvGrpSpPr/>
              <p:nvPr/>
            </p:nvGrpSpPr>
            <p:grpSpPr>
              <a:xfrm>
                <a:off x="10114360" y="1266790"/>
                <a:ext cx="582143" cy="4763940"/>
                <a:chOff x="8090405" y="1266790"/>
                <a:chExt cx="582143" cy="4763940"/>
              </a:xfrm>
            </p:grpSpPr>
            <p:sp>
              <p:nvSpPr>
                <p:cNvPr id="207" name="타원 206"/>
                <p:cNvSpPr/>
                <p:nvPr/>
              </p:nvSpPr>
              <p:spPr>
                <a:xfrm>
                  <a:off x="8090405" y="1266790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smtClean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타원 207"/>
                    <p:cNvSpPr/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타원 2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068461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타원 208"/>
                    <p:cNvSpPr/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9" name="타원 2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2873728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타원 209"/>
                    <p:cNvSpPr/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0" name="타원 20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4159359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타원 210"/>
                    <p:cNvSpPr/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1" name="타원 2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90405" y="5448586"/>
                      <a:ext cx="582143" cy="582144"/>
                    </a:xfrm>
                    <a:prstGeom prst="ellipse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/>
                    <p:cNvSpPr txBox="1"/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1" y="3667317"/>
                      <a:ext cx="257369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TextBox 212"/>
                    <p:cNvSpPr txBox="1"/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213" name="TextBox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2790" y="4952862"/>
                      <a:ext cx="25736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4" name="TextBox 213"/>
              <p:cNvSpPr txBox="1"/>
              <p:nvPr/>
            </p:nvSpPr>
            <p:spPr>
              <a:xfrm>
                <a:off x="9217257" y="3251818"/>
                <a:ext cx="6299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smtClean="0"/>
                  <a:t>vs</a:t>
                </a:r>
                <a:endParaRPr lang="ko-KR" altLang="en-US" sz="300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29818" y="5697875"/>
              <a:ext cx="131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input layer</a:t>
              </a:r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378697" y="5697875"/>
              <a:ext cx="1498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hidden layer</a:t>
              </a:r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746868" y="5652534"/>
              <a:ext cx="185341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output layer</a:t>
              </a:r>
            </a:p>
            <a:p>
              <a:pPr algn="ctr"/>
              <a:r>
                <a:rPr lang="en-US" altLang="ko-KR" sz="1500" smtClean="0"/>
                <a:t># </a:t>
              </a:r>
              <a:r>
                <a:rPr lang="ko-KR" altLang="en-US" sz="1500" smtClean="0"/>
                <a:t>예측 결과값</a:t>
              </a:r>
              <a:endParaRPr lang="ko-KR" altLang="en-US" sz="15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0053480" y="5882542"/>
              <a:ext cx="132360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smtClean="0"/>
                <a:t>#</a:t>
              </a:r>
              <a:r>
                <a:rPr lang="ko-KR" altLang="en-US" sz="1500" smtClean="0"/>
                <a:t>실제 결과값</a:t>
              </a:r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027204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97115" y="708126"/>
            <a:ext cx="9691488" cy="4776504"/>
            <a:chOff x="1005015" y="1254226"/>
            <a:chExt cx="9691488" cy="4776504"/>
          </a:xfrm>
        </p:grpSpPr>
        <p:sp>
          <p:nvSpPr>
            <p:cNvPr id="10" name="타원 9"/>
            <p:cNvSpPr/>
            <p:nvPr/>
          </p:nvSpPr>
          <p:spPr>
            <a:xfrm>
              <a:off x="1005015" y="1254226"/>
              <a:ext cx="582143" cy="5821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1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/>
                <p:cNvSpPr/>
                <p:nvPr/>
              </p:nvSpPr>
              <p:spPr>
                <a:xfrm>
                  <a:off x="1005015" y="2062179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2062179"/>
                  <a:ext cx="582143" cy="58214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/>
                <p:cNvSpPr/>
                <p:nvPr/>
              </p:nvSpPr>
              <p:spPr>
                <a:xfrm>
                  <a:off x="1005015" y="2870132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타원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2870132"/>
                  <a:ext cx="582143" cy="58214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51" y="3769203"/>
              <a:ext cx="1270065" cy="8826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타원 13"/>
                <p:cNvSpPr/>
                <p:nvPr/>
              </p:nvSpPr>
              <p:spPr>
                <a:xfrm>
                  <a:off x="1005015" y="4159359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타원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4159359"/>
                  <a:ext cx="582143" cy="58214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타원 14"/>
                <p:cNvSpPr/>
                <p:nvPr/>
              </p:nvSpPr>
              <p:spPr>
                <a:xfrm>
                  <a:off x="1005015" y="5448586"/>
                  <a:ext cx="582143" cy="5821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타원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15" y="5448586"/>
                  <a:ext cx="582143" cy="58214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67402" y="3667317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02" y="3667317"/>
                  <a:ext cx="257369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167402" y="4952862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02" y="4952862"/>
                  <a:ext cx="257369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/>
            <p:cNvSpPr/>
            <p:nvPr/>
          </p:nvSpPr>
          <p:spPr>
            <a:xfrm>
              <a:off x="4544565" y="1266790"/>
              <a:ext cx="582143" cy="5821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smtClean="0">
                  <a:solidFill>
                    <a:schemeClr val="tx1"/>
                  </a:solidFill>
                </a:rPr>
                <a:t>1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타원 18"/>
                <p:cNvSpPr/>
                <p:nvPr/>
              </p:nvSpPr>
              <p:spPr>
                <a:xfrm>
                  <a:off x="4544565" y="2068461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타원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2068461"/>
                  <a:ext cx="582143" cy="58214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타원 19"/>
                <p:cNvSpPr/>
                <p:nvPr/>
              </p:nvSpPr>
              <p:spPr>
                <a:xfrm>
                  <a:off x="4544565" y="2873728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타원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2873728"/>
                  <a:ext cx="582143" cy="58214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타원 20"/>
                <p:cNvSpPr/>
                <p:nvPr/>
              </p:nvSpPr>
              <p:spPr>
                <a:xfrm>
                  <a:off x="4544565" y="4159359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타원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4159359"/>
                  <a:ext cx="582143" cy="58214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타원 21"/>
                <p:cNvSpPr/>
                <p:nvPr/>
              </p:nvSpPr>
              <p:spPr>
                <a:xfrm>
                  <a:off x="4544565" y="5448586"/>
                  <a:ext cx="582143" cy="58214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ko-KR" altLang="en-US" sz="2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타원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565" y="5448586"/>
                  <a:ext cx="582143" cy="58214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>
              <a:stCxn id="11" idx="6"/>
              <a:endCxn id="20" idx="2"/>
            </p:cNvCxnSpPr>
            <p:nvPr/>
          </p:nvCxnSpPr>
          <p:spPr>
            <a:xfrm>
              <a:off x="1587158" y="2353251"/>
              <a:ext cx="2957407" cy="8115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2" idx="6"/>
              <a:endCxn id="20" idx="2"/>
            </p:cNvCxnSpPr>
            <p:nvPr/>
          </p:nvCxnSpPr>
          <p:spPr>
            <a:xfrm>
              <a:off x="158715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0" idx="6"/>
              <a:endCxn id="20" idx="2"/>
            </p:cNvCxnSpPr>
            <p:nvPr/>
          </p:nvCxnSpPr>
          <p:spPr>
            <a:xfrm>
              <a:off x="1587158" y="1545298"/>
              <a:ext cx="2957407" cy="1619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6"/>
              <a:endCxn id="22" idx="2"/>
            </p:cNvCxnSpPr>
            <p:nvPr/>
          </p:nvCxnSpPr>
          <p:spPr>
            <a:xfrm>
              <a:off x="1587158" y="3161204"/>
              <a:ext cx="2957407" cy="25784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" idx="6"/>
              <a:endCxn id="22" idx="2"/>
            </p:cNvCxnSpPr>
            <p:nvPr/>
          </p:nvCxnSpPr>
          <p:spPr>
            <a:xfrm>
              <a:off x="1587158" y="1545298"/>
              <a:ext cx="2957407" cy="419436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0" idx="6"/>
              <a:endCxn id="19" idx="2"/>
            </p:cNvCxnSpPr>
            <p:nvPr/>
          </p:nvCxnSpPr>
          <p:spPr>
            <a:xfrm>
              <a:off x="1587158" y="1545298"/>
              <a:ext cx="2957407" cy="8142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1" idx="6"/>
              <a:endCxn id="19" idx="2"/>
            </p:cNvCxnSpPr>
            <p:nvPr/>
          </p:nvCxnSpPr>
          <p:spPr>
            <a:xfrm>
              <a:off x="1587158" y="2353251"/>
              <a:ext cx="2957407" cy="62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1" idx="6"/>
              <a:endCxn id="22" idx="2"/>
            </p:cNvCxnSpPr>
            <p:nvPr/>
          </p:nvCxnSpPr>
          <p:spPr>
            <a:xfrm>
              <a:off x="1587158" y="2353251"/>
              <a:ext cx="2957407" cy="33864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2" idx="6"/>
              <a:endCxn id="19" idx="2"/>
            </p:cNvCxnSpPr>
            <p:nvPr/>
          </p:nvCxnSpPr>
          <p:spPr>
            <a:xfrm flipV="1">
              <a:off x="1587158" y="2359533"/>
              <a:ext cx="2957407" cy="801671"/>
            </a:xfrm>
            <a:prstGeom prst="straightConnector1">
              <a:avLst/>
            </a:prstGeom>
            <a:ln w="63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2" idx="6"/>
              <a:endCxn id="20" idx="2"/>
            </p:cNvCxnSpPr>
            <p:nvPr/>
          </p:nvCxnSpPr>
          <p:spPr>
            <a:xfrm>
              <a:off x="158715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9" b="-1"/>
            <a:stretch/>
          </p:blipFill>
          <p:spPr>
            <a:xfrm>
              <a:off x="5988493" y="3770113"/>
              <a:ext cx="1168460" cy="7850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706951" y="3667317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51" y="3667317"/>
                  <a:ext cx="257369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706950" y="4952862"/>
                  <a:ext cx="2573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50" y="4952862"/>
                  <a:ext cx="257369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/>
            <p:cNvCxnSpPr>
              <a:stCxn id="14" idx="6"/>
              <a:endCxn id="22" idx="2"/>
            </p:cNvCxnSpPr>
            <p:nvPr/>
          </p:nvCxnSpPr>
          <p:spPr>
            <a:xfrm>
              <a:off x="1587158" y="4450431"/>
              <a:ext cx="2957407" cy="12892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endCxn id="20" idx="2"/>
            </p:cNvCxnSpPr>
            <p:nvPr/>
          </p:nvCxnSpPr>
          <p:spPr>
            <a:xfrm flipV="1">
              <a:off x="1587156" y="3164800"/>
              <a:ext cx="2957409" cy="12856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4" idx="6"/>
              <a:endCxn id="19" idx="2"/>
            </p:cNvCxnSpPr>
            <p:nvPr/>
          </p:nvCxnSpPr>
          <p:spPr>
            <a:xfrm flipV="1">
              <a:off x="1587158" y="2359533"/>
              <a:ext cx="2957407" cy="20908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5" idx="6"/>
              <a:endCxn id="22" idx="2"/>
            </p:cNvCxnSpPr>
            <p:nvPr/>
          </p:nvCxnSpPr>
          <p:spPr>
            <a:xfrm>
              <a:off x="1587158" y="5739658"/>
              <a:ext cx="295740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1587158" y="1545298"/>
              <a:ext cx="2957407" cy="4194360"/>
              <a:chOff x="1587158" y="1545298"/>
              <a:chExt cx="2957407" cy="4194360"/>
            </a:xfrm>
          </p:grpSpPr>
          <p:cxnSp>
            <p:nvCxnSpPr>
              <p:cNvPr id="82" name="직선 화살표 연결선 81"/>
              <p:cNvCxnSpPr>
                <a:stCxn id="11" idx="6"/>
                <a:endCxn id="21" idx="2"/>
              </p:cNvCxnSpPr>
              <p:nvPr/>
            </p:nvCxnSpPr>
            <p:spPr>
              <a:xfrm>
                <a:off x="1587158" y="2353251"/>
                <a:ext cx="2957407" cy="20971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/>
              <p:cNvCxnSpPr>
                <a:stCxn id="10" idx="6"/>
                <a:endCxn id="21" idx="2"/>
              </p:cNvCxnSpPr>
              <p:nvPr/>
            </p:nvCxnSpPr>
            <p:spPr>
              <a:xfrm>
                <a:off x="1587158" y="1545298"/>
                <a:ext cx="2957407" cy="29051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/>
              <p:cNvCxnSpPr>
                <a:stCxn id="12" idx="6"/>
                <a:endCxn id="21" idx="2"/>
              </p:cNvCxnSpPr>
              <p:nvPr/>
            </p:nvCxnSpPr>
            <p:spPr>
              <a:xfrm>
                <a:off x="1587158" y="3161204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>
                <a:stCxn id="14" idx="6"/>
                <a:endCxn id="21" idx="2"/>
              </p:cNvCxnSpPr>
              <p:nvPr/>
            </p:nvCxnSpPr>
            <p:spPr>
              <a:xfrm>
                <a:off x="1587158" y="4450431"/>
                <a:ext cx="295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>
                <a:stCxn id="15" idx="6"/>
                <a:endCxn id="21" idx="2"/>
              </p:cNvCxnSpPr>
              <p:nvPr/>
            </p:nvCxnSpPr>
            <p:spPr>
              <a:xfrm flipV="1">
                <a:off x="1587158" y="4450431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화살표 연결선 40"/>
            <p:cNvCxnSpPr>
              <a:stCxn id="15" idx="6"/>
              <a:endCxn id="20" idx="2"/>
            </p:cNvCxnSpPr>
            <p:nvPr/>
          </p:nvCxnSpPr>
          <p:spPr>
            <a:xfrm flipV="1">
              <a:off x="1587158" y="3164800"/>
              <a:ext cx="2957407" cy="25748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5" idx="6"/>
              <a:endCxn id="19" idx="2"/>
            </p:cNvCxnSpPr>
            <p:nvPr/>
          </p:nvCxnSpPr>
          <p:spPr>
            <a:xfrm flipV="1">
              <a:off x="1587158" y="2359533"/>
              <a:ext cx="2957407" cy="3380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endCxn id="77" idx="2"/>
            </p:cNvCxnSpPr>
            <p:nvPr/>
          </p:nvCxnSpPr>
          <p:spPr>
            <a:xfrm>
              <a:off x="5132998" y="2353251"/>
              <a:ext cx="2957407" cy="81154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endCxn id="77" idx="2"/>
            </p:cNvCxnSpPr>
            <p:nvPr/>
          </p:nvCxnSpPr>
          <p:spPr>
            <a:xfrm>
              <a:off x="513299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77" idx="2"/>
            </p:cNvCxnSpPr>
            <p:nvPr/>
          </p:nvCxnSpPr>
          <p:spPr>
            <a:xfrm>
              <a:off x="5132998" y="1545298"/>
              <a:ext cx="2957407" cy="1619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endCxn id="79" idx="2"/>
            </p:cNvCxnSpPr>
            <p:nvPr/>
          </p:nvCxnSpPr>
          <p:spPr>
            <a:xfrm>
              <a:off x="5132998" y="3161204"/>
              <a:ext cx="2957407" cy="257845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79" idx="2"/>
            </p:cNvCxnSpPr>
            <p:nvPr/>
          </p:nvCxnSpPr>
          <p:spPr>
            <a:xfrm>
              <a:off x="5132998" y="1545298"/>
              <a:ext cx="2957407" cy="419436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6" idx="2"/>
            </p:cNvCxnSpPr>
            <p:nvPr/>
          </p:nvCxnSpPr>
          <p:spPr>
            <a:xfrm>
              <a:off x="5132998" y="1545298"/>
              <a:ext cx="2957407" cy="81423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endCxn id="76" idx="2"/>
            </p:cNvCxnSpPr>
            <p:nvPr/>
          </p:nvCxnSpPr>
          <p:spPr>
            <a:xfrm>
              <a:off x="5132998" y="2353251"/>
              <a:ext cx="2957407" cy="628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endCxn id="79" idx="2"/>
            </p:cNvCxnSpPr>
            <p:nvPr/>
          </p:nvCxnSpPr>
          <p:spPr>
            <a:xfrm>
              <a:off x="5132998" y="2353251"/>
              <a:ext cx="2957407" cy="33864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801671"/>
            </a:xfrm>
            <a:prstGeom prst="straightConnector1">
              <a:avLst/>
            </a:prstGeom>
            <a:ln w="63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endCxn id="77" idx="2"/>
            </p:cNvCxnSpPr>
            <p:nvPr/>
          </p:nvCxnSpPr>
          <p:spPr>
            <a:xfrm>
              <a:off x="5132998" y="3161204"/>
              <a:ext cx="2957407" cy="359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>
              <a:off x="8090405" y="1266790"/>
              <a:ext cx="582143" cy="4763940"/>
              <a:chOff x="8090405" y="1266790"/>
              <a:chExt cx="582143" cy="476394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09040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타원 75"/>
                  <p:cNvSpPr/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6" name="타원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타원 76"/>
                  <p:cNvSpPr/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타원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타원 77"/>
                  <p:cNvSpPr/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8" name="타원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타원 78"/>
                  <p:cNvSpPr/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타원 1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91" name="TextBox 1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92" name="TextBox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직선 화살표 연결선 53"/>
            <p:cNvCxnSpPr>
              <a:endCxn id="79" idx="2"/>
            </p:cNvCxnSpPr>
            <p:nvPr/>
          </p:nvCxnSpPr>
          <p:spPr>
            <a:xfrm>
              <a:off x="5132998" y="4450431"/>
              <a:ext cx="2957407" cy="128922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77" idx="2"/>
            </p:cNvCxnSpPr>
            <p:nvPr/>
          </p:nvCxnSpPr>
          <p:spPr>
            <a:xfrm flipV="1">
              <a:off x="5132996" y="3164800"/>
              <a:ext cx="2957409" cy="128563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20908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>
              <a:endCxn id="79" idx="2"/>
            </p:cNvCxnSpPr>
            <p:nvPr/>
          </p:nvCxnSpPr>
          <p:spPr>
            <a:xfrm>
              <a:off x="5132998" y="5739658"/>
              <a:ext cx="295740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5132998" y="1545298"/>
              <a:ext cx="2957407" cy="4194360"/>
              <a:chOff x="1587158" y="1545298"/>
              <a:chExt cx="2957407" cy="4194360"/>
            </a:xfrm>
          </p:grpSpPr>
          <p:cxnSp>
            <p:nvCxnSpPr>
              <p:cNvPr id="70" name="직선 화살표 연결선 69"/>
              <p:cNvCxnSpPr>
                <a:endCxn id="78" idx="2"/>
              </p:cNvCxnSpPr>
              <p:nvPr/>
            </p:nvCxnSpPr>
            <p:spPr>
              <a:xfrm>
                <a:off x="1587158" y="2353251"/>
                <a:ext cx="2957407" cy="20971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/>
              <p:cNvCxnSpPr>
                <a:endCxn id="78" idx="2"/>
              </p:cNvCxnSpPr>
              <p:nvPr/>
            </p:nvCxnSpPr>
            <p:spPr>
              <a:xfrm>
                <a:off x="1587158" y="1545298"/>
                <a:ext cx="2957407" cy="29051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>
                <a:endCxn id="78" idx="2"/>
              </p:cNvCxnSpPr>
              <p:nvPr/>
            </p:nvCxnSpPr>
            <p:spPr>
              <a:xfrm>
                <a:off x="1587158" y="3161204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/>
              <p:cNvCxnSpPr>
                <a:endCxn id="78" idx="2"/>
              </p:cNvCxnSpPr>
              <p:nvPr/>
            </p:nvCxnSpPr>
            <p:spPr>
              <a:xfrm>
                <a:off x="1587158" y="4450431"/>
                <a:ext cx="295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>
                <a:endCxn id="78" idx="2"/>
              </p:cNvCxnSpPr>
              <p:nvPr/>
            </p:nvCxnSpPr>
            <p:spPr>
              <a:xfrm flipV="1">
                <a:off x="1587158" y="4450431"/>
                <a:ext cx="2957407" cy="12892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직선 화살표 연결선 58"/>
            <p:cNvCxnSpPr>
              <a:endCxn id="77" idx="2"/>
            </p:cNvCxnSpPr>
            <p:nvPr/>
          </p:nvCxnSpPr>
          <p:spPr>
            <a:xfrm flipV="1">
              <a:off x="5132998" y="3164800"/>
              <a:ext cx="2957407" cy="257485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endCxn id="76" idx="2"/>
            </p:cNvCxnSpPr>
            <p:nvPr/>
          </p:nvCxnSpPr>
          <p:spPr>
            <a:xfrm flipV="1">
              <a:off x="5132998" y="2359533"/>
              <a:ext cx="2957407" cy="338012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/>
            <p:cNvGrpSpPr/>
            <p:nvPr/>
          </p:nvGrpSpPr>
          <p:grpSpPr>
            <a:xfrm>
              <a:off x="10114360" y="1266790"/>
              <a:ext cx="582143" cy="4763940"/>
              <a:chOff x="8090405" y="1266790"/>
              <a:chExt cx="582143" cy="4763940"/>
            </a:xfrm>
          </p:grpSpPr>
          <p:sp>
            <p:nvSpPr>
              <p:cNvPr id="63" name="타원 62"/>
              <p:cNvSpPr/>
              <p:nvPr/>
            </p:nvSpPr>
            <p:spPr>
              <a:xfrm>
                <a:off x="8090405" y="1266790"/>
                <a:ext cx="582143" cy="5821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smtClean="0">
                    <a:solidFill>
                      <a:schemeClr val="tx1"/>
                    </a:solidFill>
                  </a:rPr>
                  <a:t>1</a:t>
                </a:r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타원 63"/>
                  <p:cNvSpPr/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8" name="타원 2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068461"/>
                    <a:ext cx="582143" cy="582144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타원 64"/>
                  <p:cNvSpPr/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9" name="타원 2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2873728"/>
                    <a:ext cx="582143" cy="582144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타원 65"/>
                  <p:cNvSpPr/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0" name="타원 2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4159359"/>
                    <a:ext cx="582143" cy="582144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타원 66"/>
                  <p:cNvSpPr/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1" name="타원 2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405" y="5448586"/>
                    <a:ext cx="582143" cy="582144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1" y="3667317"/>
                    <a:ext cx="25736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213" name="TextBox 2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790" y="4952862"/>
                    <a:ext cx="257369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TextBox 61"/>
            <p:cNvSpPr txBox="1"/>
            <p:nvPr/>
          </p:nvSpPr>
          <p:spPr>
            <a:xfrm>
              <a:off x="9217257" y="3251818"/>
              <a:ext cx="6299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smtClean="0"/>
                <a:t>vs</a:t>
              </a:r>
              <a:endParaRPr lang="ko-KR" altLang="en-US" sz="30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29818" y="5697875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input layer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78697" y="5697875"/>
            <a:ext cx="14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hidden layer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46868" y="5652534"/>
            <a:ext cx="1853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output layer</a:t>
            </a:r>
          </a:p>
          <a:p>
            <a:pPr algn="ctr"/>
            <a:r>
              <a:rPr lang="en-US" altLang="ko-KR" sz="1500" smtClean="0"/>
              <a:t># </a:t>
            </a:r>
            <a:r>
              <a:rPr lang="ko-KR" altLang="en-US" sz="1500" smtClean="0"/>
              <a:t>예측 결과값</a:t>
            </a:r>
            <a:endParaRPr lang="ko-KR" alt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10053480" y="5882542"/>
            <a:ext cx="1323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smtClean="0"/>
              <a:t>#</a:t>
            </a:r>
            <a:r>
              <a:rPr lang="ko-KR" altLang="en-US" sz="1500" smtClean="0"/>
              <a:t>실제 결과값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85988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17549"/>
              </p:ext>
            </p:extLst>
          </p:nvPr>
        </p:nvGraphicFramePr>
        <p:xfrm>
          <a:off x="64005" y="859535"/>
          <a:ext cx="6656834" cy="424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3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3593591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12065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정수형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42177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int(4byte)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684933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31907"/>
                  </a:ext>
                </a:extLst>
              </a:tr>
              <a:tr h="549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int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1234U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int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1234L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 1234UL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05980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= 1234LL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52452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ULL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long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1234ULL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#1234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unsigned long long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9689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86152"/>
              </p:ext>
            </p:extLst>
          </p:nvPr>
        </p:nvGraphicFramePr>
        <p:xfrm>
          <a:off x="6793991" y="859535"/>
          <a:ext cx="5303521" cy="28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37">
                  <a:extLst>
                    <a:ext uri="{9D8B030D-6E8A-4147-A177-3AD203B41FA5}">
                      <a16:colId xmlns:a16="http://schemas.microsoft.com/office/drawing/2014/main" val="308879482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51516123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412585632"/>
                    </a:ext>
                  </a:extLst>
                </a:gridCol>
              </a:tblGrid>
              <a:tr h="530352"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50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실수형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num = </a:t>
                      </a:r>
                      <a:r>
                        <a:rPr lang="ko-KR" altLang="en-US" baseline="0" smtClean="0">
                          <a:solidFill>
                            <a:schemeClr val="tx1"/>
                          </a:solidFill>
                        </a:rPr>
                        <a:t>리터럴 상수 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07572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원칙</a:t>
                      </a:r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776226"/>
                  </a:ext>
                </a:extLst>
              </a:tr>
              <a:tr h="515342">
                <a:tc>
                  <a:txBody>
                    <a:bodyPr/>
                    <a:lstStyle/>
                    <a:p>
                      <a:pPr algn="ctr" latinLnBrk="1"/>
                      <a:endParaRPr lang="en-US" altLang="ko-KR" sz="15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num =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3.15;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667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(by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접미사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smtClean="0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15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785718"/>
                  </a:ext>
                </a:extLst>
              </a:tr>
              <a:tr h="498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 num = 3.15F ;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(4byte)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ko-KR" altLang="en-US" sz="1200" smtClean="0">
                          <a:solidFill>
                            <a:schemeClr val="tx1"/>
                          </a:solidFill>
                        </a:rPr>
                        <a:t>데이터 손실될 수도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있음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348610"/>
                  </a:ext>
                </a:extLst>
              </a:tr>
              <a:tr h="421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아무자료형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 num = 3.15L ;</a:t>
                      </a:r>
                    </a:p>
                    <a:p>
                      <a:pPr algn="ctr" latinLnBrk="1"/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#3.15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long doubl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형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</a:rPr>
                        <a:t>(8byte)</a:t>
                      </a: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</a:rPr>
                        <a:t>에 저장됨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0809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38944" y="4401157"/>
            <a:ext cx="1783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cf.</a:t>
            </a:r>
          </a:p>
          <a:p>
            <a:r>
              <a:rPr lang="en-US" altLang="ko-KR" sz="1000"/>
              <a:t>n</a:t>
            </a:r>
            <a:r>
              <a:rPr lang="en-US" altLang="ko-KR" sz="1000" smtClean="0"/>
              <a:t>um</a:t>
            </a:r>
            <a:r>
              <a:rPr lang="ko-KR" altLang="en-US" sz="1000" smtClean="0"/>
              <a:t>은 변수이름임</a:t>
            </a:r>
            <a:r>
              <a:rPr lang="en-US" altLang="ko-KR" sz="1000" smtClean="0"/>
              <a:t>.</a:t>
            </a:r>
          </a:p>
          <a:p>
            <a:r>
              <a:rPr lang="ko-KR" altLang="en-US" sz="1000" smtClean="0"/>
              <a:t>접미사가 소문자여도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8658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그룹 489"/>
          <p:cNvGrpSpPr/>
          <p:nvPr/>
        </p:nvGrpSpPr>
        <p:grpSpPr>
          <a:xfrm>
            <a:off x="-5233694" y="-5714999"/>
            <a:ext cx="23147345" cy="15557449"/>
            <a:chOff x="-5233694" y="-5714999"/>
            <a:chExt cx="23147345" cy="155574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직사각형 4"/>
                <p:cNvSpPr/>
                <p:nvPr/>
              </p:nvSpPr>
              <p:spPr>
                <a:xfrm>
                  <a:off x="15422882" y="-106041"/>
                  <a:ext cx="1826830" cy="37108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)=−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𝑦𝑙𝑜𝑔</m:t>
                        </m:r>
                        <m:d>
                          <m:dPr>
                            <m:ctrlP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⁡(1−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80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직사각형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2882" y="-106041"/>
                  <a:ext cx="1826830" cy="3710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/>
                <p:cNvSpPr/>
                <p:nvPr/>
              </p:nvSpPr>
              <p:spPr>
                <a:xfrm>
                  <a:off x="17457609" y="-376541"/>
                  <a:ext cx="456042" cy="4560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altLang="ko-K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ko-KR" altLang="en-US" sz="13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7609" y="-376541"/>
                  <a:ext cx="456042" cy="456042"/>
                </a:xfrm>
                <a:prstGeom prst="ellipse">
                  <a:avLst/>
                </a:prstGeom>
                <a:blipFill>
                  <a:blip r:embed="rId3"/>
                  <a:stretch>
                    <a:fillRect l="-25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>
              <a:stCxn id="5" idx="3"/>
            </p:cNvCxnSpPr>
            <p:nvPr/>
          </p:nvCxnSpPr>
          <p:spPr>
            <a:xfrm>
              <a:off x="17249712" y="79502"/>
              <a:ext cx="436802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14778746" y="-802684"/>
              <a:ext cx="422542" cy="4225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y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endCxn id="5" idx="1"/>
            </p:cNvCxnSpPr>
            <p:nvPr/>
          </p:nvCxnSpPr>
          <p:spPr>
            <a:xfrm>
              <a:off x="15201288" y="-380142"/>
              <a:ext cx="221594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5007888" y="-380142"/>
              <a:ext cx="193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직사각형 120"/>
                <p:cNvSpPr/>
                <p:nvPr/>
              </p:nvSpPr>
              <p:spPr>
                <a:xfrm>
                  <a:off x="4494179" y="2147333"/>
                  <a:ext cx="447586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1" name="직사각형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179" y="2147333"/>
                  <a:ext cx="447586" cy="3738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>
              <a:stCxn id="92" idx="5"/>
              <a:endCxn id="5" idx="1"/>
            </p:cNvCxnSpPr>
            <p:nvPr/>
          </p:nvCxnSpPr>
          <p:spPr>
            <a:xfrm flipV="1">
              <a:off x="13248844" y="79502"/>
              <a:ext cx="2174038" cy="70122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/>
                <p:cNvSpPr/>
                <p:nvPr/>
              </p:nvSpPr>
              <p:spPr>
                <a:xfrm>
                  <a:off x="11877806" y="655669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7806" y="655669"/>
                  <a:ext cx="928889" cy="3738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/>
            <p:cNvCxnSpPr>
              <a:stCxn id="34" idx="3"/>
              <a:endCxn id="4" idx="1"/>
            </p:cNvCxnSpPr>
            <p:nvPr/>
          </p:nvCxnSpPr>
          <p:spPr>
            <a:xfrm>
              <a:off x="11184872" y="842605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10727393" y="655669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75" idx="5"/>
              <a:endCxn id="34" idx="1"/>
            </p:cNvCxnSpPr>
            <p:nvPr/>
          </p:nvCxnSpPr>
          <p:spPr>
            <a:xfrm flipV="1">
              <a:off x="9598525" y="842605"/>
              <a:ext cx="1128868" cy="33449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34" idx="1"/>
            </p:cNvCxnSpPr>
            <p:nvPr/>
          </p:nvCxnSpPr>
          <p:spPr>
            <a:xfrm>
              <a:off x="10348879" y="382961"/>
              <a:ext cx="378514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타원 78"/>
                <p:cNvSpPr/>
                <p:nvPr/>
              </p:nvSpPr>
              <p:spPr>
                <a:xfrm>
                  <a:off x="11262255" y="420063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타원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2255" y="420063"/>
                  <a:ext cx="422542" cy="422542"/>
                </a:xfrm>
                <a:prstGeom prst="ellipse">
                  <a:avLst/>
                </a:prstGeom>
                <a:blipFill>
                  <a:blip r:embed="rId6"/>
                  <a:stretch>
                    <a:fillRect l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연결선 86"/>
            <p:cNvCxnSpPr/>
            <p:nvPr/>
          </p:nvCxnSpPr>
          <p:spPr>
            <a:xfrm>
              <a:off x="12806695" y="843315"/>
              <a:ext cx="34129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타원 91"/>
                <p:cNvSpPr/>
                <p:nvPr/>
              </p:nvSpPr>
              <p:spPr>
                <a:xfrm>
                  <a:off x="12888182" y="420063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2" name="타원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8182" y="420063"/>
                  <a:ext cx="422542" cy="422542"/>
                </a:xfrm>
                <a:prstGeom prst="ellipse">
                  <a:avLst/>
                </a:prstGeom>
                <a:blipFill>
                  <a:blip r:embed="rId7"/>
                  <a:stretch>
                    <a:fillRect l="-41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타원 52"/>
                <p:cNvSpPr/>
                <p:nvPr/>
              </p:nvSpPr>
              <p:spPr>
                <a:xfrm>
                  <a:off x="9841151" y="-39581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타원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151" y="-39581"/>
                  <a:ext cx="422542" cy="42254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직선 연결선 55"/>
            <p:cNvCxnSpPr/>
            <p:nvPr/>
          </p:nvCxnSpPr>
          <p:spPr>
            <a:xfrm>
              <a:off x="10110099" y="382961"/>
              <a:ext cx="238780" cy="797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/>
            <p:cNvSpPr/>
            <p:nvPr/>
          </p:nvSpPr>
          <p:spPr>
            <a:xfrm>
              <a:off x="9007749" y="-188428"/>
              <a:ext cx="4466142" cy="18171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59" name="직선 연결선 58"/>
            <p:cNvCxnSpPr>
              <a:endCxn id="75" idx="4"/>
            </p:cNvCxnSpPr>
            <p:nvPr/>
          </p:nvCxnSpPr>
          <p:spPr>
            <a:xfrm>
              <a:off x="8888590" y="1238976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타원 74"/>
                <p:cNvSpPr/>
                <p:nvPr/>
              </p:nvSpPr>
              <p:spPr>
                <a:xfrm>
                  <a:off x="9237863" y="816434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타원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7863" y="816434"/>
                  <a:ext cx="422542" cy="42254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직사각형 110"/>
                <p:cNvSpPr/>
                <p:nvPr/>
              </p:nvSpPr>
              <p:spPr>
                <a:xfrm>
                  <a:off x="7949808" y="1088215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" name="직사각형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9808" y="1088215"/>
                  <a:ext cx="928889" cy="3738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직선 화살표 연결선 111"/>
            <p:cNvCxnSpPr>
              <a:stCxn id="114" idx="3"/>
            </p:cNvCxnSpPr>
            <p:nvPr/>
          </p:nvCxnSpPr>
          <p:spPr>
            <a:xfrm>
              <a:off x="7247939" y="1265147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endCxn id="119" idx="4"/>
            </p:cNvCxnSpPr>
            <p:nvPr/>
          </p:nvCxnSpPr>
          <p:spPr>
            <a:xfrm>
              <a:off x="4951657" y="2347717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0460" y="1078211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화살표 연결선 115"/>
            <p:cNvCxnSpPr>
              <a:stCxn id="119" idx="5"/>
              <a:endCxn id="114" idx="1"/>
            </p:cNvCxnSpPr>
            <p:nvPr/>
          </p:nvCxnSpPr>
          <p:spPr>
            <a:xfrm flipV="1">
              <a:off x="5661592" y="1265147"/>
              <a:ext cx="1128868" cy="10206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endCxn id="114" idx="1"/>
            </p:cNvCxnSpPr>
            <p:nvPr/>
          </p:nvCxnSpPr>
          <p:spPr>
            <a:xfrm>
              <a:off x="6526449" y="1029541"/>
              <a:ext cx="264011" cy="23560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타원 114"/>
                <p:cNvSpPr/>
                <p:nvPr/>
              </p:nvSpPr>
              <p:spPr>
                <a:xfrm>
                  <a:off x="5955273" y="599488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5" name="타원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273" y="599488"/>
                  <a:ext cx="422542" cy="42254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직선 연결선 117"/>
            <p:cNvCxnSpPr/>
            <p:nvPr/>
          </p:nvCxnSpPr>
          <p:spPr>
            <a:xfrm>
              <a:off x="6153662" y="1024545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타원 118"/>
                <p:cNvSpPr/>
                <p:nvPr/>
              </p:nvSpPr>
              <p:spPr>
                <a:xfrm>
                  <a:off x="5300930" y="1925175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9" name="타원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930" y="1925175"/>
                  <a:ext cx="422542" cy="42254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타원 119"/>
                <p:cNvSpPr/>
                <p:nvPr/>
              </p:nvSpPr>
              <p:spPr>
                <a:xfrm>
                  <a:off x="7325322" y="842605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0" name="타원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322" y="842605"/>
                  <a:ext cx="422542" cy="422542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직사각형 133"/>
            <p:cNvSpPr/>
            <p:nvPr/>
          </p:nvSpPr>
          <p:spPr>
            <a:xfrm>
              <a:off x="5231929" y="531809"/>
              <a:ext cx="4566422" cy="19304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37" name="직선 연결선 136"/>
            <p:cNvCxnSpPr>
              <a:endCxn id="138" idx="4"/>
            </p:cNvCxnSpPr>
            <p:nvPr/>
          </p:nvCxnSpPr>
          <p:spPr>
            <a:xfrm>
              <a:off x="2752576" y="2884756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타원 137"/>
                <p:cNvSpPr/>
                <p:nvPr/>
              </p:nvSpPr>
              <p:spPr>
                <a:xfrm>
                  <a:off x="3101849" y="2462214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타원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849" y="2462214"/>
                  <a:ext cx="422542" cy="422542"/>
                </a:xfrm>
                <a:prstGeom prst="ellipse">
                  <a:avLst/>
                </a:prstGeom>
                <a:blipFill>
                  <a:blip r:embed="rId14"/>
                  <a:stretch>
                    <a:fillRect l="-563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직사각형 138"/>
                <p:cNvSpPr/>
                <p:nvPr/>
              </p:nvSpPr>
              <p:spPr>
                <a:xfrm>
                  <a:off x="1813794" y="2697820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직사각형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94" y="2697820"/>
                  <a:ext cx="928889" cy="37387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직선 화살표 연결선 139"/>
            <p:cNvCxnSpPr>
              <a:stCxn id="142" idx="3"/>
            </p:cNvCxnSpPr>
            <p:nvPr/>
          </p:nvCxnSpPr>
          <p:spPr>
            <a:xfrm>
              <a:off x="1111925" y="2874752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/>
            <p:cNvSpPr/>
            <p:nvPr/>
          </p:nvSpPr>
          <p:spPr>
            <a:xfrm>
              <a:off x="654446" y="2687816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p:cxnSp>
          <p:nvCxnSpPr>
            <p:cNvPr id="144" name="직선 화살표 연결선 143"/>
            <p:cNvCxnSpPr>
              <a:stCxn id="158" idx="5"/>
              <a:endCxn id="142" idx="1"/>
            </p:cNvCxnSpPr>
            <p:nvPr/>
          </p:nvCxnSpPr>
          <p:spPr>
            <a:xfrm flipV="1">
              <a:off x="-412855" y="2874752"/>
              <a:ext cx="1067301" cy="58219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/>
            <p:cNvCxnSpPr>
              <a:endCxn id="142" idx="1"/>
            </p:cNvCxnSpPr>
            <p:nvPr/>
          </p:nvCxnSpPr>
          <p:spPr>
            <a:xfrm>
              <a:off x="440403" y="2396744"/>
              <a:ext cx="214043" cy="47800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타원 142"/>
                <p:cNvSpPr/>
                <p:nvPr/>
              </p:nvSpPr>
              <p:spPr>
                <a:xfrm>
                  <a:off x="-59576" y="1992566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3" name="타원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9576" y="1992566"/>
                  <a:ext cx="422542" cy="422542"/>
                </a:xfrm>
                <a:prstGeom prst="ellipse">
                  <a:avLst/>
                </a:prstGeom>
                <a:blipFill>
                  <a:blip r:embed="rId16"/>
                  <a:stretch>
                    <a:fillRect l="-97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직선 연결선 145"/>
            <p:cNvCxnSpPr/>
            <p:nvPr/>
          </p:nvCxnSpPr>
          <p:spPr>
            <a:xfrm>
              <a:off x="138813" y="2417623"/>
              <a:ext cx="3136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타원 147"/>
                <p:cNvSpPr/>
                <p:nvPr/>
              </p:nvSpPr>
              <p:spPr>
                <a:xfrm>
                  <a:off x="1189308" y="2452210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타원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308" y="2452210"/>
                  <a:ext cx="422542" cy="422542"/>
                </a:xfrm>
                <a:prstGeom prst="ellipse">
                  <a:avLst/>
                </a:prstGeom>
                <a:blipFill>
                  <a:blip r:embed="rId17"/>
                  <a:stretch>
                    <a:fillRect l="-42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직사각형 148"/>
            <p:cNvSpPr/>
            <p:nvPr/>
          </p:nvSpPr>
          <p:spPr>
            <a:xfrm>
              <a:off x="-904085" y="1874624"/>
              <a:ext cx="4566422" cy="22065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타원 149"/>
                <p:cNvSpPr/>
                <p:nvPr/>
              </p:nvSpPr>
              <p:spPr>
                <a:xfrm>
                  <a:off x="3760773" y="1206225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타원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773" y="1206225"/>
                  <a:ext cx="422542" cy="422542"/>
                </a:xfrm>
                <a:prstGeom prst="ellipse">
                  <a:avLst/>
                </a:prstGeom>
                <a:blipFill>
                  <a:blip r:embed="rId18"/>
                  <a:stretch>
                    <a:fillRect l="-98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직선 화살표 연결선 150"/>
            <p:cNvCxnSpPr/>
            <p:nvPr/>
          </p:nvCxnSpPr>
          <p:spPr>
            <a:xfrm>
              <a:off x="4204015" y="1628767"/>
              <a:ext cx="271355" cy="70550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3208584" y="1877140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138" idx="5"/>
              <a:endCxn id="121" idx="1"/>
            </p:cNvCxnSpPr>
            <p:nvPr/>
          </p:nvCxnSpPr>
          <p:spPr>
            <a:xfrm flipV="1">
              <a:off x="3462511" y="2334269"/>
              <a:ext cx="1031668" cy="48860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endCxn id="158" idx="4"/>
            </p:cNvCxnSpPr>
            <p:nvPr/>
          </p:nvCxnSpPr>
          <p:spPr>
            <a:xfrm>
              <a:off x="-1122790" y="3518826"/>
              <a:ext cx="56054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타원 157"/>
                <p:cNvSpPr/>
                <p:nvPr/>
              </p:nvSpPr>
              <p:spPr>
                <a:xfrm>
                  <a:off x="-773517" y="3096284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8" name="타원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73517" y="3096284"/>
                  <a:ext cx="422542" cy="422542"/>
                </a:xfrm>
                <a:prstGeom prst="ellipse">
                  <a:avLst/>
                </a:prstGeom>
                <a:blipFill>
                  <a:blip r:embed="rId19"/>
                  <a:stretch>
                    <a:fillRect l="-42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직사각형 158"/>
                <p:cNvSpPr/>
                <p:nvPr/>
              </p:nvSpPr>
              <p:spPr>
                <a:xfrm>
                  <a:off x="-2061572" y="3331890"/>
                  <a:ext cx="928889" cy="3738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8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직사각형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061572" y="3331890"/>
                  <a:ext cx="928889" cy="37387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직선 화살표 연결선 159"/>
            <p:cNvCxnSpPr>
              <a:stCxn id="162" idx="3"/>
            </p:cNvCxnSpPr>
            <p:nvPr/>
          </p:nvCxnSpPr>
          <p:spPr>
            <a:xfrm>
              <a:off x="-2763441" y="3508822"/>
              <a:ext cx="69293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직사각형 161"/>
            <p:cNvSpPr/>
            <p:nvPr/>
          </p:nvSpPr>
          <p:spPr>
            <a:xfrm>
              <a:off x="-3220920" y="3321886"/>
              <a:ext cx="457479" cy="3738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X</a:t>
              </a:r>
              <a:endParaRPr lang="ko-KR" altLang="en-US" sz="8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타원 162"/>
                <p:cNvSpPr/>
                <p:nvPr/>
              </p:nvSpPr>
              <p:spPr>
                <a:xfrm>
                  <a:off x="-4134692" y="2626636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3" name="타원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134692" y="2626636"/>
                  <a:ext cx="422542" cy="422542"/>
                </a:xfrm>
                <a:prstGeom prst="ellipse">
                  <a:avLst/>
                </a:prstGeom>
                <a:blipFill>
                  <a:blip r:embed="rId21"/>
                  <a:stretch>
                    <a:fillRect l="-985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직선 화살표 연결선 163"/>
            <p:cNvCxnSpPr>
              <a:stCxn id="167" idx="5"/>
              <a:endCxn id="162" idx="1"/>
            </p:cNvCxnSpPr>
            <p:nvPr/>
          </p:nvCxnSpPr>
          <p:spPr>
            <a:xfrm flipV="1">
              <a:off x="-4349788" y="3508822"/>
              <a:ext cx="1128868" cy="102069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/>
            <p:cNvCxnSpPr>
              <a:endCxn id="162" idx="1"/>
            </p:cNvCxnSpPr>
            <p:nvPr/>
          </p:nvCxnSpPr>
          <p:spPr>
            <a:xfrm>
              <a:off x="-3570474" y="3049178"/>
              <a:ext cx="349554" cy="4596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none" w="sm" len="sm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>
            <a:xfrm>
              <a:off x="-3936303" y="3051693"/>
              <a:ext cx="37466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타원 166"/>
                <p:cNvSpPr/>
                <p:nvPr/>
              </p:nvSpPr>
              <p:spPr>
                <a:xfrm>
                  <a:off x="-4710450" y="4168850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타원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710450" y="4168850"/>
                  <a:ext cx="422542" cy="422542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타원 167"/>
                <p:cNvSpPr/>
                <p:nvPr/>
              </p:nvSpPr>
              <p:spPr>
                <a:xfrm>
                  <a:off x="-2686058" y="3086280"/>
                  <a:ext cx="422542" cy="4225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8" name="타원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86058" y="3086280"/>
                  <a:ext cx="422542" cy="422542"/>
                </a:xfrm>
                <a:prstGeom prst="ellipse">
                  <a:avLst/>
                </a:prstGeom>
                <a:blipFill>
                  <a:blip r:embed="rId23"/>
                  <a:stretch>
                    <a:fillRect l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직사각형 168"/>
            <p:cNvSpPr/>
            <p:nvPr/>
          </p:nvSpPr>
          <p:spPr>
            <a:xfrm>
              <a:off x="-4779451" y="2509348"/>
              <a:ext cx="4566422" cy="22514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977624" y="1628767"/>
              <a:ext cx="227184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타원 261"/>
            <p:cNvSpPr/>
            <p:nvPr/>
          </p:nvSpPr>
          <p:spPr>
            <a:xfrm>
              <a:off x="-4637762" y="6906604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타원 262"/>
                <p:cNvSpPr/>
                <p:nvPr/>
              </p:nvSpPr>
              <p:spPr>
                <a:xfrm>
                  <a:off x="-4637762" y="7445908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3" name="타원 2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37762" y="7445908"/>
                  <a:ext cx="388578" cy="388578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-4531469" y="8147538"/>
                  <a:ext cx="17179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31469" y="8147538"/>
                  <a:ext cx="171792" cy="138499"/>
                </a:xfrm>
                <a:prstGeom prst="rect">
                  <a:avLst/>
                </a:prstGeom>
                <a:blipFill>
                  <a:blip r:embed="rId2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타원 269"/>
            <p:cNvSpPr/>
            <p:nvPr/>
          </p:nvSpPr>
          <p:spPr>
            <a:xfrm>
              <a:off x="-561681" y="6914990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타원 270"/>
                <p:cNvSpPr/>
                <p:nvPr/>
              </p:nvSpPr>
              <p:spPr>
                <a:xfrm>
                  <a:off x="-561681" y="7450101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1" name="타원 2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61681" y="7450101"/>
                  <a:ext cx="388578" cy="388578"/>
                </a:xfrm>
                <a:prstGeom prst="ellipse">
                  <a:avLst/>
                </a:prstGeom>
                <a:blipFill>
                  <a:blip r:embed="rId26"/>
                  <a:stretch>
                    <a:fillRect l="-106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타원 273"/>
                <p:cNvSpPr/>
                <p:nvPr/>
              </p:nvSpPr>
              <p:spPr>
                <a:xfrm>
                  <a:off x="-574174" y="8443399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4" name="타원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4174" y="8443399"/>
                  <a:ext cx="388578" cy="388578"/>
                </a:xfrm>
                <a:prstGeom prst="ellipse">
                  <a:avLst/>
                </a:prstGeom>
                <a:blipFill>
                  <a:blip r:embed="rId27"/>
                  <a:stretch>
                    <a:fillRect l="-106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직선 화살표 연결선 278"/>
            <p:cNvCxnSpPr>
              <a:stCxn id="262" idx="6"/>
              <a:endCxn id="274" idx="2"/>
            </p:cNvCxnSpPr>
            <p:nvPr/>
          </p:nvCxnSpPr>
          <p:spPr>
            <a:xfrm>
              <a:off x="-4249184" y="7100893"/>
              <a:ext cx="3675010" cy="153679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화살표 연결선 279"/>
            <p:cNvCxnSpPr>
              <a:stCxn id="262" idx="6"/>
              <a:endCxn id="271" idx="2"/>
            </p:cNvCxnSpPr>
            <p:nvPr/>
          </p:nvCxnSpPr>
          <p:spPr>
            <a:xfrm>
              <a:off x="-4249184" y="7100893"/>
              <a:ext cx="3687503" cy="54349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화살표 연결선 280"/>
            <p:cNvCxnSpPr>
              <a:stCxn id="263" idx="6"/>
              <a:endCxn id="271" idx="2"/>
            </p:cNvCxnSpPr>
            <p:nvPr/>
          </p:nvCxnSpPr>
          <p:spPr>
            <a:xfrm>
              <a:off x="-4249184" y="7640197"/>
              <a:ext cx="3687503" cy="4193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화살표 연결선 281"/>
            <p:cNvCxnSpPr>
              <a:stCxn id="263" idx="6"/>
              <a:endCxn id="274" idx="2"/>
            </p:cNvCxnSpPr>
            <p:nvPr/>
          </p:nvCxnSpPr>
          <p:spPr>
            <a:xfrm>
              <a:off x="-4249184" y="7640197"/>
              <a:ext cx="3675010" cy="99749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TextBox 285"/>
                <p:cNvSpPr txBox="1"/>
                <p:nvPr/>
              </p:nvSpPr>
              <p:spPr>
                <a:xfrm>
                  <a:off x="-459535" y="8125324"/>
                  <a:ext cx="17179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286" name="TextBox 2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9535" y="8125324"/>
                  <a:ext cx="171792" cy="138499"/>
                </a:xfrm>
                <a:prstGeom prst="rect">
                  <a:avLst/>
                </a:prstGeom>
                <a:blipFill>
                  <a:blip r:embed="rId2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직선 화살표 연결선 290"/>
            <p:cNvCxnSpPr>
              <a:stCxn id="346" idx="6"/>
              <a:endCxn id="274" idx="2"/>
            </p:cNvCxnSpPr>
            <p:nvPr/>
          </p:nvCxnSpPr>
          <p:spPr>
            <a:xfrm flipV="1">
              <a:off x="-4249184" y="8637688"/>
              <a:ext cx="3675010" cy="1994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/>
            <p:cNvCxnSpPr>
              <a:stCxn id="346" idx="6"/>
              <a:endCxn id="271" idx="2"/>
            </p:cNvCxnSpPr>
            <p:nvPr/>
          </p:nvCxnSpPr>
          <p:spPr>
            <a:xfrm flipV="1">
              <a:off x="-4249184" y="7644390"/>
              <a:ext cx="3687503" cy="10132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/>
            <p:cNvCxnSpPr>
              <a:stCxn id="274" idx="6"/>
              <a:endCxn id="328" idx="2"/>
            </p:cNvCxnSpPr>
            <p:nvPr/>
          </p:nvCxnSpPr>
          <p:spPr>
            <a:xfrm flipV="1">
              <a:off x="-185596" y="7644390"/>
              <a:ext cx="3388976" cy="99329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/>
            <p:cNvCxnSpPr>
              <a:stCxn id="274" idx="6"/>
              <a:endCxn id="331" idx="2"/>
            </p:cNvCxnSpPr>
            <p:nvPr/>
          </p:nvCxnSpPr>
          <p:spPr>
            <a:xfrm>
              <a:off x="-185596" y="8637688"/>
              <a:ext cx="3415274" cy="1994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/>
            <p:cNvCxnSpPr>
              <a:stCxn id="270" idx="6"/>
              <a:endCxn id="331" idx="2"/>
            </p:cNvCxnSpPr>
            <p:nvPr/>
          </p:nvCxnSpPr>
          <p:spPr>
            <a:xfrm>
              <a:off x="-173103" y="7109279"/>
              <a:ext cx="3402781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/>
            <p:cNvCxnSpPr>
              <a:stCxn id="270" idx="6"/>
              <a:endCxn id="328" idx="2"/>
            </p:cNvCxnSpPr>
            <p:nvPr/>
          </p:nvCxnSpPr>
          <p:spPr>
            <a:xfrm>
              <a:off x="-173103" y="7109279"/>
              <a:ext cx="3376483" cy="53511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화살표 연결선 300"/>
            <p:cNvCxnSpPr>
              <a:stCxn id="271" idx="6"/>
              <a:endCxn id="328" idx="2"/>
            </p:cNvCxnSpPr>
            <p:nvPr/>
          </p:nvCxnSpPr>
          <p:spPr>
            <a:xfrm>
              <a:off x="-173103" y="7644390"/>
              <a:ext cx="337648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/>
            <p:cNvCxnSpPr>
              <a:stCxn id="271" idx="6"/>
              <a:endCxn id="331" idx="2"/>
            </p:cNvCxnSpPr>
            <p:nvPr/>
          </p:nvCxnSpPr>
          <p:spPr>
            <a:xfrm>
              <a:off x="-173103" y="7644390"/>
              <a:ext cx="3402781" cy="1013245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타원 326"/>
            <p:cNvSpPr/>
            <p:nvPr/>
          </p:nvSpPr>
          <p:spPr>
            <a:xfrm>
              <a:off x="3203380" y="6914990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8" name="타원 327"/>
                <p:cNvSpPr/>
                <p:nvPr/>
              </p:nvSpPr>
              <p:spPr>
                <a:xfrm>
                  <a:off x="3203380" y="7450101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8" name="타원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380" y="7450101"/>
                  <a:ext cx="388578" cy="388578"/>
                </a:xfrm>
                <a:prstGeom prst="ellipse">
                  <a:avLst/>
                </a:prstGeom>
                <a:blipFill>
                  <a:blip r:embed="rId28"/>
                  <a:stretch>
                    <a:fillRect l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1" name="타원 330"/>
                <p:cNvSpPr/>
                <p:nvPr/>
              </p:nvSpPr>
              <p:spPr>
                <a:xfrm>
                  <a:off x="3229678" y="8463346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1" name="타원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678" y="8463346"/>
                  <a:ext cx="388578" cy="388578"/>
                </a:xfrm>
                <a:prstGeom prst="ellipse">
                  <a:avLst/>
                </a:prstGeom>
                <a:blipFill>
                  <a:blip r:embed="rId29"/>
                  <a:stretch>
                    <a:fillRect l="-106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3351799" y="8032877"/>
                  <a:ext cx="144334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799" y="8032877"/>
                  <a:ext cx="144334" cy="138499"/>
                </a:xfrm>
                <a:prstGeom prst="rect">
                  <a:avLst/>
                </a:prstGeom>
                <a:blipFill>
                  <a:blip r:embed="rId3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5" name="타원 314"/>
            <p:cNvSpPr/>
            <p:nvPr/>
          </p:nvSpPr>
          <p:spPr>
            <a:xfrm>
              <a:off x="15034303" y="6914990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타원 315"/>
                <p:cNvSpPr/>
                <p:nvPr/>
              </p:nvSpPr>
              <p:spPr>
                <a:xfrm>
                  <a:off x="15034303" y="7450101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6" name="타원 3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03" y="7450101"/>
                  <a:ext cx="388578" cy="388578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타원 318"/>
                <p:cNvSpPr/>
                <p:nvPr/>
              </p:nvSpPr>
              <p:spPr>
                <a:xfrm>
                  <a:off x="15034303" y="8460574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9" name="타원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03" y="8460574"/>
                  <a:ext cx="388578" cy="388578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5142696" y="8045819"/>
                  <a:ext cx="17179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696" y="8045819"/>
                  <a:ext cx="171792" cy="138499"/>
                </a:xfrm>
                <a:prstGeom prst="rect">
                  <a:avLst/>
                </a:prstGeom>
                <a:blipFill>
                  <a:blip r:embed="rId2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4" name="TextBox 313"/>
            <p:cNvSpPr txBox="1"/>
            <p:nvPr/>
          </p:nvSpPr>
          <p:spPr>
            <a:xfrm>
              <a:off x="14138695" y="7687805"/>
              <a:ext cx="64005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smtClean="0"/>
                <a:t>vs</a:t>
              </a:r>
              <a:endParaRPr lang="ko-KR" alt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타원 345"/>
                <p:cNvSpPr/>
                <p:nvPr/>
              </p:nvSpPr>
              <p:spPr>
                <a:xfrm>
                  <a:off x="-4637762" y="8463346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6" name="타원 3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37762" y="8463346"/>
                  <a:ext cx="388578" cy="388578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8" name="직선 화살표 연결선 367"/>
            <p:cNvCxnSpPr>
              <a:stCxn id="270" idx="6"/>
              <a:endCxn id="331" idx="2"/>
            </p:cNvCxnSpPr>
            <p:nvPr/>
          </p:nvCxnSpPr>
          <p:spPr>
            <a:xfrm>
              <a:off x="-173103" y="7109279"/>
              <a:ext cx="3402781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9" name="TextBox 418"/>
                <p:cNvSpPr txBox="1"/>
                <p:nvPr/>
              </p:nvSpPr>
              <p:spPr>
                <a:xfrm>
                  <a:off x="4494179" y="7937656"/>
                  <a:ext cx="41180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419" name="TextBox 4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179" y="7937656"/>
                  <a:ext cx="411802" cy="138499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7" name="타원 436"/>
            <p:cNvSpPr/>
            <p:nvPr/>
          </p:nvSpPr>
          <p:spPr>
            <a:xfrm>
              <a:off x="5530339" y="6912218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8" name="타원 437"/>
                <p:cNvSpPr/>
                <p:nvPr/>
              </p:nvSpPr>
              <p:spPr>
                <a:xfrm>
                  <a:off x="5530339" y="7447328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</m:oMath>
                    </m:oMathPara>
                  </a14:m>
                  <a:endParaRPr lang="ko-KR" altLang="en-US" sz="9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8" name="타원 4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39" y="7447328"/>
                  <a:ext cx="388578" cy="388578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9" name="타원 438"/>
                <p:cNvSpPr/>
                <p:nvPr/>
              </p:nvSpPr>
              <p:spPr>
                <a:xfrm>
                  <a:off x="5517845" y="8440627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</m:oMath>
                    </m:oMathPara>
                  </a14:m>
                  <a:endParaRPr lang="ko-KR" altLang="en-US" sz="9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9" name="타원 4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845" y="8440627"/>
                  <a:ext cx="388578" cy="388578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0" name="TextBox 439"/>
                <p:cNvSpPr txBox="1"/>
                <p:nvPr/>
              </p:nvSpPr>
              <p:spPr>
                <a:xfrm>
                  <a:off x="5632483" y="8122552"/>
                  <a:ext cx="171792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440" name="TextBox 4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483" y="8122552"/>
                  <a:ext cx="171792" cy="138499"/>
                </a:xfrm>
                <a:prstGeom prst="rect">
                  <a:avLst/>
                </a:prstGeom>
                <a:blipFill>
                  <a:blip r:embed="rId37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1" name="직선 화살표 연결선 440"/>
            <p:cNvCxnSpPr>
              <a:stCxn id="439" idx="6"/>
              <a:endCxn id="448" idx="2"/>
            </p:cNvCxnSpPr>
            <p:nvPr/>
          </p:nvCxnSpPr>
          <p:spPr>
            <a:xfrm flipV="1">
              <a:off x="5906423" y="7641617"/>
              <a:ext cx="3710233" cy="99329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화살표 연결선 441"/>
            <p:cNvCxnSpPr>
              <a:stCxn id="439" idx="6"/>
              <a:endCxn id="449" idx="2"/>
            </p:cNvCxnSpPr>
            <p:nvPr/>
          </p:nvCxnSpPr>
          <p:spPr>
            <a:xfrm>
              <a:off x="5906423" y="8634916"/>
              <a:ext cx="3736531" cy="1994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화살표 연결선 442"/>
            <p:cNvCxnSpPr>
              <a:stCxn id="437" idx="6"/>
              <a:endCxn id="449" idx="2"/>
            </p:cNvCxnSpPr>
            <p:nvPr/>
          </p:nvCxnSpPr>
          <p:spPr>
            <a:xfrm>
              <a:off x="5918917" y="7106507"/>
              <a:ext cx="3724037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화살표 연결선 443"/>
            <p:cNvCxnSpPr>
              <a:stCxn id="437" idx="6"/>
              <a:endCxn id="448" idx="2"/>
            </p:cNvCxnSpPr>
            <p:nvPr/>
          </p:nvCxnSpPr>
          <p:spPr>
            <a:xfrm>
              <a:off x="5918917" y="7106507"/>
              <a:ext cx="3697739" cy="53511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화살표 연결선 444"/>
            <p:cNvCxnSpPr>
              <a:stCxn id="438" idx="6"/>
              <a:endCxn id="448" idx="2"/>
            </p:cNvCxnSpPr>
            <p:nvPr/>
          </p:nvCxnSpPr>
          <p:spPr>
            <a:xfrm>
              <a:off x="5918917" y="7641617"/>
              <a:ext cx="3697739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화살표 연결선 445"/>
            <p:cNvCxnSpPr>
              <a:stCxn id="438" idx="6"/>
              <a:endCxn id="449" idx="2"/>
            </p:cNvCxnSpPr>
            <p:nvPr/>
          </p:nvCxnSpPr>
          <p:spPr>
            <a:xfrm>
              <a:off x="5918917" y="7641617"/>
              <a:ext cx="3724037" cy="101324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타원 446"/>
            <p:cNvSpPr/>
            <p:nvPr/>
          </p:nvSpPr>
          <p:spPr>
            <a:xfrm>
              <a:off x="9616656" y="6912218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8" name="타원 447"/>
                <p:cNvSpPr/>
                <p:nvPr/>
              </p:nvSpPr>
              <p:spPr>
                <a:xfrm>
                  <a:off x="9616656" y="7447328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ko-KR" altLang="en-US" sz="9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8" name="타원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656" y="7447328"/>
                  <a:ext cx="388578" cy="388578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9" name="타원 448"/>
                <p:cNvSpPr/>
                <p:nvPr/>
              </p:nvSpPr>
              <p:spPr>
                <a:xfrm>
                  <a:off x="9642954" y="8460574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ko-KR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bSup>
                      </m:oMath>
                    </m:oMathPara>
                  </a14:m>
                  <a:endParaRPr lang="ko-KR" altLang="en-US" sz="9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9" name="타원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2954" y="8460574"/>
                  <a:ext cx="388578" cy="388578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0" name="TextBox 449"/>
                <p:cNvSpPr txBox="1"/>
                <p:nvPr/>
              </p:nvSpPr>
              <p:spPr>
                <a:xfrm>
                  <a:off x="9765075" y="8030103"/>
                  <a:ext cx="144334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450" name="TextBox 4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5075" y="8030103"/>
                  <a:ext cx="144334" cy="138499"/>
                </a:xfrm>
                <a:prstGeom prst="rect">
                  <a:avLst/>
                </a:prstGeom>
                <a:blipFill>
                  <a:blip r:embed="rId40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1" name="직선 화살표 연결선 450"/>
            <p:cNvCxnSpPr>
              <a:stCxn id="437" idx="6"/>
              <a:endCxn id="449" idx="2"/>
            </p:cNvCxnSpPr>
            <p:nvPr/>
          </p:nvCxnSpPr>
          <p:spPr>
            <a:xfrm>
              <a:off x="5918917" y="7106507"/>
              <a:ext cx="3724037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직선 화살표 연결선 451"/>
            <p:cNvCxnSpPr>
              <a:stCxn id="449" idx="6"/>
              <a:endCxn id="459" idx="2"/>
            </p:cNvCxnSpPr>
            <p:nvPr/>
          </p:nvCxnSpPr>
          <p:spPr>
            <a:xfrm flipV="1">
              <a:off x="10031532" y="7641617"/>
              <a:ext cx="3102092" cy="101324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직선 화살표 연결선 452"/>
            <p:cNvCxnSpPr>
              <a:stCxn id="449" idx="6"/>
              <a:endCxn id="460" idx="2"/>
            </p:cNvCxnSpPr>
            <p:nvPr/>
          </p:nvCxnSpPr>
          <p:spPr>
            <a:xfrm>
              <a:off x="10031532" y="8654863"/>
              <a:ext cx="3128388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화살표 연결선 453"/>
            <p:cNvCxnSpPr>
              <a:stCxn id="448" idx="6"/>
              <a:endCxn id="460" idx="2"/>
            </p:cNvCxnSpPr>
            <p:nvPr/>
          </p:nvCxnSpPr>
          <p:spPr>
            <a:xfrm>
              <a:off x="10005234" y="7641617"/>
              <a:ext cx="3154686" cy="101324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화살표 연결선 454"/>
            <p:cNvCxnSpPr>
              <a:stCxn id="447" idx="6"/>
              <a:endCxn id="459" idx="2"/>
            </p:cNvCxnSpPr>
            <p:nvPr/>
          </p:nvCxnSpPr>
          <p:spPr>
            <a:xfrm>
              <a:off x="10005234" y="7106507"/>
              <a:ext cx="3128390" cy="53511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화살표 연결선 455"/>
            <p:cNvCxnSpPr>
              <a:stCxn id="448" idx="6"/>
              <a:endCxn id="459" idx="2"/>
            </p:cNvCxnSpPr>
            <p:nvPr/>
          </p:nvCxnSpPr>
          <p:spPr>
            <a:xfrm>
              <a:off x="10005234" y="7641617"/>
              <a:ext cx="3128390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화살표 연결선 456"/>
            <p:cNvCxnSpPr>
              <a:endCxn id="460" idx="2"/>
            </p:cNvCxnSpPr>
            <p:nvPr/>
          </p:nvCxnSpPr>
          <p:spPr>
            <a:xfrm>
              <a:off x="10971919" y="7641618"/>
              <a:ext cx="2188000" cy="101324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타원 457"/>
            <p:cNvSpPr/>
            <p:nvPr/>
          </p:nvSpPr>
          <p:spPr>
            <a:xfrm>
              <a:off x="13133624" y="6912218"/>
              <a:ext cx="388578" cy="3885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smtClean="0">
                  <a:solidFill>
                    <a:schemeClr val="tx1"/>
                  </a:solidFill>
                </a:rPr>
                <a:t>1</a:t>
              </a:r>
              <a:endParaRPr lang="ko-KR" altLang="en-US" sz="15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9" name="타원 458"/>
                <p:cNvSpPr/>
                <p:nvPr/>
              </p:nvSpPr>
              <p:spPr>
                <a:xfrm>
                  <a:off x="13133624" y="7447328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9" name="타원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3624" y="7447328"/>
                  <a:ext cx="388578" cy="388578"/>
                </a:xfrm>
                <a:prstGeom prst="ellipse">
                  <a:avLst/>
                </a:prstGeom>
                <a:blipFill>
                  <a:blip r:embed="rId41"/>
                  <a:stretch>
                    <a:fillRect l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0" name="타원 459"/>
                <p:cNvSpPr/>
                <p:nvPr/>
              </p:nvSpPr>
              <p:spPr>
                <a:xfrm>
                  <a:off x="13159920" y="8460574"/>
                  <a:ext cx="388578" cy="3885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ko-KR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15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0" name="타원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9920" y="8460574"/>
                  <a:ext cx="388578" cy="388578"/>
                </a:xfrm>
                <a:prstGeom prst="ellipse">
                  <a:avLst/>
                </a:prstGeom>
                <a:blipFill>
                  <a:blip r:embed="rId42"/>
                  <a:stretch>
                    <a:fillRect l="-1060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1" name="TextBox 460"/>
                <p:cNvSpPr txBox="1"/>
                <p:nvPr/>
              </p:nvSpPr>
              <p:spPr>
                <a:xfrm>
                  <a:off x="13282041" y="8030103"/>
                  <a:ext cx="144334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9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>
            <p:sp>
              <p:nvSpPr>
                <p:cNvPr id="461" name="TextBox 4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2041" y="8030103"/>
                  <a:ext cx="144334" cy="138499"/>
                </a:xfrm>
                <a:prstGeom prst="rect">
                  <a:avLst/>
                </a:prstGeom>
                <a:blipFill>
                  <a:blip r:embed="rId43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직선 화살표 연결선 461"/>
            <p:cNvCxnSpPr>
              <a:stCxn id="447" idx="6"/>
              <a:endCxn id="460" idx="2"/>
            </p:cNvCxnSpPr>
            <p:nvPr/>
          </p:nvCxnSpPr>
          <p:spPr>
            <a:xfrm>
              <a:off x="10005234" y="7106507"/>
              <a:ext cx="3154686" cy="154835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840154" y="7664386"/>
              <a:ext cx="645969" cy="43259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48" y="7633814"/>
              <a:ext cx="655346" cy="41436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759" y="7692941"/>
              <a:ext cx="992865" cy="37026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454" y="7727735"/>
              <a:ext cx="965512" cy="404721"/>
            </a:xfrm>
            <a:prstGeom prst="rect">
              <a:avLst/>
            </a:prstGeom>
          </p:spPr>
        </p:pic>
        <p:sp>
          <p:nvSpPr>
            <p:cNvPr id="479" name="TextBox 478"/>
            <p:cNvSpPr txBox="1"/>
            <p:nvPr/>
          </p:nvSpPr>
          <p:spPr>
            <a:xfrm>
              <a:off x="-5233694" y="9266548"/>
              <a:ext cx="15762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smtClean="0"/>
                <a:t>Input layer</a:t>
              </a:r>
            </a:p>
            <a:p>
              <a:pPr algn="ctr"/>
              <a:r>
                <a:rPr lang="en-US" altLang="ko-KR" sz="1500"/>
                <a:t># layer </a:t>
              </a:r>
              <a:r>
                <a:rPr lang="en-US" altLang="ko-KR" sz="1500" smtClean="0"/>
                <a:t>1</a:t>
              </a:r>
              <a:endParaRPr lang="ko-KR" altLang="en-US" sz="150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1060568" y="9257120"/>
              <a:ext cx="13863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smtClean="0"/>
                <a:t>Hidden layer</a:t>
              </a:r>
            </a:p>
            <a:p>
              <a:pPr algn="ctr"/>
              <a:r>
                <a:rPr lang="en-US" altLang="ko-KR" sz="1500"/>
                <a:t># layer 2</a:t>
              </a:r>
              <a:endParaRPr lang="ko-KR" altLang="en-US" sz="150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659604" y="9270812"/>
              <a:ext cx="151714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smtClean="0"/>
                <a:t>Hidden layer</a:t>
              </a:r>
            </a:p>
            <a:p>
              <a:pPr algn="ctr"/>
              <a:r>
                <a:rPr lang="en-US" altLang="ko-KR" sz="1500"/>
                <a:t># layer 3</a:t>
              </a:r>
              <a:endParaRPr lang="ko-KR" altLang="en-US" sz="150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951657" y="9257120"/>
              <a:ext cx="16183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smtClean="0"/>
                <a:t>Hidden layer</a:t>
              </a:r>
            </a:p>
            <a:p>
              <a:pPr algn="ctr"/>
              <a:r>
                <a:rPr lang="en-US" altLang="ko-KR" sz="1500"/>
                <a:t># layer </a:t>
              </a:r>
              <a:r>
                <a:rPr lang="en-US" altLang="ko-KR" sz="1500" smtClean="0"/>
                <a:t>L-2</a:t>
              </a:r>
              <a:endParaRPr lang="ko-KR" altLang="en-US" sz="150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9156723" y="9288452"/>
              <a:ext cx="133707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smtClean="0"/>
                <a:t>Hidden layer</a:t>
              </a:r>
            </a:p>
            <a:p>
              <a:pPr algn="ctr"/>
              <a:r>
                <a:rPr lang="en-US" altLang="ko-KR" sz="1500"/>
                <a:t># layer </a:t>
              </a:r>
              <a:r>
                <a:rPr lang="en-US" altLang="ko-KR" sz="1500" smtClean="0"/>
                <a:t>L-1</a:t>
              </a:r>
              <a:endParaRPr lang="ko-KR" altLang="en-US" sz="150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2630275" y="9257120"/>
              <a:ext cx="14821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smtClean="0"/>
                <a:t>Output layer</a:t>
              </a:r>
            </a:p>
            <a:p>
              <a:pPr algn="ctr"/>
              <a:r>
                <a:rPr lang="en-US" altLang="ko-KR" sz="1500" smtClean="0"/>
                <a:t># layer L</a:t>
              </a:r>
              <a:endParaRPr lang="ko-KR" altLang="en-US" sz="1500"/>
            </a:p>
          </p:txBody>
        </p:sp>
        <p:grpSp>
          <p:nvGrpSpPr>
            <p:cNvPr id="464" name="그룹 463"/>
            <p:cNvGrpSpPr/>
            <p:nvPr/>
          </p:nvGrpSpPr>
          <p:grpSpPr>
            <a:xfrm>
              <a:off x="11531339" y="-1852763"/>
              <a:ext cx="6164392" cy="2044766"/>
              <a:chOff x="11531339" y="-1852763"/>
              <a:chExt cx="6164392" cy="2044766"/>
            </a:xfrm>
          </p:grpSpPr>
          <p:cxnSp>
            <p:nvCxnSpPr>
              <p:cNvPr id="10" name="직선 연결선 9"/>
              <p:cNvCxnSpPr/>
              <p:nvPr/>
            </p:nvCxnSpPr>
            <p:spPr>
              <a:xfrm flipV="1">
                <a:off x="17649247" y="-1279593"/>
                <a:ext cx="0" cy="3736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flipV="1">
                <a:off x="11531339" y="-1279593"/>
                <a:ext cx="67506" cy="14715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>
                <a:off x="11598845" y="-1279593"/>
                <a:ext cx="609688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직사각형 18"/>
                  <p:cNvSpPr/>
                  <p:nvPr/>
                </p:nvSpPr>
                <p:spPr>
                  <a:xfrm>
                    <a:off x="14094985" y="-1852763"/>
                    <a:ext cx="1689499" cy="57317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3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sz="3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3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3000"/>
                  </a:p>
                </p:txBody>
              </p:sp>
            </mc:Choice>
            <mc:Fallback>
              <p:sp>
                <p:nvSpPr>
                  <p:cNvPr id="19" name="직사각형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94985" y="-1852763"/>
                    <a:ext cx="1689499" cy="573170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5" name="직선 연결선 154"/>
            <p:cNvCxnSpPr/>
            <p:nvPr/>
          </p:nvCxnSpPr>
          <p:spPr>
            <a:xfrm flipV="1">
              <a:off x="17669561" y="-2558030"/>
              <a:ext cx="0" cy="8360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7500875" y="-2558030"/>
              <a:ext cx="112204" cy="32926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>
              <a:off x="7613079" y="-2558030"/>
              <a:ext cx="1013374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직사각형 169"/>
                <p:cNvSpPr/>
                <p:nvPr/>
              </p:nvSpPr>
              <p:spPr>
                <a:xfrm>
                  <a:off x="11761958" y="-3325489"/>
                  <a:ext cx="1802843" cy="5731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3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ko-KR" sz="3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3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3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altLang="ko-KR" sz="3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ko-KR" altLang="en-US" sz="3000"/>
                </a:p>
              </p:txBody>
            </p:sp>
          </mc:Choice>
          <mc:Fallback>
            <p:sp>
              <p:nvSpPr>
                <p:cNvPr id="170" name="직사각형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61958" y="-3325489"/>
                  <a:ext cx="1802843" cy="57317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3" name="그룹 462"/>
            <p:cNvGrpSpPr/>
            <p:nvPr/>
          </p:nvGrpSpPr>
          <p:grpSpPr>
            <a:xfrm>
              <a:off x="13178815" y="529348"/>
              <a:ext cx="4568009" cy="4568250"/>
              <a:chOff x="13229477" y="529348"/>
              <a:chExt cx="4517347" cy="4568250"/>
            </a:xfrm>
          </p:grpSpPr>
          <p:cxnSp>
            <p:nvCxnSpPr>
              <p:cNvPr id="173" name="직선 연결선 172"/>
              <p:cNvCxnSpPr/>
              <p:nvPr/>
            </p:nvCxnSpPr>
            <p:spPr>
              <a:xfrm flipH="1">
                <a:off x="17697356" y="529348"/>
                <a:ext cx="49468" cy="456825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>
                <a:off x="13263541" y="1029541"/>
                <a:ext cx="0" cy="4068057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 flipH="1">
                <a:off x="13229477" y="5097598"/>
                <a:ext cx="4467878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직선 연결선 178"/>
            <p:cNvCxnSpPr/>
            <p:nvPr/>
          </p:nvCxnSpPr>
          <p:spPr>
            <a:xfrm>
              <a:off x="11542193" y="1029541"/>
              <a:ext cx="0" cy="406805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H="1">
              <a:off x="13081213" y="1022030"/>
              <a:ext cx="20949" cy="407556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H="1">
              <a:off x="11538857" y="5097598"/>
              <a:ext cx="1542356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1" name="그룹 190"/>
            <p:cNvGrpSpPr/>
            <p:nvPr/>
          </p:nvGrpSpPr>
          <p:grpSpPr>
            <a:xfrm>
              <a:off x="7563901" y="1775300"/>
              <a:ext cx="1848072" cy="3322298"/>
              <a:chOff x="11531340" y="1775300"/>
              <a:chExt cx="1439330" cy="3322298"/>
            </a:xfrm>
          </p:grpSpPr>
          <p:cxnSp>
            <p:nvCxnSpPr>
              <p:cNvPr id="192" name="직선 연결선 191"/>
              <p:cNvCxnSpPr/>
              <p:nvPr/>
            </p:nvCxnSpPr>
            <p:spPr>
              <a:xfrm flipH="1">
                <a:off x="12954908" y="1775300"/>
                <a:ext cx="15762" cy="332229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/>
              <p:cNvCxnSpPr/>
              <p:nvPr/>
            </p:nvCxnSpPr>
            <p:spPr>
              <a:xfrm>
                <a:off x="11542193" y="1775300"/>
                <a:ext cx="0" cy="332229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/>
              <p:cNvCxnSpPr/>
              <p:nvPr/>
            </p:nvCxnSpPr>
            <p:spPr>
              <a:xfrm flipH="1">
                <a:off x="11531340" y="5097598"/>
                <a:ext cx="1423568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그룹 464"/>
            <p:cNvGrpSpPr/>
            <p:nvPr/>
          </p:nvGrpSpPr>
          <p:grpSpPr>
            <a:xfrm>
              <a:off x="9467665" y="1022030"/>
              <a:ext cx="2002633" cy="4601423"/>
              <a:chOff x="9467665" y="1022030"/>
              <a:chExt cx="2002633" cy="4601423"/>
            </a:xfrm>
          </p:grpSpPr>
          <p:cxnSp>
            <p:nvCxnSpPr>
              <p:cNvPr id="183" name="직선 연결선 182"/>
              <p:cNvCxnSpPr/>
              <p:nvPr/>
            </p:nvCxnSpPr>
            <p:spPr>
              <a:xfrm flipH="1">
                <a:off x="11441256" y="1022030"/>
                <a:ext cx="29042" cy="407556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>
              <a:xfrm>
                <a:off x="9482710" y="1775300"/>
                <a:ext cx="0" cy="332229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 flipH="1">
                <a:off x="9467665" y="5097598"/>
                <a:ext cx="197359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직사각형 199"/>
                  <p:cNvSpPr/>
                  <p:nvPr/>
                </p:nvSpPr>
                <p:spPr>
                  <a:xfrm>
                    <a:off x="9810133" y="5210519"/>
                    <a:ext cx="948593" cy="4129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ko-KR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0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0" name="직사각형 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0133" y="5210519"/>
                    <a:ext cx="948593" cy="41293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직사각형 200"/>
                <p:cNvSpPr/>
                <p:nvPr/>
              </p:nvSpPr>
              <p:spPr>
                <a:xfrm>
                  <a:off x="7247939" y="5227912"/>
                  <a:ext cx="2270813" cy="4210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01" name="직사각형 2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7939" y="5227912"/>
                  <a:ext cx="2270813" cy="421013"/>
                </a:xfrm>
                <a:prstGeom prst="rect">
                  <a:avLst/>
                </a:prstGeom>
                <a:blipFill>
                  <a:blip r:embed="rId51"/>
                  <a:stretch>
                    <a:fillRect b="-159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9" name="그룹 488"/>
            <p:cNvGrpSpPr/>
            <p:nvPr/>
          </p:nvGrpSpPr>
          <p:grpSpPr>
            <a:xfrm>
              <a:off x="1396299" y="-4443886"/>
              <a:ext cx="16218853" cy="6591219"/>
              <a:chOff x="1396299" y="-4443886"/>
              <a:chExt cx="16218853" cy="6591219"/>
            </a:xfrm>
          </p:grpSpPr>
          <p:cxnSp>
            <p:nvCxnSpPr>
              <p:cNvPr id="204" name="직선 연결선 203"/>
              <p:cNvCxnSpPr/>
              <p:nvPr/>
            </p:nvCxnSpPr>
            <p:spPr>
              <a:xfrm flipV="1">
                <a:off x="17615152" y="-3870715"/>
                <a:ext cx="0" cy="3736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 flipV="1">
                <a:off x="1396299" y="-3870716"/>
                <a:ext cx="392134" cy="60180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1788433" y="-3870716"/>
                <a:ext cx="158267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8317868" y="-4443886"/>
                    <a:ext cx="2512538" cy="57317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3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sz="3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sz="3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3000"/>
                  </a:p>
                </p:txBody>
              </p:sp>
            </mc:Choice>
            <mc:Fallback>
              <p:sp>
                <p:nvSpPr>
                  <p:cNvPr id="207" name="직사각형 2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7868" y="-4443886"/>
                    <a:ext cx="2512538" cy="573170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9" name="그룹 208"/>
            <p:cNvGrpSpPr/>
            <p:nvPr/>
          </p:nvGrpSpPr>
          <p:grpSpPr>
            <a:xfrm>
              <a:off x="-600352" y="3222511"/>
              <a:ext cx="1996651" cy="3095035"/>
              <a:chOff x="9467665" y="1022030"/>
              <a:chExt cx="2002633" cy="4833347"/>
            </a:xfrm>
          </p:grpSpPr>
          <p:cxnSp>
            <p:nvCxnSpPr>
              <p:cNvPr id="210" name="직선 연결선 209"/>
              <p:cNvCxnSpPr/>
              <p:nvPr/>
            </p:nvCxnSpPr>
            <p:spPr>
              <a:xfrm flipH="1">
                <a:off x="11441256" y="1022030"/>
                <a:ext cx="29042" cy="407556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/>
              <p:cNvCxnSpPr/>
              <p:nvPr/>
            </p:nvCxnSpPr>
            <p:spPr>
              <a:xfrm>
                <a:off x="9482710" y="1775300"/>
                <a:ext cx="0" cy="332229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/>
              <p:cNvCxnSpPr/>
              <p:nvPr/>
            </p:nvCxnSpPr>
            <p:spPr>
              <a:xfrm flipH="1">
                <a:off x="9467665" y="5097598"/>
                <a:ext cx="1973590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3" name="직사각형 212"/>
                  <p:cNvSpPr/>
                  <p:nvPr/>
                </p:nvSpPr>
                <p:spPr>
                  <a:xfrm>
                    <a:off x="10024111" y="5210521"/>
                    <a:ext cx="704745" cy="64485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0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0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3" name="직사각형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4111" y="5210521"/>
                    <a:ext cx="704745" cy="644856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연결선 214"/>
            <p:cNvCxnSpPr/>
            <p:nvPr/>
          </p:nvCxnSpPr>
          <p:spPr>
            <a:xfrm flipH="1">
              <a:off x="-686211" y="3693168"/>
              <a:ext cx="21467" cy="214084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-2500110" y="3815770"/>
              <a:ext cx="0" cy="201824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flipH="1">
              <a:off x="-2514045" y="5834010"/>
              <a:ext cx="182783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직사각형 217"/>
                <p:cNvSpPr/>
                <p:nvPr/>
              </p:nvSpPr>
              <p:spPr>
                <a:xfrm>
                  <a:off x="-2830007" y="5913174"/>
                  <a:ext cx="1845633" cy="4264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18" name="직사각형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830007" y="5913174"/>
                  <a:ext cx="1845633" cy="426463"/>
                </a:xfrm>
                <a:prstGeom prst="rect">
                  <a:avLst/>
                </a:prstGeom>
                <a:blipFill>
                  <a:blip r:embed="rId54"/>
                  <a:stretch>
                    <a:fillRect b="-15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3" name="그룹 482"/>
            <p:cNvGrpSpPr/>
            <p:nvPr/>
          </p:nvGrpSpPr>
          <p:grpSpPr>
            <a:xfrm>
              <a:off x="10025709" y="-2318040"/>
              <a:ext cx="1365239" cy="2510043"/>
              <a:chOff x="10025709" y="-2318040"/>
              <a:chExt cx="1365239" cy="2510043"/>
            </a:xfrm>
          </p:grpSpPr>
          <p:cxnSp>
            <p:nvCxnSpPr>
              <p:cNvPr id="228" name="직선 연결선 227"/>
              <p:cNvCxnSpPr/>
              <p:nvPr/>
            </p:nvCxnSpPr>
            <p:spPr>
              <a:xfrm flipV="1">
                <a:off x="11380653" y="-1287649"/>
                <a:ext cx="0" cy="14796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10040660" y="-1287649"/>
                <a:ext cx="13502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 flipV="1">
                <a:off x="10025709" y="-1287649"/>
                <a:ext cx="14951" cy="10587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1" name="직사각형 230"/>
                  <p:cNvSpPr/>
                  <p:nvPr/>
                </p:nvSpPr>
                <p:spPr>
                  <a:xfrm>
                    <a:off x="10218759" y="-2318040"/>
                    <a:ext cx="949684" cy="1030475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ko-KR" alt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altLang="ko-KR" sz="1500" smtClean="0">
                      <a:solidFill>
                        <a:srgbClr val="FF0000"/>
                      </a:solidFill>
                    </a:endParaRPr>
                  </a:p>
                  <a:p>
                    <a:endParaRPr lang="en-US" altLang="ko-KR" sz="1500" smtClean="0">
                      <a:solidFill>
                        <a:srgbClr val="FF0000"/>
                      </a:solidFill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ko-KR" altLang="en-US" sz="1500"/>
                  </a:p>
                </p:txBody>
              </p:sp>
            </mc:Choice>
            <mc:Fallback>
              <p:sp>
                <p:nvSpPr>
                  <p:cNvPr id="231" name="직사각형 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8759" y="-2318040"/>
                    <a:ext cx="949684" cy="1030475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2" name="직선 연결선 241"/>
            <p:cNvCxnSpPr/>
            <p:nvPr/>
          </p:nvCxnSpPr>
          <p:spPr>
            <a:xfrm flipV="1">
              <a:off x="7450642" y="-666378"/>
              <a:ext cx="0" cy="14796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>
              <a:off x="6110649" y="-666378"/>
              <a:ext cx="13502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V="1">
              <a:off x="6092774" y="-666377"/>
              <a:ext cx="17875" cy="12658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직사각형 244"/>
            <p:cNvSpPr/>
            <p:nvPr/>
          </p:nvSpPr>
          <p:spPr>
            <a:xfrm>
              <a:off x="6347482" y="-1316596"/>
              <a:ext cx="184731" cy="32316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endParaRPr lang="ko-KR" altLang="en-US" sz="1500"/>
            </a:p>
          </p:txBody>
        </p:sp>
        <p:grpSp>
          <p:nvGrpSpPr>
            <p:cNvPr id="486" name="그룹 485"/>
            <p:cNvGrpSpPr/>
            <p:nvPr/>
          </p:nvGrpSpPr>
          <p:grpSpPr>
            <a:xfrm>
              <a:off x="156270" y="-435174"/>
              <a:ext cx="1191524" cy="2613793"/>
              <a:chOff x="156270" y="-435174"/>
              <a:chExt cx="1191524" cy="2613793"/>
            </a:xfrm>
          </p:grpSpPr>
          <p:cxnSp>
            <p:nvCxnSpPr>
              <p:cNvPr id="247" name="직선 연결선 246"/>
              <p:cNvCxnSpPr/>
              <p:nvPr/>
            </p:nvCxnSpPr>
            <p:spPr>
              <a:xfrm flipV="1">
                <a:off x="1338824" y="698967"/>
                <a:ext cx="0" cy="147965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/>
              <p:cNvCxnSpPr/>
              <p:nvPr/>
            </p:nvCxnSpPr>
            <p:spPr>
              <a:xfrm>
                <a:off x="171356" y="698967"/>
                <a:ext cx="117643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/>
              <p:cNvCxnSpPr/>
              <p:nvPr/>
            </p:nvCxnSpPr>
            <p:spPr>
              <a:xfrm flipV="1">
                <a:off x="156270" y="698968"/>
                <a:ext cx="15086" cy="122620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0" name="직사각형 249"/>
                  <p:cNvSpPr/>
                  <p:nvPr/>
                </p:nvSpPr>
                <p:spPr>
                  <a:xfrm>
                    <a:off x="446126" y="-435174"/>
                    <a:ext cx="804900" cy="1031373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5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(3)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ko-KR" altLang="en-US" sz="15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ko-KR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5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5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altLang="ko-KR" sz="1500" smtClean="0"/>
                  </a:p>
                  <a:p>
                    <a:endParaRPr lang="en-US" altLang="ko-KR" sz="1500"/>
                  </a:p>
                  <a:p>
                    <a:r>
                      <a:rPr lang="en-US" altLang="ko-KR" sz="1500" smtClean="0">
                        <a:solidFill>
                          <a:srgbClr val="FF0000"/>
                        </a:solidFill>
                      </a:rPr>
                      <a:t>=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a14:m>
                    <a:endParaRPr lang="ko-KR" altLang="en-US" sz="1500"/>
                  </a:p>
                </p:txBody>
              </p:sp>
            </mc:Choice>
            <mc:Fallback>
              <p:sp>
                <p:nvSpPr>
                  <p:cNvPr id="250" name="직사각형 2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26" y="-435174"/>
                    <a:ext cx="804900" cy="1031373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3030" b="-532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6" name="직선 연결선 255"/>
            <p:cNvCxnSpPr/>
            <p:nvPr/>
          </p:nvCxnSpPr>
          <p:spPr>
            <a:xfrm flipV="1">
              <a:off x="-2462944" y="1359299"/>
              <a:ext cx="0" cy="147965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>
              <a:off x="-3852896" y="1359299"/>
              <a:ext cx="140063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flipV="1">
              <a:off x="-3870857" y="1359300"/>
              <a:ext cx="17961" cy="12262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9" name="직사각형 258"/>
                <p:cNvSpPr/>
                <p:nvPr/>
              </p:nvSpPr>
              <p:spPr>
                <a:xfrm>
                  <a:off x="-3535689" y="275436"/>
                  <a:ext cx="752001" cy="107753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ko-KR" sz="1500" smtClean="0">
                    <a:solidFill>
                      <a:srgbClr val="FF0000"/>
                    </a:solidFill>
                  </a:endParaRPr>
                </a:p>
                <a:p>
                  <a:endParaRPr lang="en-US" altLang="ko-KR" sz="1500" smtClean="0"/>
                </a:p>
                <a:p>
                  <a:r>
                    <a:rPr lang="en-US" altLang="ko-KR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a14:m>
                  <a:endParaRPr lang="ko-KR" altLang="en-US" sz="1500"/>
                </a:p>
              </p:txBody>
            </p:sp>
          </mc:Choice>
          <mc:Fallback>
            <p:sp>
              <p:nvSpPr>
                <p:cNvPr id="259" name="직사각형 2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535689" y="275436"/>
                  <a:ext cx="752001" cy="1077539"/>
                </a:xfrm>
                <a:prstGeom prst="rect">
                  <a:avLst/>
                </a:prstGeom>
                <a:blipFill>
                  <a:blip r:embed="rId57"/>
                  <a:stretch>
                    <a:fillRect l="-7317" b="-79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직사각형 259"/>
                <p:cNvSpPr/>
                <p:nvPr/>
              </p:nvSpPr>
              <p:spPr>
                <a:xfrm>
                  <a:off x="15104588" y="5184385"/>
                  <a:ext cx="1870064" cy="799514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ko-KR" altLang="en-US" sz="2000">
                                <a:solidFill>
                                  <a:schemeClr val="accent6"/>
                                </a:solidFill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ko-KR" altLang="en-US" sz="20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60" name="직사각형 2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4588" y="5184385"/>
                  <a:ext cx="1870064" cy="799514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직사각형 260"/>
                <p:cNvSpPr/>
                <p:nvPr/>
              </p:nvSpPr>
              <p:spPr>
                <a:xfrm>
                  <a:off x="11470298" y="5155971"/>
                  <a:ext cx="1780295" cy="4210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200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61" name="직사각형 2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0298" y="5155971"/>
                  <a:ext cx="1780295" cy="421013"/>
                </a:xfrm>
                <a:prstGeom prst="rect">
                  <a:avLst/>
                </a:prstGeom>
                <a:blipFill>
                  <a:blip r:embed="rId59"/>
                  <a:stretch>
                    <a:fillRect b="-159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직사각형 263"/>
                <p:cNvSpPr/>
                <p:nvPr/>
              </p:nvSpPr>
              <p:spPr>
                <a:xfrm>
                  <a:off x="6217708" y="-1847502"/>
                  <a:ext cx="1072025" cy="107882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ko-KR" altLang="en-US" sz="15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ko-KR" sz="1500" smtClean="0"/>
                </a:p>
                <a:p>
                  <a:endParaRPr lang="en-US" altLang="ko-KR" sz="1600" b="0" i="1" smtClean="0">
                    <a:solidFill>
                      <a:schemeClr val="accent6"/>
                    </a:solidFill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ko-KR" altLang="en-US" sz="1500"/>
                </a:p>
              </p:txBody>
            </p:sp>
          </mc:Choice>
          <mc:Fallback>
            <p:sp>
              <p:nvSpPr>
                <p:cNvPr id="264" name="직사각형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708" y="-1847502"/>
                  <a:ext cx="1072025" cy="1078821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6" name="그룹 265"/>
            <p:cNvGrpSpPr/>
            <p:nvPr/>
          </p:nvGrpSpPr>
          <p:grpSpPr>
            <a:xfrm>
              <a:off x="-2414603" y="-5714999"/>
              <a:ext cx="20029755" cy="8699478"/>
              <a:chOff x="1396299" y="-4443886"/>
              <a:chExt cx="16218853" cy="6591219"/>
            </a:xfrm>
          </p:grpSpPr>
          <p:cxnSp>
            <p:nvCxnSpPr>
              <p:cNvPr id="267" name="직선 연결선 266"/>
              <p:cNvCxnSpPr/>
              <p:nvPr/>
            </p:nvCxnSpPr>
            <p:spPr>
              <a:xfrm flipV="1">
                <a:off x="17615152" y="-3870715"/>
                <a:ext cx="0" cy="3736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V="1">
                <a:off x="1396299" y="-3870716"/>
                <a:ext cx="392134" cy="60180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>
                <a:off x="1788433" y="-3870716"/>
                <a:ext cx="1582671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3" name="직사각형 272"/>
                  <p:cNvSpPr/>
                  <p:nvPr/>
                </p:nvSpPr>
                <p:spPr>
                  <a:xfrm>
                    <a:off x="8317868" y="-4443886"/>
                    <a:ext cx="2512538" cy="4342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3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ko-KR" sz="3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3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3000"/>
                  </a:p>
                </p:txBody>
              </p:sp>
            </mc:Choice>
            <mc:Fallback>
              <p:sp>
                <p:nvSpPr>
                  <p:cNvPr id="273" name="직사각형 2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7868" y="-4443886"/>
                    <a:ext cx="2512538" cy="434266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8825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4984" y="2724277"/>
            <a:ext cx="2142744" cy="1325563"/>
          </a:xfrm>
        </p:spPr>
        <p:txBody>
          <a:bodyPr/>
          <a:lstStyle/>
          <a:p>
            <a:r>
              <a:rPr lang="en-US" altLang="ko-KR" smtClean="0"/>
              <a:t>python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97280" y="1536192"/>
            <a:ext cx="20208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%d</a:t>
            </a:r>
            <a:endParaRPr lang="ko-KR" altLang="en-US" sz="500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773936" y="1444752"/>
            <a:ext cx="795528" cy="530352"/>
            <a:chOff x="1773936" y="1444752"/>
            <a:chExt cx="795528" cy="5303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73936" y="1444752"/>
              <a:ext cx="421360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2195296" y="1444752"/>
              <a:ext cx="374168" cy="530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1888972" y="466344"/>
            <a:ext cx="7794524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10 </a:t>
            </a:r>
            <a:r>
              <a:rPr lang="en-US" altLang="ko-KR" sz="1500" smtClean="0">
                <a:solidFill>
                  <a:schemeClr val="tx1"/>
                </a:solidFill>
              </a:rPr>
              <a:t>: 10</a:t>
            </a:r>
            <a:r>
              <a:rPr lang="ko-KR" altLang="en-US" sz="1500" smtClean="0">
                <a:solidFill>
                  <a:schemeClr val="tx1"/>
                </a:solidFill>
              </a:rPr>
              <a:t>칸의 메모리를 할당하고 오른쪽부터 데이터를 채워넣겠어</a:t>
            </a:r>
            <a:r>
              <a:rPr lang="en-US" altLang="ko-KR" sz="1500">
                <a:solidFill>
                  <a:schemeClr val="tx1"/>
                </a:solidFill>
              </a:rPr>
              <a:t>!</a:t>
            </a:r>
            <a:endParaRPr lang="ko-KR" altLang="en-US" sz="150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44314"/>
              </p:ext>
            </p:extLst>
          </p:nvPr>
        </p:nvGraphicFramePr>
        <p:xfrm>
          <a:off x="1583944" y="3497072"/>
          <a:ext cx="4405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38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4053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481512" y="2393188"/>
            <a:ext cx="6126296" cy="1289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smtClean="0">
                <a:solidFill>
                  <a:schemeClr val="tx1"/>
                </a:solidFill>
              </a:rPr>
              <a:t>‘%10d’ %123</a:t>
            </a:r>
            <a:r>
              <a:rPr lang="en-US" altLang="ko-KR" sz="2000" smtClean="0">
                <a:solidFill>
                  <a:schemeClr val="tx1"/>
                </a:solidFill>
              </a:rPr>
              <a:t> </a:t>
            </a:r>
            <a:r>
              <a:rPr lang="ko-KR" altLang="en-US" sz="2000" smtClean="0">
                <a:solidFill>
                  <a:schemeClr val="tx1"/>
                </a:solidFill>
              </a:rPr>
              <a:t>의 의미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3265"/>
              </p:ext>
            </p:extLst>
          </p:nvPr>
        </p:nvGraphicFramePr>
        <p:xfrm>
          <a:off x="5160266" y="6088380"/>
          <a:ext cx="5079320" cy="38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32">
                  <a:extLst>
                    <a:ext uri="{9D8B030D-6E8A-4147-A177-3AD203B41FA5}">
                      <a16:colId xmlns:a16="http://schemas.microsoft.com/office/drawing/2014/main" val="173446218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64913529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81208117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898939010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434655925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86245414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07932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89128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0" y="3711448"/>
            <a:ext cx="8586216" cy="3216148"/>
            <a:chOff x="1097280" y="466344"/>
            <a:chExt cx="8586216" cy="3216148"/>
          </a:xfrm>
        </p:grpSpPr>
        <p:sp>
          <p:nvSpPr>
            <p:cNvPr id="10" name="직사각형 9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‘%10.2f’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6" name="직선 연결선 5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직사각형 7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10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10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0621"/>
              </p:ext>
            </p:extLst>
          </p:nvPr>
        </p:nvGraphicFramePr>
        <p:xfrm>
          <a:off x="4800187" y="2633218"/>
          <a:ext cx="1841912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8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460478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155448"/>
            <a:ext cx="8586216" cy="3216148"/>
            <a:chOff x="1097280" y="466344"/>
            <a:chExt cx="8586216" cy="3216148"/>
          </a:xfrm>
        </p:grpSpPr>
        <p:sp>
          <p:nvSpPr>
            <p:cNvPr id="17" name="직사각형 16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‘%0.2f’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23" name="직선 연결선 22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직사각형 20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.2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212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37464"/>
              </p:ext>
            </p:extLst>
          </p:nvPr>
        </p:nvGraphicFramePr>
        <p:xfrm>
          <a:off x="1677079" y="3496056"/>
          <a:ext cx="2327656" cy="37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14">
                  <a:extLst>
                    <a:ext uri="{9D8B030D-6E8A-4147-A177-3AD203B41FA5}">
                      <a16:colId xmlns:a16="http://schemas.microsoft.com/office/drawing/2014/main" val="231861049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1047366848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3057574333"/>
                    </a:ext>
                  </a:extLst>
                </a:gridCol>
                <a:gridCol w="581914">
                  <a:extLst>
                    <a:ext uri="{9D8B030D-6E8A-4147-A177-3AD203B41FA5}">
                      <a16:colId xmlns:a16="http://schemas.microsoft.com/office/drawing/2014/main" val="75119016"/>
                    </a:ext>
                  </a:extLst>
                </a:gridCol>
              </a:tblGrid>
              <a:tr h="372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615345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097280" y="466344"/>
            <a:ext cx="8586216" cy="3216148"/>
            <a:chOff x="1097280" y="466344"/>
            <a:chExt cx="8586216" cy="3216148"/>
          </a:xfrm>
        </p:grpSpPr>
        <p:sp>
          <p:nvSpPr>
            <p:cNvPr id="6" name="직사각형 5"/>
            <p:cNvSpPr/>
            <p:nvPr/>
          </p:nvSpPr>
          <p:spPr>
            <a:xfrm>
              <a:off x="1481512" y="2393188"/>
              <a:ext cx="6126296" cy="1289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3000" smtClean="0">
                  <a:solidFill>
                    <a:schemeClr val="tx1"/>
                  </a:solidFill>
                </a:rPr>
                <a:t>‘%0.4f’ %3.141592</a:t>
              </a:r>
              <a:r>
                <a:rPr lang="en-US" altLang="ko-KR" sz="2000" smtClean="0">
                  <a:solidFill>
                    <a:schemeClr val="tx1"/>
                  </a:solidFill>
                </a:rPr>
                <a:t> </a:t>
              </a:r>
              <a:r>
                <a:rPr lang="ko-KR" altLang="en-US" sz="2000" smtClean="0">
                  <a:solidFill>
                    <a:schemeClr val="tx1"/>
                  </a:solidFill>
                </a:rPr>
                <a:t>의 의미</a:t>
              </a:r>
              <a:endParaRPr lang="ko-KR" altLang="en-US" sz="200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097280" y="466344"/>
              <a:ext cx="8586216" cy="2359152"/>
              <a:chOff x="1097280" y="466344"/>
              <a:chExt cx="8586216" cy="235915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1097280" y="1536192"/>
                <a:ext cx="2020824" cy="128930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000" smtClean="0">
                    <a:solidFill>
                      <a:schemeClr val="tx1"/>
                    </a:solidFill>
                  </a:rPr>
                  <a:t>%f</a:t>
                </a:r>
                <a:endParaRPr lang="ko-KR" altLang="en-US" sz="5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73936" y="1444752"/>
                <a:ext cx="795528" cy="530352"/>
                <a:chOff x="1773936" y="1444752"/>
                <a:chExt cx="795528" cy="530352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1773936" y="1444752"/>
                  <a:ext cx="421360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H="1">
                  <a:off x="2195296" y="1444752"/>
                  <a:ext cx="374168" cy="5303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직사각형 9"/>
              <p:cNvSpPr/>
              <p:nvPr/>
            </p:nvSpPr>
            <p:spPr>
              <a:xfrm>
                <a:off x="1888972" y="466344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0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0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칸의 메모리를 할당하고 오른쪽부터 데이터를 채워넣겠어</a:t>
                </a:r>
                <a:r>
                  <a:rPr lang="en-US" altLang="ko-KR" sz="150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888972" y="920242"/>
                <a:ext cx="7794524" cy="5603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0" smtClean="0">
                    <a:solidFill>
                      <a:schemeClr val="tx1"/>
                    </a:solidFill>
                  </a:rPr>
                  <a:t>.4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소수점은 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1500" smtClean="0">
                    <a:solidFill>
                      <a:schemeClr val="tx1"/>
                    </a:solidFill>
                  </a:rPr>
                  <a:t>번째까지만 보여줄래</a:t>
                </a:r>
                <a:r>
                  <a:rPr lang="en-US" altLang="ko-KR" sz="1500" smtClean="0">
                    <a:solidFill>
                      <a:schemeClr val="tx1"/>
                    </a:solidFill>
                  </a:rPr>
                  <a:t>!</a:t>
                </a:r>
                <a:endParaRPr lang="ko-KR" altLang="en-US" sz="15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117558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052236" y="2059806"/>
            <a:ext cx="3493970" cy="3493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95074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47147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2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94132" y="3325528"/>
            <a:ext cx="1169469" cy="9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>
                <a:solidFill>
                  <a:schemeClr val="tx1"/>
                </a:solidFill>
              </a:rPr>
              <a:t>3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59491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s1</a:t>
            </a:r>
            <a:endParaRPr lang="ko-KR" altLang="en-US" sz="50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70893" y="1578543"/>
            <a:ext cx="1169469" cy="96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smtClean="0">
                <a:solidFill>
                  <a:schemeClr val="tx1"/>
                </a:solidFill>
              </a:rPr>
              <a:t>s2</a:t>
            </a:r>
            <a:endParaRPr lang="ko-KR" altLang="en-US" sz="5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9916"/>
              </p:ext>
            </p:extLst>
          </p:nvPr>
        </p:nvGraphicFramePr>
        <p:xfrm>
          <a:off x="2032000" y="719666"/>
          <a:ext cx="8127999" cy="44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67949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10075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28549"/>
                    </a:ext>
                  </a:extLst>
                </a:gridCol>
              </a:tblGrid>
              <a:tr h="442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자료형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값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altLang="ko-KR" baseline="0" smtClean="0">
                          <a:solidFill>
                            <a:schemeClr val="tx1"/>
                          </a:solidFill>
                        </a:rPr>
                        <a:t> or 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7896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숫자형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이 아닌 숫자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779568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26177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②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 문자열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‘abc’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600767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‘’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191221"/>
                  </a:ext>
                </a:extLst>
              </a:tr>
              <a:tr h="442985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③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리스트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[1, 2, 3]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301046"/>
                  </a:ext>
                </a:extLst>
              </a:tr>
              <a:tr h="442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7284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④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튜플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342474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⑤</a:t>
                      </a:r>
                      <a:r>
                        <a:rPr lang="ko-KR" altLang="en-US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mtClean="0">
                          <a:solidFill>
                            <a:schemeClr val="tx1"/>
                          </a:solidFill>
                        </a:rPr>
                        <a:t>딕셔너리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08127"/>
                  </a:ext>
                </a:extLst>
              </a:tr>
              <a:tr h="442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23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1307</Words>
  <Application>Microsoft Office PowerPoint</Application>
  <PresentationFormat>와이드스크린</PresentationFormat>
  <Paragraphs>1001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c언어</vt:lpstr>
      <vt:lpstr>PowerPoint 프레젠테이션</vt:lpstr>
      <vt:lpstr>PowerPoint 프레젠테이션</vt:lpstr>
      <vt:lpstr>python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</vt:lpstr>
      <vt:lpstr>PowerPoint 프레젠테이션</vt:lpstr>
      <vt:lpstr>여기서 부터 인공지능 자료풀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JEONGJAEYOUNG</dc:creator>
  <cp:lastModifiedBy>JEONGJAEYOUNG</cp:lastModifiedBy>
  <cp:revision>119</cp:revision>
  <dcterms:created xsi:type="dcterms:W3CDTF">2020-01-20T03:22:57Z</dcterms:created>
  <dcterms:modified xsi:type="dcterms:W3CDTF">2020-03-16T11:21:00Z</dcterms:modified>
</cp:coreProperties>
</file>