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84" r:id="rId24"/>
    <p:sldId id="274" r:id="rId25"/>
    <p:sldId id="276" r:id="rId26"/>
    <p:sldId id="278" r:id="rId27"/>
    <p:sldId id="282" r:id="rId28"/>
    <p:sldId id="280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50.png"/><Relationship Id="rId21" Type="http://schemas.openxmlformats.org/officeDocument/2006/relationships/image" Target="../media/image42.png"/><Relationship Id="rId7" Type="http://schemas.openxmlformats.org/officeDocument/2006/relationships/image" Target="../media/image19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4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17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6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20.png"/><Relationship Id="rId7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Relationship Id="rId9" Type="http://schemas.openxmlformats.org/officeDocument/2006/relationships/image" Target="../media/image5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40.png"/><Relationship Id="rId10" Type="http://schemas.openxmlformats.org/officeDocument/2006/relationships/image" Target="../media/image52.png"/><Relationship Id="rId4" Type="http://schemas.openxmlformats.org/officeDocument/2006/relationships/image" Target="../media/image430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2.png"/><Relationship Id="rId5" Type="http://schemas.openxmlformats.org/officeDocument/2006/relationships/image" Target="../media/image550.png"/><Relationship Id="rId10" Type="http://schemas.openxmlformats.org/officeDocument/2006/relationships/image" Target="../media/image61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723225" y="515458"/>
            <a:ext cx="3776408" cy="2008667"/>
            <a:chOff x="2723475" y="420208"/>
            <a:chExt cx="6411382" cy="3410207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3475" y="420208"/>
              <a:ext cx="6411382" cy="3410207"/>
              <a:chOff x="2001098" y="465928"/>
              <a:chExt cx="8029869" cy="4271079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2001098" y="1533698"/>
                <a:ext cx="610154" cy="610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2001098" y="2296391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098" y="2296391"/>
                    <a:ext cx="610154" cy="610154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2001098" y="3059084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098" y="3059084"/>
                    <a:ext cx="610154" cy="61015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9420813" y="2296391"/>
                    <a:ext cx="610154" cy="61015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0813" y="2296391"/>
                    <a:ext cx="610154" cy="61015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5710955" y="465928"/>
                <a:ext cx="610154" cy="4271079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" name="직선 화살표 연결선 17"/>
            <p:cNvCxnSpPr>
              <a:endCxn id="8" idx="2"/>
            </p:cNvCxnSpPr>
            <p:nvPr/>
          </p:nvCxnSpPr>
          <p:spPr>
            <a:xfrm flipV="1">
              <a:off x="3210647" y="1394552"/>
              <a:ext cx="2474932" cy="73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9" idx="2"/>
            </p:cNvCxnSpPr>
            <p:nvPr/>
          </p:nvCxnSpPr>
          <p:spPr>
            <a:xfrm flipV="1">
              <a:off x="3210647" y="2125312"/>
              <a:ext cx="2474932" cy="60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9" idx="2"/>
            </p:cNvCxnSpPr>
            <p:nvPr/>
          </p:nvCxnSpPr>
          <p:spPr>
            <a:xfrm>
              <a:off x="3210647" y="1516346"/>
              <a:ext cx="2474932" cy="60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0" idx="2"/>
            </p:cNvCxnSpPr>
            <p:nvPr/>
          </p:nvCxnSpPr>
          <p:spPr>
            <a:xfrm>
              <a:off x="3210647" y="2125310"/>
              <a:ext cx="2474932" cy="73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3" idx="2"/>
            </p:cNvCxnSpPr>
            <p:nvPr/>
          </p:nvCxnSpPr>
          <p:spPr>
            <a:xfrm>
              <a:off x="3210647" y="2734274"/>
              <a:ext cx="2474932" cy="852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</p:cNvCxnSpPr>
            <p:nvPr/>
          </p:nvCxnSpPr>
          <p:spPr>
            <a:xfrm>
              <a:off x="3210647" y="1516346"/>
              <a:ext cx="2474932" cy="1321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" idx="6"/>
            </p:cNvCxnSpPr>
            <p:nvPr/>
          </p:nvCxnSpPr>
          <p:spPr>
            <a:xfrm>
              <a:off x="3210647" y="1516346"/>
              <a:ext cx="2474932" cy="2070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4" idx="6"/>
            </p:cNvCxnSpPr>
            <p:nvPr/>
          </p:nvCxnSpPr>
          <p:spPr>
            <a:xfrm flipV="1">
              <a:off x="3210647" y="1394553"/>
              <a:ext cx="2474932" cy="121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5" idx="6"/>
            </p:cNvCxnSpPr>
            <p:nvPr/>
          </p:nvCxnSpPr>
          <p:spPr>
            <a:xfrm>
              <a:off x="3210647" y="2125312"/>
              <a:ext cx="2474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13" idx="2"/>
            </p:cNvCxnSpPr>
            <p:nvPr/>
          </p:nvCxnSpPr>
          <p:spPr>
            <a:xfrm>
              <a:off x="3210647" y="2118944"/>
              <a:ext cx="2474932" cy="146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6" idx="6"/>
            </p:cNvCxnSpPr>
            <p:nvPr/>
          </p:nvCxnSpPr>
          <p:spPr>
            <a:xfrm>
              <a:off x="3210647" y="2734278"/>
              <a:ext cx="2474930" cy="10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6" idx="6"/>
            </p:cNvCxnSpPr>
            <p:nvPr/>
          </p:nvCxnSpPr>
          <p:spPr>
            <a:xfrm flipV="1">
              <a:off x="3210647" y="1413193"/>
              <a:ext cx="2474930" cy="1321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11" idx="2"/>
            </p:cNvCxnSpPr>
            <p:nvPr/>
          </p:nvCxnSpPr>
          <p:spPr>
            <a:xfrm flipV="1">
              <a:off x="6172747" y="2125312"/>
              <a:ext cx="2474938" cy="146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11" idx="2"/>
            </p:cNvCxnSpPr>
            <p:nvPr/>
          </p:nvCxnSpPr>
          <p:spPr>
            <a:xfrm flipV="1">
              <a:off x="6172747" y="2125312"/>
              <a:ext cx="2474938" cy="712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11" idx="2"/>
            </p:cNvCxnSpPr>
            <p:nvPr/>
          </p:nvCxnSpPr>
          <p:spPr>
            <a:xfrm>
              <a:off x="6172747" y="2125311"/>
              <a:ext cx="24749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endCxn id="11" idx="2"/>
            </p:cNvCxnSpPr>
            <p:nvPr/>
          </p:nvCxnSpPr>
          <p:spPr>
            <a:xfrm>
              <a:off x="6172747" y="1392087"/>
              <a:ext cx="2474938" cy="733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11" idx="2"/>
            </p:cNvCxnSpPr>
            <p:nvPr/>
          </p:nvCxnSpPr>
          <p:spPr>
            <a:xfrm>
              <a:off x="6172747" y="669413"/>
              <a:ext cx="2474938" cy="145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14" y="1209822"/>
            <a:ext cx="863953" cy="585632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3" y="1242180"/>
            <a:ext cx="977950" cy="61598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5040" y="1757680"/>
            <a:ext cx="3962400" cy="220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29200" y="2316480"/>
            <a:ext cx="4572000" cy="2814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3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04" y="262468"/>
            <a:ext cx="484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1192</Words>
  <Application>Microsoft Office PowerPoint</Application>
  <PresentationFormat>와이드스크린</PresentationFormat>
  <Paragraphs>840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79</cp:revision>
  <dcterms:created xsi:type="dcterms:W3CDTF">2020-01-20T03:22:57Z</dcterms:created>
  <dcterms:modified xsi:type="dcterms:W3CDTF">2020-03-02T09:18:01Z</dcterms:modified>
</cp:coreProperties>
</file>