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332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260" r:id="rId54"/>
    <p:sldId id="261" r:id="rId55"/>
    <p:sldId id="257" r:id="rId56"/>
    <p:sldId id="256" r:id="rId57"/>
    <p:sldId id="258" r:id="rId58"/>
    <p:sldId id="265" r:id="rId59"/>
    <p:sldId id="263" r:id="rId60"/>
    <p:sldId id="264" r:id="rId61"/>
    <p:sldId id="262" r:id="rId62"/>
    <p:sldId id="271" r:id="rId63"/>
    <p:sldId id="323" r:id="rId64"/>
    <p:sldId id="266" r:id="rId65"/>
    <p:sldId id="267" r:id="rId66"/>
    <p:sldId id="270" r:id="rId67"/>
    <p:sldId id="268" r:id="rId68"/>
    <p:sldId id="269" r:id="rId69"/>
    <p:sldId id="324" r:id="rId70"/>
    <p:sldId id="326" r:id="rId71"/>
    <p:sldId id="325" r:id="rId72"/>
    <p:sldId id="327" r:id="rId73"/>
    <p:sldId id="328" r:id="rId74"/>
    <p:sldId id="329" r:id="rId75"/>
    <p:sldId id="330" r:id="rId76"/>
    <p:sldId id="331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1" r:id="rId85"/>
    <p:sldId id="340" r:id="rId86"/>
    <p:sldId id="342" r:id="rId87"/>
    <p:sldId id="343" r:id="rId88"/>
    <p:sldId id="344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DDDD"/>
    <a:srgbClr val="B7ECFF"/>
    <a:srgbClr val="FF7C80"/>
    <a:srgbClr val="F5FAE2"/>
    <a:srgbClr val="B9FFDF"/>
    <a:srgbClr val="99F892"/>
    <a:srgbClr val="33CCFF"/>
    <a:srgbClr val="3DF12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5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4FE98-A440-4F8E-B70E-A924AB41D5D4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7EB2B-1470-40B3-B30C-F819ECAF1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9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32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0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08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48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71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15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5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1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2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5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1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0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5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0939A-1F35-486B-A64B-E9DD8B4540A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B77D-E127-4BC9-89DB-FD202A96F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6778" y="2880694"/>
            <a:ext cx="62872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 smtClean="0"/>
              <a:t>나와</a:t>
            </a:r>
            <a:r>
              <a:rPr lang="en-US" altLang="ko-KR" sz="6000" smtClean="0"/>
              <a:t> </a:t>
            </a:r>
            <a:r>
              <a:rPr lang="ko-KR" altLang="en-US" sz="6000" smtClean="0"/>
              <a:t>세상</a:t>
            </a:r>
            <a:endParaRPr lang="ko-KR" altLang="en-US" sz="6000"/>
          </a:p>
        </p:txBody>
      </p:sp>
    </p:spTree>
    <p:extLst>
      <p:ext uri="{BB962C8B-B14F-4D97-AF65-F5344CB8AC3E}">
        <p14:creationId xmlns:p14="http://schemas.microsoft.com/office/powerpoint/2010/main" val="34642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479" y="764666"/>
            <a:ext cx="8029003" cy="5824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정리</a:t>
            </a:r>
          </a:p>
          <a:p>
            <a:pPr>
              <a:defRPr lang="ko-KR" altLang="en-US"/>
            </a:pPr>
            <a:endParaRPr lang="ko-KR" altLang="en-US" sz="2400" dirty="0"/>
          </a:p>
          <a:p>
            <a:pPr>
              <a:defRPr lang="ko-KR" altLang="en-US"/>
            </a:pPr>
            <a:r>
              <a:rPr lang="en-US" altLang="ko-KR" sz="2400" dirty="0"/>
              <a:t>PART 1. </a:t>
            </a:r>
            <a:r>
              <a:rPr lang="ko-KR" altLang="en-US" sz="2400" dirty="0"/>
              <a:t>생각의 흐름 </a:t>
            </a:r>
          </a:p>
          <a:p>
            <a:pPr>
              <a:defRPr lang="ko-KR" altLang="en-US"/>
            </a:pPr>
            <a:endParaRPr lang="ko-KR" altLang="en-US" sz="2600" dirty="0"/>
          </a:p>
          <a:p>
            <a:pPr>
              <a:defRPr lang="ko-KR" altLang="en-US"/>
            </a:pPr>
            <a:endParaRPr lang="ko-KR" altLang="en-US" sz="2600" dirty="0"/>
          </a:p>
          <a:p>
            <a:pPr>
              <a:defRPr lang="ko-KR" altLang="en-US"/>
            </a:pPr>
            <a:endParaRPr lang="ko-KR" altLang="en-US" sz="2600" dirty="0"/>
          </a:p>
          <a:p>
            <a:pPr>
              <a:defRPr lang="ko-KR" altLang="en-US"/>
            </a:pPr>
            <a:r>
              <a:rPr lang="en-US" altLang="ko-KR" sz="2400" dirty="0"/>
              <a:t>PART </a:t>
            </a:r>
            <a:r>
              <a:rPr lang="ko-KR" altLang="en-US" sz="2400" dirty="0"/>
              <a:t>2</a:t>
            </a:r>
            <a:r>
              <a:rPr lang="en-US" altLang="ko-KR" sz="2400" dirty="0"/>
              <a:t>.</a:t>
            </a:r>
            <a:r>
              <a:rPr lang="ko-KR" altLang="en-US" sz="2400" dirty="0"/>
              <a:t> 내가 생각하는 멋진 사회 &amp; 내가 하고 싶은 것</a:t>
            </a:r>
          </a:p>
          <a:p>
            <a:pPr>
              <a:defRPr lang="ko-KR" altLang="en-US"/>
            </a:pPr>
            <a:endParaRPr lang="ko-KR" altLang="en-US" sz="2600" dirty="0"/>
          </a:p>
          <a:p>
            <a:pPr>
              <a:defRPr lang="ko-KR" altLang="en-US"/>
            </a:pPr>
            <a:endParaRPr lang="ko-KR" altLang="en-US" sz="2600" dirty="0"/>
          </a:p>
          <a:p>
            <a:pPr>
              <a:defRPr lang="ko-KR" altLang="en-US"/>
            </a:pPr>
            <a:endParaRPr lang="ko-KR" altLang="en-US" sz="2600" dirty="0"/>
          </a:p>
          <a:p>
            <a:pPr>
              <a:defRPr lang="ko-KR" altLang="en-US"/>
            </a:pPr>
            <a:r>
              <a:rPr lang="en-US" altLang="ko-KR" sz="2400" dirty="0"/>
              <a:t>PART </a:t>
            </a:r>
            <a:r>
              <a:rPr lang="ko-KR" altLang="en-US" sz="2400" dirty="0"/>
              <a:t>3</a:t>
            </a:r>
            <a:r>
              <a:rPr lang="en-US" altLang="ko-KR" sz="2400" dirty="0"/>
              <a:t>. </a:t>
            </a:r>
            <a:r>
              <a:rPr lang="ko-KR" altLang="en-US" sz="2400" dirty="0"/>
              <a:t>내가 하고 있는 것</a:t>
            </a:r>
          </a:p>
          <a:p>
            <a:pPr>
              <a:defRPr lang="ko-KR" altLang="en-US"/>
            </a:pPr>
            <a:endParaRPr lang="ko-KR" altLang="en-US" sz="2600" dirty="0"/>
          </a:p>
          <a:p>
            <a:pPr>
              <a:defRPr lang="ko-KR" altLang="en-US"/>
            </a:pPr>
            <a:endParaRPr lang="ko-KR" altLang="en-US" sz="2600" dirty="0"/>
          </a:p>
          <a:p>
            <a:pPr>
              <a:defRPr lang="ko-KR" altLang="en-US"/>
            </a:pPr>
            <a:endParaRPr lang="ko-KR" altLang="en-US" sz="2600" dirty="0"/>
          </a:p>
        </p:txBody>
      </p:sp>
      <p:sp>
        <p:nvSpPr>
          <p:cNvPr id="6" name="직사각형 5"/>
          <p:cNvSpPr/>
          <p:nvPr/>
        </p:nvSpPr>
        <p:spPr>
          <a:xfrm>
            <a:off x="3137104" y="2258435"/>
            <a:ext cx="5602103" cy="386677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: 「어떻게 살까?」 → (하고 싶은 것을 하자) → (나에 대해 알자) → (세상을 알자)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05204" y="3794835"/>
            <a:ext cx="3516990" cy="792099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: 사람들이 남들 눈치 안 보면서</a:t>
            </a:r>
          </a:p>
          <a:p>
            <a:pPr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</a:rPr>
              <a:t>각자 하고 싶은 일</a:t>
            </a:r>
            <a:r>
              <a:rPr lang="ko-KR" altLang="en-US" sz="1200" dirty="0">
                <a:solidFill>
                  <a:schemeClr val="tx1"/>
                </a:solidFill>
              </a:rPr>
              <a:t>을 하고,</a:t>
            </a:r>
          </a:p>
          <a:p>
            <a:pPr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  그런 사람들이 서로 </a:t>
            </a:r>
            <a:r>
              <a:rPr lang="ko-KR" altLang="en-US" sz="1200" b="1" dirty="0">
                <a:solidFill>
                  <a:schemeClr val="tx1"/>
                </a:solidFill>
              </a:rPr>
              <a:t>소통</a:t>
            </a:r>
            <a:r>
              <a:rPr lang="ko-KR" altLang="en-US" sz="1200" dirty="0">
                <a:solidFill>
                  <a:schemeClr val="tx1"/>
                </a:solidFill>
              </a:rPr>
              <a:t>하면서 살아가는 사회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82162" y="3826733"/>
            <a:ext cx="3168396" cy="288036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defTabSz="871876">
              <a:defRPr lang="ko-KR" altLang="en-US"/>
            </a:pPr>
            <a:r>
              <a:rPr lang="ko-KR" altLang="en-US" sz="1200" dirty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: 세상이 어떻게 생겼는지 알려주는 사람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79636" y="5368399"/>
            <a:ext cx="3672459" cy="504063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: 세상에 대해 알아보고(#내용물)</a:t>
            </a:r>
          </a:p>
          <a:p>
            <a:pPr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  그것을 표현하는 방법을 배우기(#포장지)</a:t>
            </a:r>
          </a:p>
        </p:txBody>
      </p:sp>
    </p:spTree>
    <p:extLst>
      <p:ext uri="{BB962C8B-B14F-4D97-AF65-F5344CB8AC3E}">
        <p14:creationId xmlns:p14="http://schemas.microsoft.com/office/powerpoint/2010/main" val="2116204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3780" y="1394816"/>
            <a:ext cx="6264441" cy="4410481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tx1"/>
                </a:solidFill>
              </a:rPr>
              <a:t>[돈의 관점에서 본]</a:t>
            </a:r>
          </a:p>
          <a:p>
            <a:pPr algn="ctr">
              <a:defRPr lang="ko-KR" altLang="en-US"/>
            </a:pPr>
            <a:endParaRPr lang="ko-KR" altLang="en-US" sz="11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4800">
                <a:solidFill>
                  <a:schemeClr val="tx1"/>
                </a:solidFill>
              </a:rPr>
              <a:t>내가 사는 세상</a:t>
            </a:r>
          </a:p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: 세상이 어떻게 생겼을까?</a:t>
            </a:r>
          </a:p>
        </p:txBody>
      </p:sp>
    </p:spTree>
    <p:extLst>
      <p:ext uri="{BB962C8B-B14F-4D97-AF65-F5344CB8AC3E}">
        <p14:creationId xmlns:p14="http://schemas.microsoft.com/office/powerpoint/2010/main" val="309765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711578" y="3099734"/>
            <a:ext cx="5508687" cy="1756332"/>
          </a:xfrm>
          <a:prstGeom prst="ellipse">
            <a:avLst/>
          </a:prstGeom>
          <a:solidFill>
            <a:srgbClr val="E2F0F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50" name="그룹 49"/>
          <p:cNvGrpSpPr/>
          <p:nvPr/>
        </p:nvGrpSpPr>
        <p:grpSpPr>
          <a:xfrm>
            <a:off x="5027847" y="3495291"/>
            <a:ext cx="618098" cy="654492"/>
            <a:chOff x="2667600" y="2516398"/>
            <a:chExt cx="1026000" cy="1282562"/>
          </a:xfrm>
        </p:grpSpPr>
        <p:sp>
          <p:nvSpPr>
            <p:cNvPr id="8" name="타원 7"/>
            <p:cNvSpPr/>
            <p:nvPr/>
          </p:nvSpPr>
          <p:spPr>
            <a:xfrm>
              <a:off x="2667600" y="2516398"/>
              <a:ext cx="1026000" cy="68399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>
                  <a:solidFill>
                    <a:schemeClr val="tx1"/>
                  </a:solidFill>
                </a:rPr>
                <a:t>나</a:t>
              </a:r>
            </a:p>
          </p:txBody>
        </p:sp>
        <p:cxnSp>
          <p:nvCxnSpPr>
            <p:cNvPr id="9" name="직선 연결선 8"/>
            <p:cNvCxnSpPr>
              <a:stCxn id="8" idx="4"/>
            </p:cNvCxnSpPr>
            <p:nvPr/>
          </p:nvCxnSpPr>
          <p:spPr>
            <a:xfrm rot="16200000" flipH="1">
              <a:off x="3031684" y="3349312"/>
              <a:ext cx="298852" cy="1022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그룹 204"/>
          <p:cNvGrpSpPr/>
          <p:nvPr/>
        </p:nvGrpSpPr>
        <p:grpSpPr>
          <a:xfrm>
            <a:off x="2801588" y="260604"/>
            <a:ext cx="6970970" cy="5475351"/>
            <a:chOff x="1277588" y="260603"/>
            <a:chExt cx="6970970" cy="5475351"/>
          </a:xfrm>
        </p:grpSpPr>
        <p:sp>
          <p:nvSpPr>
            <p:cNvPr id="149" name="TextBox 148"/>
            <p:cNvSpPr txBox="1"/>
            <p:nvPr/>
          </p:nvSpPr>
          <p:spPr>
            <a:xfrm>
              <a:off x="4428234" y="260603"/>
              <a:ext cx="2016000" cy="2017122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400" b="1"/>
                <a:t>&lt;주체&gt;</a:t>
              </a:r>
            </a:p>
            <a:p>
              <a:pPr>
                <a:defRPr lang="ko-KR" altLang="en-US"/>
              </a:pPr>
              <a:r>
                <a:rPr lang="ko-KR" altLang="en-US" sz="1400"/>
                <a:t>⓪ 나</a:t>
              </a:r>
            </a:p>
            <a:p>
              <a:pPr>
                <a:defRPr lang="ko-KR" altLang="en-US"/>
              </a:pPr>
              <a:r>
                <a:rPr lang="ko-KR" altLang="en-US" sz="1400"/>
                <a:t>① 은행(상업·투자·중앙)</a:t>
              </a:r>
            </a:p>
            <a:p>
              <a:pPr>
                <a:defRPr lang="ko-KR" altLang="en-US"/>
              </a:pPr>
              <a:r>
                <a:rPr lang="ko-KR" altLang="en-US" sz="1400"/>
                <a:t>② 기업·공장</a:t>
              </a:r>
            </a:p>
            <a:p>
              <a:pPr>
                <a:defRPr lang="ko-KR" altLang="en-US"/>
              </a:pPr>
              <a:r>
                <a:rPr lang="ko-KR" altLang="en-US" sz="1400"/>
                <a:t>③ 증권 거래소</a:t>
              </a:r>
            </a:p>
            <a:p>
              <a:pPr>
                <a:defRPr lang="ko-KR" altLang="en-US"/>
              </a:pPr>
              <a:r>
                <a:rPr lang="ko-KR" altLang="en-US" sz="1400"/>
                <a:t>④ 사고</a:t>
              </a:r>
            </a:p>
            <a:p>
              <a:pPr>
                <a:defRPr lang="ko-KR" altLang="en-US"/>
              </a:pPr>
              <a:r>
                <a:rPr lang="ko-KR" altLang="en-US" sz="1400"/>
                <a:t>⑤ 집, 주택</a:t>
              </a:r>
            </a:p>
            <a:p>
              <a:pPr>
                <a:defRPr lang="ko-KR" altLang="en-US"/>
              </a:pPr>
              <a:r>
                <a:rPr lang="ko-KR" altLang="en-US" sz="1400"/>
                <a:t>⑥ 외국</a:t>
              </a:r>
            </a:p>
            <a:p>
              <a:pPr>
                <a:defRPr lang="ko-KR" altLang="en-US"/>
              </a:pPr>
              <a:r>
                <a:rPr lang="ko-KR" altLang="en-US" sz="1400"/>
                <a:t>⑦ 정부</a:t>
              </a:r>
            </a:p>
          </p:txBody>
        </p:sp>
        <p:grpSp>
          <p:nvGrpSpPr>
            <p:cNvPr id="198" name="그룹 197"/>
            <p:cNvGrpSpPr/>
            <p:nvPr/>
          </p:nvGrpSpPr>
          <p:grpSpPr>
            <a:xfrm>
              <a:off x="2618755" y="4209579"/>
              <a:ext cx="998718" cy="521855"/>
              <a:chOff x="1952671" y="4006668"/>
              <a:chExt cx="998718" cy="521855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1952671" y="4149091"/>
                <a:ext cx="34204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200" b="1"/>
                  <a:t>④</a:t>
                </a:r>
              </a:p>
            </p:txBody>
          </p:sp>
          <p:sp>
            <p:nvSpPr>
              <p:cNvPr id="92" name="폭발 1 91"/>
              <p:cNvSpPr/>
              <p:nvPr/>
            </p:nvSpPr>
            <p:spPr>
              <a:xfrm>
                <a:off x="2270314" y="4006668"/>
                <a:ext cx="681075" cy="521855"/>
              </a:xfrm>
              <a:prstGeom prst="irregularSeal1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effectLst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500" b="1">
                    <a:solidFill>
                      <a:schemeClr val="tx1"/>
                    </a:solidFill>
                  </a:rPr>
                  <a:t>사고</a:t>
                </a:r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4235569" y="2623787"/>
              <a:ext cx="1514806" cy="1094588"/>
              <a:chOff x="3569485" y="2420874"/>
              <a:chExt cx="1514806" cy="1094588"/>
            </a:xfrm>
          </p:grpSpPr>
          <p:sp>
            <p:nvSpPr>
              <p:cNvPr id="17" name="정육면체 16"/>
              <p:cNvSpPr/>
              <p:nvPr/>
            </p:nvSpPr>
            <p:spPr>
              <a:xfrm>
                <a:off x="3652728" y="2701817"/>
                <a:ext cx="1431563" cy="777895"/>
              </a:xfrm>
              <a:prstGeom prst="cube">
                <a:avLst>
                  <a:gd name="adj" fmla="val 10156"/>
                </a:avLst>
              </a:prstGeom>
              <a:solidFill>
                <a:srgbClr val="ACD2B8"/>
              </a:solidFill>
              <a:ln algn="ctr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정육면체 17"/>
              <p:cNvSpPr/>
              <p:nvPr/>
            </p:nvSpPr>
            <p:spPr>
              <a:xfrm>
                <a:off x="3569485" y="2989663"/>
                <a:ext cx="671940" cy="525799"/>
              </a:xfrm>
              <a:prstGeom prst="cube">
                <a:avLst>
                  <a:gd name="adj" fmla="val 10156"/>
                </a:avLst>
              </a:prstGeom>
              <a:solidFill>
                <a:srgbClr val="B0EDD6"/>
              </a:solidFill>
              <a:ln algn="ctr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03659" y="3057819"/>
                <a:ext cx="462325" cy="183517"/>
              </a:xfrm>
              <a:prstGeom prst="rect">
                <a:avLst/>
              </a:prstGeom>
              <a:solidFill>
                <a:srgbClr val="B0EDD6"/>
              </a:solidFill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500" b="1"/>
                  <a:t>상업은행</a:t>
                </a:r>
              </a:p>
            </p:txBody>
          </p:sp>
          <p:sp>
            <p:nvSpPr>
              <p:cNvPr id="19" name="정육면체 18"/>
              <p:cNvSpPr/>
              <p:nvPr/>
            </p:nvSpPr>
            <p:spPr>
              <a:xfrm>
                <a:off x="4203863" y="2989663"/>
                <a:ext cx="726937" cy="525799"/>
              </a:xfrm>
              <a:prstGeom prst="cube">
                <a:avLst>
                  <a:gd name="adj" fmla="val 10156"/>
                </a:avLst>
              </a:prstGeom>
              <a:solidFill>
                <a:srgbClr val="C8F1C8"/>
              </a:solidFill>
              <a:ln algn="ctr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03691" y="3054476"/>
                <a:ext cx="515253" cy="105690"/>
              </a:xfrm>
              <a:prstGeom prst="rect">
                <a:avLst/>
              </a:prstGeom>
              <a:solidFill>
                <a:srgbClr val="C8F1C8"/>
              </a:solidFill>
            </p:spPr>
            <p:txBody>
              <a:bodyPr vert="horz" wrap="square" lIns="91440" tIns="45720" rIns="91440" bIns="45720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500" b="1"/>
                  <a:t>투자은행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991329" y="2817643"/>
                <a:ext cx="629518" cy="107868"/>
              </a:xfrm>
              <a:prstGeom prst="rect">
                <a:avLst/>
              </a:prstGeom>
              <a:solidFill>
                <a:srgbClr val="ACD2B8"/>
              </a:solidFill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500" b="1"/>
                  <a:t>중앙은행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671886" y="2420874"/>
                <a:ext cx="3960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200" b="1"/>
                  <a:t>①</a:t>
                </a:r>
              </a:p>
            </p:txBody>
          </p:sp>
        </p:grpSp>
        <p:grpSp>
          <p:nvGrpSpPr>
            <p:cNvPr id="194" name="그룹 193"/>
            <p:cNvGrpSpPr/>
            <p:nvPr/>
          </p:nvGrpSpPr>
          <p:grpSpPr>
            <a:xfrm>
              <a:off x="1908980" y="2360514"/>
              <a:ext cx="1518333" cy="1467707"/>
              <a:chOff x="1242896" y="2157603"/>
              <a:chExt cx="1518333" cy="1467707"/>
            </a:xfrm>
          </p:grpSpPr>
          <p:sp>
            <p:nvSpPr>
              <p:cNvPr id="36" name="정육면체 35"/>
              <p:cNvSpPr/>
              <p:nvPr/>
            </p:nvSpPr>
            <p:spPr>
              <a:xfrm rot="16200000">
                <a:off x="1709173" y="2570996"/>
                <a:ext cx="1299700" cy="804413"/>
              </a:xfrm>
              <a:prstGeom prst="cube">
                <a:avLst>
                  <a:gd name="adj" fmla="val 25000"/>
                </a:avLst>
              </a:prstGeom>
              <a:solidFill>
                <a:srgbClr val="E7E7A5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352844" y="2590004"/>
                <a:ext cx="309841" cy="246221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500" b="1"/>
                  <a:t>기업</a:t>
                </a: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1491755" y="2982368"/>
                <a:ext cx="121434" cy="261524"/>
              </a:xfrm>
              <a:custGeom>
                <a:avLst/>
                <a:gdLst>
                  <a:gd name="connsiteX0" fmla="*/ 186913 w 201574"/>
                  <a:gd name="connsiteY0" fmla="*/ 115449 h 647691"/>
                  <a:gd name="connsiteX1" fmla="*/ 113 w 201574"/>
                  <a:gd name="connsiteY1" fmla="*/ 3703 h 647691"/>
                  <a:gd name="connsiteX2" fmla="*/ 5404 w 201574"/>
                  <a:gd name="connsiteY2" fmla="*/ 400578 h 647691"/>
                  <a:gd name="connsiteX3" fmla="*/ 201196 w 201574"/>
                  <a:gd name="connsiteY3" fmla="*/ 638703 h 647691"/>
                  <a:gd name="connsiteX4" fmla="*/ 186913 w 201574"/>
                  <a:gd name="connsiteY4" fmla="*/ 115449 h 647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574" h="647691">
                    <a:moveTo>
                      <a:pt x="186913" y="115449"/>
                    </a:moveTo>
                    <a:lnTo>
                      <a:pt x="113" y="3703"/>
                    </a:lnTo>
                    <a:lnTo>
                      <a:pt x="5404" y="400578"/>
                    </a:lnTo>
                    <a:lnTo>
                      <a:pt x="201196" y="638703"/>
                    </a:lnTo>
                    <a:lnTo>
                      <a:pt x="186913" y="115449"/>
                    </a:lnTo>
                    <a:close/>
                  </a:path>
                </a:pathLst>
              </a:custGeom>
              <a:solidFill>
                <a:srgbClr val="BCBCAD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원통 79"/>
              <p:cNvSpPr/>
              <p:nvPr/>
            </p:nvSpPr>
            <p:spPr>
              <a:xfrm>
                <a:off x="1342982" y="2927490"/>
                <a:ext cx="216903" cy="261682"/>
              </a:xfrm>
              <a:prstGeom prst="can">
                <a:avLst>
                  <a:gd name="adj" fmla="val 25000"/>
                </a:avLst>
              </a:prstGeom>
              <a:solidFill>
                <a:srgbClr val="D9D9D9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1362179" y="3012500"/>
                <a:ext cx="761655" cy="612810"/>
              </a:xfrm>
              <a:custGeom>
                <a:avLst/>
                <a:gdLst>
                  <a:gd name="connsiteX0" fmla="*/ 28 w 1264297"/>
                  <a:gd name="connsiteY0" fmla="*/ 1517648 h 1517682"/>
                  <a:gd name="connsiteX1" fmla="*/ 1238279 w 1264297"/>
                  <a:gd name="connsiteY1" fmla="*/ 1508989 h 1517682"/>
                  <a:gd name="connsiteX2" fmla="*/ 1264256 w 1264297"/>
                  <a:gd name="connsiteY2" fmla="*/ 582467 h 1517682"/>
                  <a:gd name="connsiteX3" fmla="*/ 883256 w 1264297"/>
                  <a:gd name="connsiteY3" fmla="*/ 10966 h 1517682"/>
                  <a:gd name="connsiteX4" fmla="*/ 883256 w 1264297"/>
                  <a:gd name="connsiteY4" fmla="*/ 565148 h 1517682"/>
                  <a:gd name="connsiteX5" fmla="*/ 398346 w 1264297"/>
                  <a:gd name="connsiteY5" fmla="*/ 36944 h 1517682"/>
                  <a:gd name="connsiteX6" fmla="*/ 415665 w 1264297"/>
                  <a:gd name="connsiteY6" fmla="*/ 556489 h 1517682"/>
                  <a:gd name="connsiteX7" fmla="*/ 8688 w 1264297"/>
                  <a:gd name="connsiteY7" fmla="*/ 71580 h 1517682"/>
                  <a:gd name="connsiteX8" fmla="*/ 28 w 1264297"/>
                  <a:gd name="connsiteY8" fmla="*/ 1517648 h 1517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4297" h="1517682">
                    <a:moveTo>
                      <a:pt x="28" y="1517648"/>
                    </a:moveTo>
                    <a:lnTo>
                      <a:pt x="1238279" y="1508989"/>
                    </a:lnTo>
                    <a:lnTo>
                      <a:pt x="1264256" y="582467"/>
                    </a:lnTo>
                    <a:lnTo>
                      <a:pt x="883256" y="10966"/>
                    </a:lnTo>
                    <a:lnTo>
                      <a:pt x="883256" y="565148"/>
                    </a:lnTo>
                    <a:lnTo>
                      <a:pt x="398346" y="36944"/>
                    </a:lnTo>
                    <a:lnTo>
                      <a:pt x="415665" y="556489"/>
                    </a:lnTo>
                    <a:lnTo>
                      <a:pt x="8688" y="71580"/>
                    </a:lnTo>
                    <a:lnTo>
                      <a:pt x="28" y="151764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500" b="1">
                  <a:solidFill>
                    <a:schemeClr val="tx1"/>
                  </a:solidFill>
                </a:endParaRPr>
              </a:p>
              <a:p>
                <a:pPr algn="ctr">
                  <a:defRPr lang="ko-KR" altLang="en-US"/>
                </a:pPr>
                <a:r>
                  <a:rPr lang="ko-KR" altLang="en-US" sz="500" b="1">
                    <a:solidFill>
                      <a:schemeClr val="tx1"/>
                    </a:solidFill>
                  </a:rPr>
                  <a:t>공장</a:t>
                </a:r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1769903" y="2973344"/>
                <a:ext cx="128111" cy="267304"/>
              </a:xfrm>
              <a:custGeom>
                <a:avLst/>
                <a:gdLst>
                  <a:gd name="connsiteX0" fmla="*/ 200762 w 211922"/>
                  <a:gd name="connsiteY0" fmla="*/ 109510 h 661606"/>
                  <a:gd name="connsiteX1" fmla="*/ 6 w 211922"/>
                  <a:gd name="connsiteY1" fmla="*/ 3141 h 661606"/>
                  <a:gd name="connsiteX2" fmla="*/ 373 w 211922"/>
                  <a:gd name="connsiteY2" fmla="*/ 426818 h 661606"/>
                  <a:gd name="connsiteX3" fmla="*/ 211673 w 211922"/>
                  <a:gd name="connsiteY3" fmla="*/ 654016 h 661606"/>
                  <a:gd name="connsiteX4" fmla="*/ 200762 w 211922"/>
                  <a:gd name="connsiteY4" fmla="*/ 109510 h 66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922" h="661606">
                    <a:moveTo>
                      <a:pt x="200762" y="109510"/>
                    </a:moveTo>
                    <a:lnTo>
                      <a:pt x="6" y="3141"/>
                    </a:lnTo>
                    <a:lnTo>
                      <a:pt x="373" y="426818"/>
                    </a:lnTo>
                    <a:lnTo>
                      <a:pt x="211673" y="654016"/>
                    </a:lnTo>
                    <a:lnTo>
                      <a:pt x="200762" y="109510"/>
                    </a:lnTo>
                    <a:close/>
                  </a:path>
                </a:pathLst>
              </a:custGeom>
              <a:solidFill>
                <a:srgbClr val="BCBCAD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1242896" y="2989195"/>
                <a:ext cx="118466" cy="634023"/>
              </a:xfrm>
              <a:custGeom>
                <a:avLst/>
                <a:gdLst>
                  <a:gd name="connsiteX0" fmla="*/ 193508 w 195837"/>
                  <a:gd name="connsiteY0" fmla="*/ 130157 h 1568591"/>
                  <a:gd name="connsiteX1" fmla="*/ 32 w 195837"/>
                  <a:gd name="connsiteY1" fmla="*/ 4029 h 1568591"/>
                  <a:gd name="connsiteX2" fmla="*/ 5323 w 195837"/>
                  <a:gd name="connsiteY2" fmla="*/ 1453946 h 1568591"/>
                  <a:gd name="connsiteX3" fmla="*/ 195823 w 195837"/>
                  <a:gd name="connsiteY3" fmla="*/ 1565071 h 1568591"/>
                  <a:gd name="connsiteX4" fmla="*/ 193508 w 195837"/>
                  <a:gd name="connsiteY4" fmla="*/ 130157 h 156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837" h="1568591">
                    <a:moveTo>
                      <a:pt x="193508" y="130157"/>
                    </a:moveTo>
                    <a:lnTo>
                      <a:pt x="32" y="4029"/>
                    </a:lnTo>
                    <a:lnTo>
                      <a:pt x="5323" y="1453946"/>
                    </a:lnTo>
                    <a:lnTo>
                      <a:pt x="195823" y="1565071"/>
                    </a:lnTo>
                    <a:lnTo>
                      <a:pt x="193508" y="130157"/>
                    </a:lnTo>
                    <a:close/>
                  </a:path>
                </a:pathLst>
              </a:custGeom>
              <a:solidFill>
                <a:srgbClr val="BCBCAD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구름 83"/>
              <p:cNvSpPr/>
              <p:nvPr/>
            </p:nvSpPr>
            <p:spPr>
              <a:xfrm>
                <a:off x="1294619" y="2701818"/>
                <a:ext cx="146826" cy="96853"/>
              </a:xfrm>
              <a:prstGeom prst="cloud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구름 84"/>
              <p:cNvSpPr/>
              <p:nvPr/>
            </p:nvSpPr>
            <p:spPr>
              <a:xfrm>
                <a:off x="1368033" y="2847197"/>
                <a:ext cx="91766" cy="48426"/>
              </a:xfrm>
              <a:prstGeom prst="cloud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259586" y="2157603"/>
                <a:ext cx="3960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200" b="1"/>
                  <a:t>②</a:t>
                </a: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1277588" y="3717913"/>
              <a:ext cx="1345310" cy="536568"/>
              <a:chOff x="611504" y="3515002"/>
              <a:chExt cx="1345310" cy="536568"/>
            </a:xfrm>
          </p:grpSpPr>
          <p:sp>
            <p:nvSpPr>
              <p:cNvPr id="124" name="정육면체 123"/>
              <p:cNvSpPr/>
              <p:nvPr/>
            </p:nvSpPr>
            <p:spPr>
              <a:xfrm rot="16200000">
                <a:off x="1168894" y="3263650"/>
                <a:ext cx="536568" cy="1039272"/>
              </a:xfrm>
              <a:prstGeom prst="cube">
                <a:avLst>
                  <a:gd name="adj" fmla="val 2138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130238" y="3851234"/>
                <a:ext cx="766655" cy="18432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</p:pic>
          <p:sp>
            <p:nvSpPr>
              <p:cNvPr id="135" name="TextBox 134"/>
              <p:cNvSpPr txBox="1"/>
              <p:nvPr/>
            </p:nvSpPr>
            <p:spPr>
              <a:xfrm>
                <a:off x="1152430" y="3680821"/>
                <a:ext cx="660491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endParaRPr lang="ko-KR" altLang="en-US" sz="80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110433" y="3672660"/>
                <a:ext cx="744468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600" b="1"/>
                  <a:t>증권 거래소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11504" y="3687935"/>
                <a:ext cx="28803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200" b="1"/>
                  <a:t>③ </a:t>
                </a:r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4522774" y="4106048"/>
              <a:ext cx="886331" cy="596376"/>
              <a:chOff x="3856690" y="3903136"/>
              <a:chExt cx="886331" cy="596376"/>
            </a:xfrm>
          </p:grpSpPr>
          <p:sp>
            <p:nvSpPr>
              <p:cNvPr id="129" name="정육면체 128"/>
              <p:cNvSpPr/>
              <p:nvPr/>
            </p:nvSpPr>
            <p:spPr>
              <a:xfrm>
                <a:off x="3856690" y="4059256"/>
                <a:ext cx="662791" cy="416679"/>
              </a:xfrm>
              <a:prstGeom prst="cube">
                <a:avLst>
                  <a:gd name="adj" fmla="val 56054"/>
                </a:avLst>
              </a:prstGeom>
              <a:solidFill>
                <a:srgbClr val="F7F2DE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500" b="1">
                    <a:solidFill>
                      <a:schemeClr val="tx1"/>
                    </a:solidFill>
                  </a:rPr>
                  <a:t>집,주택</a:t>
                </a:r>
              </a:p>
            </p:txBody>
          </p:sp>
          <p:sp>
            <p:nvSpPr>
              <p:cNvPr id="131" name="평행 사변형 130"/>
              <p:cNvSpPr/>
              <p:nvPr/>
            </p:nvSpPr>
            <p:spPr>
              <a:xfrm rot="1989207">
                <a:off x="3863719" y="3916747"/>
                <a:ext cx="217069" cy="457010"/>
              </a:xfrm>
              <a:prstGeom prst="parallelogram">
                <a:avLst>
                  <a:gd name="adj" fmla="val 64460"/>
                </a:avLst>
              </a:prstGeom>
              <a:solidFill>
                <a:srgbClr val="D27575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130" name="평행 사변형 129"/>
              <p:cNvSpPr/>
              <p:nvPr/>
            </p:nvSpPr>
            <p:spPr>
              <a:xfrm rot="1920000">
                <a:off x="4000743" y="3903136"/>
                <a:ext cx="568899" cy="37195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2">
                  <a:lumMod val="80000"/>
                  <a:lumOff val="2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400978" y="4222513"/>
                <a:ext cx="34204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200" b="1"/>
                  <a:t>⑤</a:t>
                </a:r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5750377" y="4486685"/>
              <a:ext cx="2498181" cy="1249269"/>
              <a:chOff x="5084293" y="4283774"/>
              <a:chExt cx="2498181" cy="124926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4293" y="4732252"/>
                <a:ext cx="2498181" cy="800791"/>
              </a:xfrm>
              <a:prstGeom prst="ellipse">
                <a:avLst/>
              </a:prstGeom>
              <a:solidFill>
                <a:srgbClr val="E2F0F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grpSp>
            <p:nvGrpSpPr>
              <p:cNvPr id="201" name="그룹 200"/>
              <p:cNvGrpSpPr/>
              <p:nvPr/>
            </p:nvGrpSpPr>
            <p:grpSpPr>
              <a:xfrm>
                <a:off x="6030180" y="4283774"/>
                <a:ext cx="633861" cy="848874"/>
                <a:chOff x="6030180" y="4283774"/>
                <a:chExt cx="633861" cy="848874"/>
              </a:xfrm>
            </p:grpSpPr>
            <p:cxnSp>
              <p:nvCxnSpPr>
                <p:cNvPr id="140" name="직선 연결선 139"/>
                <p:cNvCxnSpPr>
                  <a:stCxn id="139" idx="4"/>
                </p:cNvCxnSpPr>
                <p:nvPr/>
              </p:nvCxnSpPr>
              <p:spPr>
                <a:xfrm rot="5400000">
                  <a:off x="6252302" y="4916822"/>
                  <a:ext cx="176506" cy="13110"/>
                </a:xfrm>
                <a:prstGeom prst="lin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/>
                <p:cNvCxnSpPr/>
                <p:nvPr/>
              </p:nvCxnSpPr>
              <p:spPr>
                <a:xfrm rot="16200000" flipH="1">
                  <a:off x="6335029" y="5010121"/>
                  <a:ext cx="121015" cy="124038"/>
                </a:xfrm>
                <a:prstGeom prst="lin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6211272" y="5010404"/>
                  <a:ext cx="121015" cy="123473"/>
                </a:xfrm>
                <a:prstGeom prst="lin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>
                <a:xfrm>
                  <a:off x="6334468" y="4930208"/>
                  <a:ext cx="153982" cy="61051"/>
                </a:xfrm>
                <a:prstGeom prst="lin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>
                <a:xfrm flipV="1">
                  <a:off x="6178720" y="4933822"/>
                  <a:ext cx="154797" cy="51873"/>
                </a:xfrm>
                <a:prstGeom prst="lin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타원 138"/>
                <p:cNvSpPr/>
                <p:nvPr/>
              </p:nvSpPr>
              <p:spPr>
                <a:xfrm>
                  <a:off x="6030180" y="4581144"/>
                  <a:ext cx="633861" cy="253980"/>
                </a:xfrm>
                <a:prstGeom prst="ellips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700" b="1">
                      <a:solidFill>
                        <a:schemeClr val="tx1"/>
                      </a:solidFill>
                    </a:rPr>
                    <a:t>외국인</a:t>
                  </a: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6100818" y="4283774"/>
                  <a:ext cx="3960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1200" b="1"/>
                    <a:t>⑥</a:t>
                  </a:r>
                </a:p>
              </p:txBody>
            </p:sp>
          </p:grpSp>
        </p:grpSp>
        <p:grpSp>
          <p:nvGrpSpPr>
            <p:cNvPr id="196" name="그룹 195"/>
            <p:cNvGrpSpPr/>
            <p:nvPr/>
          </p:nvGrpSpPr>
          <p:grpSpPr>
            <a:xfrm>
              <a:off x="5262817" y="3497227"/>
              <a:ext cx="1235422" cy="700318"/>
              <a:chOff x="4596735" y="3294316"/>
              <a:chExt cx="1235422" cy="700318"/>
            </a:xfrm>
          </p:grpSpPr>
          <p:sp>
            <p:nvSpPr>
              <p:cNvPr id="122" name="자유형 121"/>
              <p:cNvSpPr/>
              <p:nvPr/>
            </p:nvSpPr>
            <p:spPr>
              <a:xfrm>
                <a:off x="4596735" y="3638524"/>
                <a:ext cx="230181" cy="53728"/>
              </a:xfrm>
              <a:custGeom>
                <a:avLst/>
                <a:gdLst>
                  <a:gd name="connsiteX0" fmla="*/ 8676 w 591570"/>
                  <a:gd name="connsiteY0" fmla="*/ 214680 h 214876"/>
                  <a:gd name="connsiteX1" fmla="*/ 252754 w 591570"/>
                  <a:gd name="connsiteY1" fmla="*/ 12273 h 214876"/>
                  <a:gd name="connsiteX2" fmla="*/ 586129 w 591570"/>
                  <a:gd name="connsiteY2" fmla="*/ 367 h 214876"/>
                  <a:gd name="connsiteX3" fmla="*/ 419442 w 591570"/>
                  <a:gd name="connsiteY3" fmla="*/ 208726 h 214876"/>
                  <a:gd name="connsiteX4" fmla="*/ 8676 w 591570"/>
                  <a:gd name="connsiteY4" fmla="*/ 214680 h 214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570" h="214876">
                    <a:moveTo>
                      <a:pt x="8676" y="214680"/>
                    </a:moveTo>
                    <a:lnTo>
                      <a:pt x="252754" y="12273"/>
                    </a:lnTo>
                    <a:lnTo>
                      <a:pt x="586129" y="367"/>
                    </a:lnTo>
                    <a:lnTo>
                      <a:pt x="419442" y="208726"/>
                    </a:lnTo>
                    <a:lnTo>
                      <a:pt x="8676" y="214680"/>
                    </a:lnTo>
                    <a:close/>
                  </a:path>
                </a:pathLst>
              </a:custGeom>
              <a:solidFill>
                <a:srgbClr val="BFDEE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4751219" y="3541395"/>
                <a:ext cx="672452" cy="307795"/>
              </a:xfrm>
              <a:prstGeom prst="ellipse">
                <a:avLst/>
              </a:prstGeom>
              <a:solidFill>
                <a:srgbClr val="55C0F4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원호 96"/>
              <p:cNvSpPr/>
              <p:nvPr/>
            </p:nvSpPr>
            <p:spPr>
              <a:xfrm>
                <a:off x="4937566" y="3541394"/>
                <a:ext cx="336893" cy="255558"/>
              </a:xfrm>
              <a:prstGeom prst="arc">
                <a:avLst>
                  <a:gd name="adj1" fmla="val 16200000"/>
                  <a:gd name="adj2" fmla="val 924417"/>
                </a:avLst>
              </a:prstGeom>
              <a:ln w="1905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원호 97"/>
              <p:cNvSpPr/>
              <p:nvPr/>
            </p:nvSpPr>
            <p:spPr>
              <a:xfrm>
                <a:off x="4937566" y="3541394"/>
                <a:ext cx="336893" cy="255558"/>
              </a:xfrm>
              <a:prstGeom prst="arc">
                <a:avLst>
                  <a:gd name="adj1" fmla="val 8489661"/>
                  <a:gd name="adj2" fmla="val 15905193"/>
                </a:avLst>
              </a:prstGeom>
              <a:ln w="1905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원호 98"/>
              <p:cNvSpPr/>
              <p:nvPr/>
            </p:nvSpPr>
            <p:spPr>
              <a:xfrm>
                <a:off x="5080551" y="3541395"/>
                <a:ext cx="25461" cy="307795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자유형 114"/>
              <p:cNvSpPr/>
              <p:nvPr/>
            </p:nvSpPr>
            <p:spPr>
              <a:xfrm>
                <a:off x="4983123" y="3515024"/>
                <a:ext cx="510029" cy="194630"/>
              </a:xfrm>
              <a:custGeom>
                <a:avLst/>
                <a:gdLst>
                  <a:gd name="connsiteX0" fmla="*/ 40396 w 1310786"/>
                  <a:gd name="connsiteY0" fmla="*/ 117911 h 778378"/>
                  <a:gd name="connsiteX1" fmla="*/ 421396 w 1310786"/>
                  <a:gd name="connsiteY1" fmla="*/ 1495 h 778378"/>
                  <a:gd name="connsiteX2" fmla="*/ 760063 w 1310786"/>
                  <a:gd name="connsiteY2" fmla="*/ 54411 h 778378"/>
                  <a:gd name="connsiteX3" fmla="*/ 1045812 w 1310786"/>
                  <a:gd name="connsiteY3" fmla="*/ 181411 h 778378"/>
                  <a:gd name="connsiteX4" fmla="*/ 1225729 w 1310786"/>
                  <a:gd name="connsiteY4" fmla="*/ 435411 h 778378"/>
                  <a:gd name="connsiteX5" fmla="*/ 1310396 w 1310786"/>
                  <a:gd name="connsiteY5" fmla="*/ 625911 h 778378"/>
                  <a:gd name="connsiteX6" fmla="*/ 1209376 w 1310786"/>
                  <a:gd name="connsiteY6" fmla="*/ 705616 h 778378"/>
                  <a:gd name="connsiteX7" fmla="*/ 1140915 w 1310786"/>
                  <a:gd name="connsiteY7" fmla="*/ 771101 h 778378"/>
                  <a:gd name="connsiteX8" fmla="*/ 1143892 w 1310786"/>
                  <a:gd name="connsiteY8" fmla="*/ 705617 h 778378"/>
                  <a:gd name="connsiteX9" fmla="*/ 1140915 w 1310786"/>
                  <a:gd name="connsiteY9" fmla="*/ 678827 h 778378"/>
                  <a:gd name="connsiteX10" fmla="*/ 1155798 w 1310786"/>
                  <a:gd name="connsiteY10" fmla="*/ 690733 h 778378"/>
                  <a:gd name="connsiteX11" fmla="*/ 1108173 w 1310786"/>
                  <a:gd name="connsiteY11" fmla="*/ 547858 h 778378"/>
                  <a:gd name="connsiteX12" fmla="*/ 1003992 w 1310786"/>
                  <a:gd name="connsiteY12" fmla="*/ 384148 h 778378"/>
                  <a:gd name="connsiteX13" fmla="*/ 849212 w 1310786"/>
                  <a:gd name="connsiteY13" fmla="*/ 253178 h 778378"/>
                  <a:gd name="connsiteX14" fmla="*/ 667642 w 1310786"/>
                  <a:gd name="connsiteY14" fmla="*/ 163881 h 778378"/>
                  <a:gd name="connsiteX15" fmla="*/ 614063 w 1310786"/>
                  <a:gd name="connsiteY15" fmla="*/ 143046 h 778378"/>
                  <a:gd name="connsiteX16" fmla="*/ 509883 w 1310786"/>
                  <a:gd name="connsiteY16" fmla="*/ 119234 h 778378"/>
                  <a:gd name="connsiteX17" fmla="*/ 456306 w 1310786"/>
                  <a:gd name="connsiteY17" fmla="*/ 109708 h 778378"/>
                  <a:gd name="connsiteX18" fmla="*/ 328313 w 1310786"/>
                  <a:gd name="connsiteY18" fmla="*/ 92443 h 778378"/>
                  <a:gd name="connsiteX19" fmla="*/ 310454 w 1310786"/>
                  <a:gd name="connsiteY19" fmla="*/ 101373 h 778378"/>
                  <a:gd name="connsiteX20" fmla="*/ 164602 w 1310786"/>
                  <a:gd name="connsiteY20" fmla="*/ 104350 h 778378"/>
                  <a:gd name="connsiteX21" fmla="*/ 40396 w 1310786"/>
                  <a:gd name="connsiteY21" fmla="*/ 117911 h 778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0786" h="778378">
                    <a:moveTo>
                      <a:pt x="40396" y="117911"/>
                    </a:moveTo>
                    <a:cubicBezTo>
                      <a:pt x="103896" y="98508"/>
                      <a:pt x="301451" y="12078"/>
                      <a:pt x="421396" y="1495"/>
                    </a:cubicBezTo>
                    <a:cubicBezTo>
                      <a:pt x="541340" y="-9088"/>
                      <a:pt x="655993" y="24425"/>
                      <a:pt x="760063" y="54411"/>
                    </a:cubicBezTo>
                    <a:cubicBezTo>
                      <a:pt x="864132" y="84397"/>
                      <a:pt x="968201" y="117910"/>
                      <a:pt x="1045812" y="181411"/>
                    </a:cubicBezTo>
                    <a:cubicBezTo>
                      <a:pt x="1123423" y="244910"/>
                      <a:pt x="1181632" y="361327"/>
                      <a:pt x="1225729" y="435411"/>
                    </a:cubicBezTo>
                    <a:cubicBezTo>
                      <a:pt x="1269827" y="509494"/>
                      <a:pt x="1313122" y="580876"/>
                      <a:pt x="1310396" y="625911"/>
                    </a:cubicBezTo>
                    <a:cubicBezTo>
                      <a:pt x="1307671" y="670945"/>
                      <a:pt x="1260444" y="745910"/>
                      <a:pt x="1209376" y="705616"/>
                    </a:cubicBezTo>
                    <a:cubicBezTo>
                      <a:pt x="1185564" y="708593"/>
                      <a:pt x="1151829" y="771101"/>
                      <a:pt x="1140915" y="771101"/>
                    </a:cubicBezTo>
                    <a:cubicBezTo>
                      <a:pt x="1130001" y="771101"/>
                      <a:pt x="1143892" y="720996"/>
                      <a:pt x="1143892" y="705617"/>
                    </a:cubicBezTo>
                    <a:cubicBezTo>
                      <a:pt x="1143892" y="690238"/>
                      <a:pt x="1138931" y="681308"/>
                      <a:pt x="1140915" y="678827"/>
                    </a:cubicBezTo>
                    <a:cubicBezTo>
                      <a:pt x="1142900" y="676347"/>
                      <a:pt x="1167704" y="878256"/>
                      <a:pt x="1155798" y="690733"/>
                    </a:cubicBezTo>
                    <a:cubicBezTo>
                      <a:pt x="1121567" y="637155"/>
                      <a:pt x="1133474" y="598955"/>
                      <a:pt x="1108173" y="547858"/>
                    </a:cubicBezTo>
                    <a:cubicBezTo>
                      <a:pt x="1082872" y="496761"/>
                      <a:pt x="1047152" y="433261"/>
                      <a:pt x="1003992" y="384148"/>
                    </a:cubicBezTo>
                    <a:cubicBezTo>
                      <a:pt x="960832" y="335035"/>
                      <a:pt x="905270" y="289889"/>
                      <a:pt x="849212" y="253178"/>
                    </a:cubicBezTo>
                    <a:cubicBezTo>
                      <a:pt x="793154" y="216467"/>
                      <a:pt x="706833" y="182236"/>
                      <a:pt x="667642" y="163881"/>
                    </a:cubicBezTo>
                    <a:cubicBezTo>
                      <a:pt x="628450" y="145526"/>
                      <a:pt x="640356" y="150487"/>
                      <a:pt x="614063" y="143046"/>
                    </a:cubicBezTo>
                    <a:cubicBezTo>
                      <a:pt x="587770" y="135605"/>
                      <a:pt x="536176" y="124790"/>
                      <a:pt x="509883" y="119234"/>
                    </a:cubicBezTo>
                    <a:cubicBezTo>
                      <a:pt x="483590" y="113678"/>
                      <a:pt x="486567" y="114173"/>
                      <a:pt x="456306" y="109708"/>
                    </a:cubicBezTo>
                    <a:cubicBezTo>
                      <a:pt x="426044" y="105242"/>
                      <a:pt x="352622" y="93832"/>
                      <a:pt x="328313" y="92443"/>
                    </a:cubicBezTo>
                    <a:cubicBezTo>
                      <a:pt x="304005" y="91054"/>
                      <a:pt x="337739" y="99389"/>
                      <a:pt x="310454" y="101373"/>
                    </a:cubicBezTo>
                    <a:cubicBezTo>
                      <a:pt x="283169" y="103358"/>
                      <a:pt x="209612" y="101594"/>
                      <a:pt x="164602" y="104350"/>
                    </a:cubicBezTo>
                    <a:cubicBezTo>
                      <a:pt x="119593" y="107106"/>
                      <a:pt x="88021" y="112619"/>
                      <a:pt x="40396" y="117911"/>
                    </a:cubicBezTo>
                    <a:close/>
                  </a:path>
                </a:pathLst>
              </a:custGeom>
              <a:solidFill>
                <a:srgbClr val="BFDEE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597337" y="3695292"/>
                <a:ext cx="966427" cy="297941"/>
              </a:xfrm>
              <a:prstGeom prst="rect">
                <a:avLst/>
              </a:prstGeom>
              <a:solidFill>
                <a:srgbClr val="D7F1F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500" b="1">
                    <a:solidFill>
                      <a:schemeClr val="tx1"/>
                    </a:solidFill>
                  </a:rPr>
                  <a:t>정부</a:t>
                </a:r>
              </a:p>
            </p:txBody>
          </p:sp>
          <p:sp>
            <p:nvSpPr>
              <p:cNvPr id="117" name="자유형 116"/>
              <p:cNvSpPr/>
              <p:nvPr/>
            </p:nvSpPr>
            <p:spPr>
              <a:xfrm>
                <a:off x="5431214" y="3654443"/>
                <a:ext cx="194119" cy="38985"/>
              </a:xfrm>
              <a:custGeom>
                <a:avLst/>
                <a:gdLst>
                  <a:gd name="connsiteX0" fmla="*/ -1487 w 498892"/>
                  <a:gd name="connsiteY0" fmla="*/ 155888 h 155914"/>
                  <a:gd name="connsiteX1" fmla="*/ 163035 w 498892"/>
                  <a:gd name="connsiteY1" fmla="*/ 25 h 155914"/>
                  <a:gd name="connsiteX2" fmla="*/ 492080 w 498892"/>
                  <a:gd name="connsiteY2" fmla="*/ 4354 h 155914"/>
                  <a:gd name="connsiteX3" fmla="*/ 336217 w 498892"/>
                  <a:gd name="connsiteY3" fmla="*/ 155888 h 155914"/>
                  <a:gd name="connsiteX4" fmla="*/ -1487 w 498892"/>
                  <a:gd name="connsiteY4" fmla="*/ 155888 h 155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892" h="155914">
                    <a:moveTo>
                      <a:pt x="-1487" y="155888"/>
                    </a:moveTo>
                    <a:lnTo>
                      <a:pt x="163035" y="25"/>
                    </a:lnTo>
                    <a:lnTo>
                      <a:pt x="492080" y="4354"/>
                    </a:lnTo>
                    <a:lnTo>
                      <a:pt x="336217" y="155888"/>
                    </a:lnTo>
                    <a:lnTo>
                      <a:pt x="-1487" y="155888"/>
                    </a:lnTo>
                    <a:close/>
                  </a:path>
                </a:pathLst>
              </a:custGeom>
              <a:solidFill>
                <a:srgbClr val="BFDEE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121" name="자유형 120"/>
              <p:cNvSpPr/>
              <p:nvPr/>
            </p:nvSpPr>
            <p:spPr>
              <a:xfrm>
                <a:off x="5566031" y="3656129"/>
                <a:ext cx="57919" cy="338505"/>
              </a:xfrm>
              <a:custGeom>
                <a:avLst/>
                <a:gdLst>
                  <a:gd name="connsiteX0" fmla="*/ 142893 w 148856"/>
                  <a:gd name="connsiteY0" fmla="*/ 7353 h 1353773"/>
                  <a:gd name="connsiteX1" fmla="*/ 148846 w 148856"/>
                  <a:gd name="connsiteY1" fmla="*/ 1203931 h 1353773"/>
                  <a:gd name="connsiteX2" fmla="*/ 11924 w 148856"/>
                  <a:gd name="connsiteY2" fmla="*/ 1346805 h 1353773"/>
                  <a:gd name="connsiteX3" fmla="*/ 18 w 148856"/>
                  <a:gd name="connsiteY3" fmla="*/ 162134 h 1353773"/>
                  <a:gd name="connsiteX4" fmla="*/ 142893 w 148856"/>
                  <a:gd name="connsiteY4" fmla="*/ 7353 h 1353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856" h="1353773">
                    <a:moveTo>
                      <a:pt x="142893" y="7353"/>
                    </a:moveTo>
                    <a:lnTo>
                      <a:pt x="148846" y="1203931"/>
                    </a:lnTo>
                    <a:lnTo>
                      <a:pt x="11924" y="1346805"/>
                    </a:lnTo>
                    <a:lnTo>
                      <a:pt x="18" y="162134"/>
                    </a:lnTo>
                    <a:lnTo>
                      <a:pt x="142893" y="7353"/>
                    </a:lnTo>
                    <a:close/>
                  </a:path>
                </a:pathLst>
              </a:custGeom>
              <a:solidFill>
                <a:srgbClr val="BFDEE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436107" y="3294316"/>
                <a:ext cx="3960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200" b="1"/>
                  <a:t>⑦</a:t>
                </a: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3614871" y="3201622"/>
              <a:ext cx="3960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200" b="1"/>
                <a:t>⓪</a:t>
              </a: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350241" y="260603"/>
            <a:ext cx="6138308" cy="4920792"/>
            <a:chOff x="2826241" y="260603"/>
            <a:chExt cx="6138308" cy="4920792"/>
          </a:xfrm>
        </p:grpSpPr>
        <p:cxnSp>
          <p:nvCxnSpPr>
            <p:cNvPr id="153" name="직선 화살표 연결선 152"/>
            <p:cNvCxnSpPr/>
            <p:nvPr/>
          </p:nvCxnSpPr>
          <p:spPr>
            <a:xfrm>
              <a:off x="3366240" y="3857456"/>
              <a:ext cx="288000" cy="145631"/>
            </a:xfrm>
            <a:prstGeom prst="straightConnector1">
              <a:avLst/>
            </a:prstGeom>
            <a:ln algn="ctr">
              <a:solidFill>
                <a:schemeClr val="accent1">
                  <a:satMod val="10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/>
            <p:nvPr/>
          </p:nvCxnSpPr>
          <p:spPr>
            <a:xfrm>
              <a:off x="2826241" y="4074654"/>
              <a:ext cx="792000" cy="0"/>
            </a:xfrm>
            <a:prstGeom prst="straightConnector1">
              <a:avLst/>
            </a:prstGeom>
            <a:ln algn="ctr">
              <a:solidFill>
                <a:schemeClr val="accent1">
                  <a:satMod val="10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 flipV="1">
              <a:off x="3546241" y="4187612"/>
              <a:ext cx="216000" cy="201945"/>
            </a:xfrm>
            <a:prstGeom prst="straightConnector1">
              <a:avLst/>
            </a:prstGeom>
            <a:ln algn="ctr">
              <a:solidFill>
                <a:schemeClr val="accent1">
                  <a:satMod val="10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/>
            <p:cNvCxnSpPr/>
            <p:nvPr/>
          </p:nvCxnSpPr>
          <p:spPr>
            <a:xfrm flipV="1">
              <a:off x="4213879" y="3801142"/>
              <a:ext cx="216000" cy="201945"/>
            </a:xfrm>
            <a:prstGeom prst="straightConnector1">
              <a:avLst/>
            </a:prstGeom>
            <a:ln algn="ctr">
              <a:solidFill>
                <a:schemeClr val="accent1">
                  <a:satMod val="10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/>
            <p:nvPr/>
          </p:nvCxnSpPr>
          <p:spPr>
            <a:xfrm flipV="1">
              <a:off x="4122241" y="3930273"/>
              <a:ext cx="1008000" cy="144381"/>
            </a:xfrm>
            <a:prstGeom prst="straightConnector1">
              <a:avLst/>
            </a:prstGeom>
            <a:ln algn="ctr">
              <a:solidFill>
                <a:schemeClr val="accent1">
                  <a:satMod val="10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/>
            <p:nvPr/>
          </p:nvCxnSpPr>
          <p:spPr>
            <a:xfrm rot="10800000">
              <a:off x="4050241" y="4245733"/>
              <a:ext cx="360000" cy="143824"/>
            </a:xfrm>
            <a:prstGeom prst="straightConnector1">
              <a:avLst/>
            </a:prstGeom>
            <a:ln algn="ctr">
              <a:solidFill>
                <a:schemeClr val="accent1">
                  <a:satMod val="10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자유형 158"/>
            <p:cNvSpPr/>
            <p:nvPr/>
          </p:nvSpPr>
          <p:spPr>
            <a:xfrm>
              <a:off x="3956873" y="4311329"/>
              <a:ext cx="2541367" cy="869264"/>
            </a:xfrm>
            <a:custGeom>
              <a:avLst/>
              <a:gdLst>
                <a:gd name="connsiteX0" fmla="*/ -1235 w 1958727"/>
                <a:gd name="connsiteY0" fmla="*/ -2221 h 1082231"/>
                <a:gd name="connsiteX1" fmla="*/ 760764 w 1958727"/>
                <a:gd name="connsiteY1" fmla="*/ 886779 h 1082231"/>
                <a:gd name="connsiteX2" fmla="*/ 1962728 w 1958727"/>
                <a:gd name="connsiteY2" fmla="*/ 1081815 h 1082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8727" h="1082231">
                  <a:moveTo>
                    <a:pt x="-1235" y="-2221"/>
                  </a:moveTo>
                  <a:cubicBezTo>
                    <a:pt x="125763" y="145945"/>
                    <a:pt x="433436" y="706106"/>
                    <a:pt x="760764" y="886779"/>
                  </a:cubicBezTo>
                  <a:cubicBezTo>
                    <a:pt x="1088091" y="1067451"/>
                    <a:pt x="1762400" y="1049308"/>
                    <a:pt x="1962728" y="1081815"/>
                  </a:cubicBezTo>
                </a:path>
              </a:pathLst>
            </a:custGeom>
            <a:noFill/>
            <a:ln w="12700" algn="ctr">
              <a:solidFill>
                <a:srgbClr val="2E5F9A"/>
              </a:solidFill>
              <a:headEnd type="arrow" w="sm" len="sm"/>
              <a:tailEnd type="arrow"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366240" y="3801141"/>
              <a:ext cx="288000" cy="267943"/>
            </a:xfrm>
            <a:prstGeom prst="rect">
              <a:avLst/>
            </a:prstGeom>
          </p:spPr>
          <p:txBody>
            <a:bodyPr vert="horz" wrap="square" lIns="91440" tIns="45720" rIns="91440" bIns="45720">
              <a:noAutofit/>
            </a:bodyPr>
            <a:lstStyle/>
            <a:p>
              <a:pPr>
                <a:defRPr lang="ko-KR" altLang="en-US"/>
              </a:pPr>
              <a:r>
                <a:rPr lang="ko-KR" altLang="en-US" sz="1200" b="1"/>
                <a:t>➋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024240" y="3934592"/>
              <a:ext cx="288000" cy="267663"/>
            </a:xfrm>
            <a:prstGeom prst="rect">
              <a:avLst/>
            </a:prstGeom>
          </p:spPr>
          <p:txBody>
            <a:bodyPr vert="horz" wrap="square" lIns="91440" tIns="45720" rIns="91440" bIns="45720">
              <a:noAutofit/>
            </a:bodyPr>
            <a:lstStyle/>
            <a:p>
              <a:pPr>
                <a:defRPr lang="ko-KR" altLang="en-US"/>
              </a:pPr>
              <a:r>
                <a:rPr lang="ko-KR" altLang="en-US" sz="1200" b="1"/>
                <a:t>➌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510239" y="4153256"/>
              <a:ext cx="288000" cy="270655"/>
            </a:xfrm>
            <a:prstGeom prst="rect">
              <a:avLst/>
            </a:prstGeom>
          </p:spPr>
          <p:txBody>
            <a:bodyPr vert="horz" wrap="square" lIns="91440" tIns="45720" rIns="91440" bIns="45720">
              <a:noAutofit/>
            </a:bodyPr>
            <a:lstStyle/>
            <a:p>
              <a:pPr>
                <a:defRPr lang="ko-KR" altLang="en-US"/>
              </a:pPr>
              <a:r>
                <a:rPr lang="ko-KR" altLang="en-US" sz="1200" b="1"/>
                <a:t>➍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42241" y="4909937"/>
              <a:ext cx="288000" cy="271458"/>
            </a:xfrm>
            <a:prstGeom prst="rect">
              <a:avLst/>
            </a:prstGeom>
          </p:spPr>
          <p:txBody>
            <a:bodyPr vert="horz" wrap="square" lIns="91440" tIns="45720" rIns="91440" bIns="45720">
              <a:noAutofit/>
            </a:bodyPr>
            <a:lstStyle/>
            <a:p>
              <a:pPr>
                <a:defRPr lang="ko-KR" altLang="en-US"/>
              </a:pPr>
              <a:r>
                <a:rPr lang="ko-KR" altLang="en-US" sz="1200" b="1"/>
                <a:t>➏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086239" y="4152875"/>
              <a:ext cx="288000" cy="271036"/>
            </a:xfrm>
            <a:prstGeom prst="rect">
              <a:avLst/>
            </a:prstGeom>
          </p:spPr>
          <p:txBody>
            <a:bodyPr vert="horz" wrap="square" lIns="91440" tIns="45720" rIns="91440" bIns="45720">
              <a:noAutofit/>
            </a:bodyPr>
            <a:lstStyle/>
            <a:p>
              <a:pPr>
                <a:defRPr lang="ko-KR" altLang="en-US"/>
              </a:pPr>
              <a:r>
                <a:rPr lang="ko-KR" altLang="en-US" sz="1200" b="1"/>
                <a:t>➎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482241" y="3867570"/>
              <a:ext cx="288000" cy="271034"/>
            </a:xfrm>
            <a:prstGeom prst="rect">
              <a:avLst/>
            </a:prstGeom>
          </p:spPr>
          <p:txBody>
            <a:bodyPr vert="horz" wrap="square" lIns="91440" tIns="45720" rIns="91440" bIns="45720">
              <a:noAutofit/>
            </a:bodyPr>
            <a:lstStyle/>
            <a:p>
              <a:pPr>
                <a:defRPr lang="ko-KR" altLang="en-US"/>
              </a:pPr>
              <a:r>
                <a:rPr lang="ko-KR" altLang="en-US" sz="1200" b="1"/>
                <a:t>➐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177879" y="3766595"/>
              <a:ext cx="288000" cy="272141"/>
            </a:xfrm>
            <a:prstGeom prst="rect">
              <a:avLst/>
            </a:prstGeom>
          </p:spPr>
          <p:txBody>
            <a:bodyPr vert="horz" wrap="square" lIns="91440" tIns="45720" rIns="91440" bIns="45720">
              <a:noAutofit/>
            </a:bodyPr>
            <a:lstStyle/>
            <a:p>
              <a:pPr>
                <a:defRPr lang="ko-KR" altLang="en-US"/>
              </a:pPr>
              <a:r>
                <a:rPr lang="ko-KR" altLang="en-US" sz="1200" b="1"/>
                <a:t>➊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660513" y="260603"/>
              <a:ext cx="2304036" cy="2031325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400" b="1"/>
                <a:t>&lt;관계 #시장&gt;</a:t>
              </a:r>
            </a:p>
            <a:p>
              <a:pPr>
                <a:defRPr lang="ko-KR" altLang="en-US"/>
              </a:pPr>
              <a:r>
                <a:rPr lang="ko-KR" altLang="en-US" sz="1400"/>
                <a:t>➊ 금융시장</a:t>
              </a:r>
            </a:p>
            <a:p>
              <a:pPr>
                <a:defRPr lang="ko-KR" altLang="en-US"/>
              </a:pPr>
              <a:r>
                <a:rPr lang="ko-KR" altLang="en-US" sz="1400"/>
                <a:t>➋ 상품시장 · 노동시장</a:t>
              </a:r>
            </a:p>
            <a:p>
              <a:pPr>
                <a:defRPr lang="ko-KR" altLang="en-US"/>
              </a:pPr>
              <a:r>
                <a:rPr lang="ko-KR" altLang="en-US" sz="1400"/>
                <a:t>➌ 주식·채권·파생상품 시장</a:t>
              </a:r>
            </a:p>
            <a:p>
              <a:pPr>
                <a:defRPr lang="ko-KR" altLang="en-US"/>
              </a:pPr>
              <a:r>
                <a:rPr lang="ko-KR" altLang="en-US" sz="1400"/>
                <a:t>➍ 보험 시장</a:t>
              </a:r>
            </a:p>
            <a:p>
              <a:pPr>
                <a:defRPr lang="ko-KR" altLang="en-US"/>
              </a:pPr>
              <a:r>
                <a:rPr lang="ko-KR" altLang="en-US" sz="1400"/>
                <a:t>➎ 부동산 시장</a:t>
              </a:r>
            </a:p>
            <a:p>
              <a:pPr>
                <a:defRPr lang="ko-KR" altLang="en-US"/>
              </a:pPr>
              <a:r>
                <a:rPr lang="ko-KR" altLang="en-US" sz="1400"/>
                <a:t>➏ 외환 시장</a:t>
              </a:r>
            </a:p>
            <a:p>
              <a:pPr>
                <a:defRPr lang="ko-KR" altLang="en-US"/>
              </a:pPr>
              <a:r>
                <a:rPr lang="ko-KR" altLang="en-US" sz="1400"/>
                <a:t>➐ 정부의 개입</a:t>
              </a: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5374885" y="6057138"/>
            <a:ext cx="1442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&lt;자본주의&gt;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524001" y="103822"/>
            <a:ext cx="871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1단계 구체화</a:t>
            </a:r>
          </a:p>
        </p:txBody>
      </p:sp>
    </p:spTree>
    <p:extLst>
      <p:ext uri="{BB962C8B-B14F-4D97-AF65-F5344CB8AC3E}">
        <p14:creationId xmlns:p14="http://schemas.microsoft.com/office/powerpoint/2010/main" val="714238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05" grpId="0" animBg="1"/>
      <p:bldP spid="206" grpId="0" animBg="1"/>
      <p:bldP spid="1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-5209411" y="-6180963"/>
            <a:ext cx="25635204" cy="18578322"/>
            <a:chOff x="-6733411" y="-6180963"/>
            <a:chExt cx="25635204" cy="18578322"/>
          </a:xfrm>
        </p:grpSpPr>
        <p:sp>
          <p:nvSpPr>
            <p:cNvPr id="90" name="직사각형 89"/>
            <p:cNvSpPr/>
            <p:nvPr/>
          </p:nvSpPr>
          <p:spPr>
            <a:xfrm>
              <a:off x="-6733411" y="-6180963"/>
              <a:ext cx="25635204" cy="185783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dist">
                <a:defRPr lang="ko-KR" altLang="en-US"/>
              </a:pPr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-2988945" y="1812037"/>
              <a:ext cx="11091435" cy="3928504"/>
              <a:chOff x="-2988945" y="1812037"/>
              <a:chExt cx="11091435" cy="3928504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-2988945" y="3226422"/>
                <a:ext cx="2988945" cy="2514119"/>
                <a:chOff x="-2988945" y="3691242"/>
                <a:chExt cx="2988945" cy="2514119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-2196846" y="5838063"/>
                  <a:ext cx="1440180" cy="3672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>
                    <a:defRPr lang="ko-KR" altLang="en-US"/>
                  </a:pPr>
                  <a:r>
                    <a:rPr lang="ko-KR" altLang="en-US"/>
                    <a:t>&lt;공산주의&gt;</a:t>
                  </a:r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-2988945" y="3778060"/>
                  <a:ext cx="2988945" cy="1072737"/>
                </a:xfrm>
                <a:prstGeom prst="ellipse">
                  <a:avLst/>
                </a:prstGeom>
                <a:solidFill>
                  <a:srgbClr val="F1E2E2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63" name="그룹 62"/>
                <p:cNvGrpSpPr/>
                <p:nvPr/>
              </p:nvGrpSpPr>
              <p:grpSpPr>
                <a:xfrm>
                  <a:off x="-1620774" y="3945221"/>
                  <a:ext cx="297999" cy="369206"/>
                  <a:chOff x="2373295" y="3200397"/>
                  <a:chExt cx="494660" cy="598562"/>
                </a:xfrm>
              </p:grpSpPr>
              <p:cxnSp>
                <p:nvCxnSpPr>
                  <p:cNvPr id="65" name="직선 연결선 64"/>
                  <p:cNvCxnSpPr/>
                  <p:nvPr/>
                </p:nvCxnSpPr>
                <p:spPr>
                  <a:xfrm rot="16200000" flipH="1">
                    <a:off x="2463436" y="3349318"/>
                    <a:ext cx="298863" cy="1021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 rot="16200000" flipH="1">
                    <a:off x="2565451" y="3546160"/>
                    <a:ext cx="299705" cy="205895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직선 연결선 66"/>
                  <p:cNvCxnSpPr/>
                  <p:nvPr/>
                </p:nvCxnSpPr>
                <p:spPr>
                  <a:xfrm rot="5400000">
                    <a:off x="2360024" y="3546629"/>
                    <a:ext cx="299705" cy="204957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>
                    <a:off x="2612356" y="3297600"/>
                    <a:ext cx="255599" cy="1512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flipV="1">
                    <a:off x="2373295" y="3306550"/>
                    <a:ext cx="256952" cy="128469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타원 84"/>
                <p:cNvSpPr/>
                <p:nvPr/>
              </p:nvSpPr>
              <p:spPr>
                <a:xfrm>
                  <a:off x="-1836801" y="3691242"/>
                  <a:ext cx="633861" cy="253980"/>
                </a:xfrm>
                <a:prstGeom prst="ellips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r>
                    <a:rPr lang="ko-KR" altLang="en-US" sz="700" b="1">
                      <a:solidFill>
                        <a:schemeClr val="tx1"/>
                      </a:solidFill>
                    </a:rPr>
                    <a:t>외국인</a:t>
                  </a:r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1041509" y="1812037"/>
                <a:ext cx="7060981" cy="3921251"/>
                <a:chOff x="1831558" y="2276857"/>
                <a:chExt cx="7060981" cy="3921251"/>
              </a:xfrm>
            </p:grpSpPr>
            <p:grpSp>
              <p:nvGrpSpPr>
                <p:cNvPr id="61" name="그룹 60"/>
                <p:cNvGrpSpPr/>
                <p:nvPr/>
              </p:nvGrpSpPr>
              <p:grpSpPr>
                <a:xfrm>
                  <a:off x="1831558" y="2276857"/>
                  <a:ext cx="7060981" cy="3921251"/>
                  <a:chOff x="521493" y="2323353"/>
                  <a:chExt cx="7060981" cy="3921251"/>
                </a:xfrm>
              </p:grpSpPr>
              <p:sp>
                <p:nvSpPr>
                  <p:cNvPr id="2" name="타원 1"/>
                  <p:cNvSpPr/>
                  <p:nvPr/>
                </p:nvSpPr>
                <p:spPr>
                  <a:xfrm>
                    <a:off x="521493" y="2896823"/>
                    <a:ext cx="5508687" cy="1756332"/>
                  </a:xfrm>
                  <a:prstGeom prst="ellipse">
                    <a:avLst/>
                  </a:prstGeom>
                  <a:solidFill>
                    <a:srgbClr val="E2F0F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en-US" altLang="ko-KR"/>
                  </a:p>
                </p:txBody>
              </p:sp>
              <p:grpSp>
                <p:nvGrpSpPr>
                  <p:cNvPr id="3" name="그룹 2"/>
                  <p:cNvGrpSpPr/>
                  <p:nvPr/>
                </p:nvGrpSpPr>
                <p:grpSpPr>
                  <a:xfrm>
                    <a:off x="2837763" y="3292380"/>
                    <a:ext cx="618098" cy="654493"/>
                    <a:chOff x="2667600" y="2516398"/>
                    <a:chExt cx="1026000" cy="1282562"/>
                  </a:xfrm>
                </p:grpSpPr>
                <p:sp>
                  <p:nvSpPr>
                    <p:cNvPr id="4" name="타원 3"/>
                    <p:cNvSpPr/>
                    <p:nvPr/>
                  </p:nvSpPr>
                  <p:spPr>
                    <a:xfrm>
                      <a:off x="2667600" y="2516398"/>
                      <a:ext cx="1026000" cy="6839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dist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p:txBody>
                </p:sp>
                <p:cxnSp>
                  <p:nvCxnSpPr>
                    <p:cNvPr id="5" name="직선 연결선 4"/>
                    <p:cNvCxnSpPr>
                      <a:stCxn id="4" idx="4"/>
                    </p:cNvCxnSpPr>
                    <p:nvPr/>
                  </p:nvCxnSpPr>
                  <p:spPr>
                    <a:xfrm rot="16200000" flipH="1">
                      <a:off x="3031685" y="3349311"/>
                      <a:ext cx="298853" cy="1023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직선 연결선 5"/>
                    <p:cNvCxnSpPr/>
                    <p:nvPr/>
                  </p:nvCxnSpPr>
                  <p:spPr>
                    <a:xfrm rot="16200000" flipH="1">
                      <a:off x="3133916" y="3546160"/>
                      <a:ext cx="299705" cy="20589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직선 연결선 6"/>
                    <p:cNvCxnSpPr/>
                    <p:nvPr/>
                  </p:nvCxnSpPr>
                  <p:spPr>
                    <a:xfrm rot="5400000">
                      <a:off x="2928489" y="3546629"/>
                      <a:ext cx="299705" cy="20495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직선 연결선 7"/>
                    <p:cNvCxnSpPr/>
                    <p:nvPr/>
                  </p:nvCxnSpPr>
                  <p:spPr>
                    <a:xfrm>
                      <a:off x="3182400" y="3297600"/>
                      <a:ext cx="255600" cy="15120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직선 연결선 8"/>
                    <p:cNvCxnSpPr/>
                    <p:nvPr/>
                  </p:nvCxnSpPr>
                  <p:spPr>
                    <a:xfrm flipV="1">
                      <a:off x="2923868" y="3306550"/>
                      <a:ext cx="256953" cy="128469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타원 9"/>
                  <p:cNvSpPr/>
                  <p:nvPr/>
                </p:nvSpPr>
                <p:spPr>
                  <a:xfrm>
                    <a:off x="5084293" y="4732252"/>
                    <a:ext cx="2498181" cy="800791"/>
                  </a:xfrm>
                  <a:prstGeom prst="ellipse">
                    <a:avLst/>
                  </a:prstGeom>
                  <a:solidFill>
                    <a:srgbClr val="E2F0F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en-US" altLang="ko-KR"/>
                  </a:p>
                </p:txBody>
              </p:sp>
              <p:grpSp>
                <p:nvGrpSpPr>
                  <p:cNvPr id="11" name="그룹 10"/>
                  <p:cNvGrpSpPr/>
                  <p:nvPr/>
                </p:nvGrpSpPr>
                <p:grpSpPr>
                  <a:xfrm>
                    <a:off x="917542" y="2323353"/>
                    <a:ext cx="5570908" cy="2809295"/>
                    <a:chOff x="1274986" y="1484757"/>
                    <a:chExt cx="5570908" cy="2809295"/>
                  </a:xfrm>
                </p:grpSpPr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1274986" y="1484757"/>
                      <a:ext cx="4707791" cy="2205170"/>
                      <a:chOff x="1274985" y="1484757"/>
                      <a:chExt cx="4707791" cy="2205170"/>
                    </a:xfrm>
                  </p:grpSpPr>
                  <p:grpSp>
                    <p:nvGrpSpPr>
                      <p:cNvPr id="13" name="그룹 12"/>
                      <p:cNvGrpSpPr/>
                      <p:nvPr/>
                    </p:nvGrpSpPr>
                    <p:grpSpPr>
                      <a:xfrm>
                        <a:off x="3926930" y="1863221"/>
                        <a:ext cx="1514804" cy="813646"/>
                        <a:chOff x="4721861" y="405803"/>
                        <a:chExt cx="2514472" cy="2015073"/>
                      </a:xfrm>
                    </p:grpSpPr>
                    <p:sp>
                      <p:nvSpPr>
                        <p:cNvPr id="14" name="정육면체 13"/>
                        <p:cNvSpPr/>
                        <p:nvPr/>
                      </p:nvSpPr>
                      <p:spPr>
                        <a:xfrm>
                          <a:off x="4860035" y="405803"/>
                          <a:ext cx="2376298" cy="1926532"/>
                        </a:xfrm>
                        <a:prstGeom prst="cube">
                          <a:avLst>
                            <a:gd name="adj" fmla="val 10156"/>
                          </a:avLst>
                        </a:prstGeom>
                        <a:solidFill>
                          <a:srgbClr val="ACD2B8"/>
                        </a:solidFill>
                        <a:ln algn="ctr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  <p:grpSp>
                      <p:nvGrpSpPr>
                        <p:cNvPr id="15" name="그룹 14"/>
                        <p:cNvGrpSpPr/>
                        <p:nvPr/>
                      </p:nvGrpSpPr>
                      <p:grpSpPr>
                        <a:xfrm>
                          <a:off x="4721861" y="1118682"/>
                          <a:ext cx="1115376" cy="1302194"/>
                          <a:chOff x="5149911" y="1340075"/>
                          <a:chExt cx="646241" cy="1314164"/>
                        </a:xfrm>
                        <a:solidFill>
                          <a:srgbClr val="B0EDD6"/>
                        </a:solidFill>
                      </p:grpSpPr>
                      <p:sp>
                        <p:nvSpPr>
                          <p:cNvPr id="16" name="정육면체 15"/>
                          <p:cNvSpPr/>
                          <p:nvPr/>
                        </p:nvSpPr>
                        <p:spPr>
                          <a:xfrm>
                            <a:off x="5149911" y="1340075"/>
                            <a:ext cx="646241" cy="1314164"/>
                          </a:xfrm>
                          <a:prstGeom prst="cube">
                            <a:avLst>
                              <a:gd name="adj" fmla="val 10156"/>
                            </a:avLst>
                          </a:prstGeom>
                          <a:grpFill/>
                          <a:ln algn="ctr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2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endParaRPr lang="ko-KR" altLang="en-US"/>
                          </a:p>
                        </p:txBody>
                      </p:sp>
                      <p:sp>
                        <p:nvSpPr>
                          <p:cNvPr id="17" name="TextBox 16"/>
                          <p:cNvSpPr txBox="1"/>
                          <p:nvPr/>
                        </p:nvSpPr>
                        <p:spPr>
                          <a:xfrm>
                            <a:off x="5182778" y="1510422"/>
                            <a:ext cx="444643" cy="458677"/>
                          </a:xfrm>
                          <a:prstGeom prst="rect">
                            <a:avLst/>
                          </a:prstGeom>
                          <a:grpFill/>
                        </p:spPr>
                        <p:txBody>
                          <a:bodyPr vert="horz" wrap="square" lIns="91440" tIns="45720" rIns="91440" bIns="45720" anchor="t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r>
                              <a:rPr lang="ko-KR" altLang="en-US" sz="500" b="1"/>
                              <a:t>상업은행</a:t>
                            </a:r>
                          </a:p>
                        </p:txBody>
                      </p:sp>
                    </p:grpSp>
                    <p:grpSp>
                      <p:nvGrpSpPr>
                        <p:cNvPr id="18" name="그룹 17"/>
                        <p:cNvGrpSpPr/>
                        <p:nvPr/>
                      </p:nvGrpSpPr>
                      <p:grpSpPr>
                        <a:xfrm>
                          <a:off x="5774889" y="1118682"/>
                          <a:ext cx="1206666" cy="1302194"/>
                          <a:chOff x="6876288" y="2114835"/>
                          <a:chExt cx="781682" cy="1314164"/>
                        </a:xfrm>
                        <a:solidFill>
                          <a:srgbClr val="C8F1C8"/>
                        </a:solidFill>
                      </p:grpSpPr>
                      <p:sp>
                        <p:nvSpPr>
                          <p:cNvPr id="19" name="정육면체 18"/>
                          <p:cNvSpPr/>
                          <p:nvPr/>
                        </p:nvSpPr>
                        <p:spPr>
                          <a:xfrm>
                            <a:off x="6876288" y="2114835"/>
                            <a:ext cx="781682" cy="1314164"/>
                          </a:xfrm>
                          <a:prstGeom prst="cube">
                            <a:avLst>
                              <a:gd name="adj" fmla="val 10156"/>
                            </a:avLst>
                          </a:prstGeom>
                          <a:grpFill/>
                          <a:ln algn="ctr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2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endParaRPr lang="ko-KR" altLang="en-US"/>
                          </a:p>
                        </p:txBody>
                      </p:sp>
                      <p:sp>
                        <p:nvSpPr>
                          <p:cNvPr id="20" name="TextBox 19"/>
                          <p:cNvSpPr txBox="1"/>
                          <p:nvPr/>
                        </p:nvSpPr>
                        <p:spPr>
                          <a:xfrm>
                            <a:off x="6983634" y="2276826"/>
                            <a:ext cx="554057" cy="264159"/>
                          </a:xfrm>
                          <a:prstGeom prst="rect">
                            <a:avLst/>
                          </a:prstGeom>
                          <a:grpFill/>
                        </p:spPr>
                        <p:txBody>
                          <a:bodyPr vert="horz" wrap="square" lIns="91440" tIns="45720" rIns="91440" bIns="45720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r>
                              <a:rPr lang="ko-KR" altLang="en-US" sz="500" b="1"/>
                              <a:t>투자은행</a:t>
                            </a:r>
                          </a:p>
                        </p:txBody>
                      </p:sp>
                    </p:grpSp>
                    <p:sp>
                      <p:nvSpPr>
                        <p:cNvPr id="21" name="TextBox 20"/>
                        <p:cNvSpPr txBox="1"/>
                        <p:nvPr/>
                      </p:nvSpPr>
                      <p:spPr>
                        <a:xfrm>
                          <a:off x="5422089" y="692659"/>
                          <a:ext cx="1044958" cy="267147"/>
                        </a:xfrm>
                        <a:prstGeom prst="rect">
                          <a:avLst/>
                        </a:prstGeom>
                        <a:solidFill>
                          <a:srgbClr val="ACD2B8"/>
                        </a:solidFill>
                      </p:spPr>
                      <p:txBody>
                        <a:bodyPr vert="horz" wrap="square" lIns="91440" tIns="45720" rIns="91440" bIns="45720" anchor="t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r>
                            <a:rPr lang="ko-KR" altLang="en-US" sz="500" b="1"/>
                            <a:t>중앙은행</a:t>
                          </a:r>
                        </a:p>
                      </p:txBody>
                    </p:sp>
                  </p:grpSp>
                  <p:grpSp>
                    <p:nvGrpSpPr>
                      <p:cNvPr id="22" name="그룹 21"/>
                      <p:cNvGrpSpPr/>
                      <p:nvPr/>
                    </p:nvGrpSpPr>
                    <p:grpSpPr>
                      <a:xfrm>
                        <a:off x="1600339" y="1484757"/>
                        <a:ext cx="1518333" cy="1301957"/>
                        <a:chOff x="1600340" y="1484757"/>
                        <a:chExt cx="1518333" cy="1301957"/>
                      </a:xfrm>
                    </p:grpSpPr>
                    <p:sp>
                      <p:nvSpPr>
                        <p:cNvPr id="23" name="정육면체 22"/>
                        <p:cNvSpPr/>
                        <p:nvPr/>
                      </p:nvSpPr>
                      <p:spPr>
                        <a:xfrm rot="16200000">
                          <a:off x="2066617" y="1732400"/>
                          <a:ext cx="1299700" cy="804413"/>
                        </a:xfrm>
                        <a:prstGeom prst="cube">
                          <a:avLst>
                            <a:gd name="adj" fmla="val 25000"/>
                          </a:avLst>
                        </a:prstGeom>
                        <a:solidFill>
                          <a:srgbClr val="E7E7A5"/>
                        </a:solidFill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24" name="TextBox 23"/>
                        <p:cNvSpPr txBox="1"/>
                        <p:nvPr/>
                      </p:nvSpPr>
                      <p:spPr>
                        <a:xfrm>
                          <a:off x="2710288" y="1751409"/>
                          <a:ext cx="309841" cy="246221"/>
                        </a:xfrm>
                        <a:prstGeom prst="rect">
                          <a:avLst/>
                        </a:prstGeom>
                      </p:spPr>
                      <p:txBody>
                        <a:bodyPr vert="horz" wrap="square" lIns="91440" tIns="45720" rIns="91440" bIns="45720" anchor="t">
                          <a:sp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r>
                            <a:rPr lang="ko-KR" altLang="en-US" sz="500" b="1"/>
                            <a:t>기업</a:t>
                          </a:r>
                        </a:p>
                      </p:txBody>
                    </p:sp>
                    <p:grpSp>
                      <p:nvGrpSpPr>
                        <p:cNvPr id="25" name="그룹 24"/>
                        <p:cNvGrpSpPr/>
                        <p:nvPr/>
                      </p:nvGrpSpPr>
                      <p:grpSpPr>
                        <a:xfrm>
                          <a:off x="1600340" y="1863222"/>
                          <a:ext cx="880939" cy="923492"/>
                          <a:chOff x="3437806" y="-1127864"/>
                          <a:chExt cx="1462299" cy="2287115"/>
                        </a:xfrm>
                      </p:grpSpPr>
                      <p:sp>
                        <p:nvSpPr>
                          <p:cNvPr id="26" name="자유형 25"/>
                          <p:cNvSpPr/>
                          <p:nvPr/>
                        </p:nvSpPr>
                        <p:spPr>
                          <a:xfrm>
                            <a:off x="3850896" y="-433054"/>
                            <a:ext cx="201573" cy="647690"/>
                          </a:xfrm>
                          <a:custGeom>
                            <a:avLst/>
                            <a:gdLst>
                              <a:gd name="connsiteX0" fmla="*/ 186913 w 201574"/>
                              <a:gd name="connsiteY0" fmla="*/ 115449 h 647691"/>
                              <a:gd name="connsiteX1" fmla="*/ 113 w 201574"/>
                              <a:gd name="connsiteY1" fmla="*/ 3703 h 647691"/>
                              <a:gd name="connsiteX2" fmla="*/ 5404 w 201574"/>
                              <a:gd name="connsiteY2" fmla="*/ 400578 h 647691"/>
                              <a:gd name="connsiteX3" fmla="*/ 201196 w 201574"/>
                              <a:gd name="connsiteY3" fmla="*/ 638703 h 647691"/>
                              <a:gd name="connsiteX4" fmla="*/ 186913 w 201574"/>
                              <a:gd name="connsiteY4" fmla="*/ 115449 h 64769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01574" h="647691">
                                <a:moveTo>
                                  <a:pt x="186913" y="115449"/>
                                </a:moveTo>
                                <a:lnTo>
                                  <a:pt x="113" y="3703"/>
                                </a:lnTo>
                                <a:lnTo>
                                  <a:pt x="5404" y="400578"/>
                                </a:lnTo>
                                <a:lnTo>
                                  <a:pt x="201196" y="638703"/>
                                </a:lnTo>
                                <a:lnTo>
                                  <a:pt x="186913" y="11544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CBCAD"/>
                          </a:solidFill>
                        </p:spPr>
                        <p:style>
                          <a:lnRef idx="2">
                            <a:schemeClr val="accent1">
                              <a:shade val="2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endParaRPr lang="ko-KR" altLang="en-US"/>
                          </a:p>
                        </p:txBody>
                      </p:sp>
                      <p:sp>
                        <p:nvSpPr>
                          <p:cNvPr id="27" name="원통 26"/>
                          <p:cNvSpPr/>
                          <p:nvPr/>
                        </p:nvSpPr>
                        <p:spPr>
                          <a:xfrm>
                            <a:off x="3603943" y="-568965"/>
                            <a:ext cx="360045" cy="648081"/>
                          </a:xfrm>
                          <a:prstGeom prst="can">
                            <a:avLst>
                              <a:gd name="adj" fmla="val 25000"/>
                            </a:avLst>
                          </a:prstGeom>
                          <a:solidFill>
                            <a:srgbClr val="D9D9D9"/>
                          </a:solidFill>
                        </p:spPr>
                        <p:style>
                          <a:lnRef idx="2">
                            <a:schemeClr val="accent1">
                              <a:shade val="2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endParaRPr lang="ko-KR" altLang="en-US"/>
                          </a:p>
                        </p:txBody>
                      </p:sp>
                      <p:sp>
                        <p:nvSpPr>
                          <p:cNvPr id="28" name="자유형 27"/>
                          <p:cNvSpPr/>
                          <p:nvPr/>
                        </p:nvSpPr>
                        <p:spPr>
                          <a:xfrm>
                            <a:off x="3635809" y="-358431"/>
                            <a:ext cx="1264296" cy="1517682"/>
                          </a:xfrm>
                          <a:custGeom>
                            <a:avLst/>
                            <a:gdLst>
                              <a:gd name="connsiteX0" fmla="*/ 28 w 1264297"/>
                              <a:gd name="connsiteY0" fmla="*/ 1517648 h 1517682"/>
                              <a:gd name="connsiteX1" fmla="*/ 1238279 w 1264297"/>
                              <a:gd name="connsiteY1" fmla="*/ 1508989 h 1517682"/>
                              <a:gd name="connsiteX2" fmla="*/ 1264256 w 1264297"/>
                              <a:gd name="connsiteY2" fmla="*/ 582467 h 1517682"/>
                              <a:gd name="connsiteX3" fmla="*/ 883256 w 1264297"/>
                              <a:gd name="connsiteY3" fmla="*/ 10966 h 1517682"/>
                              <a:gd name="connsiteX4" fmla="*/ 883256 w 1264297"/>
                              <a:gd name="connsiteY4" fmla="*/ 565148 h 1517682"/>
                              <a:gd name="connsiteX5" fmla="*/ 398346 w 1264297"/>
                              <a:gd name="connsiteY5" fmla="*/ 36944 h 1517682"/>
                              <a:gd name="connsiteX6" fmla="*/ 415665 w 1264297"/>
                              <a:gd name="connsiteY6" fmla="*/ 556489 h 1517682"/>
                              <a:gd name="connsiteX7" fmla="*/ 8688 w 1264297"/>
                              <a:gd name="connsiteY7" fmla="*/ 71580 h 1517682"/>
                              <a:gd name="connsiteX8" fmla="*/ 28 w 1264297"/>
                              <a:gd name="connsiteY8" fmla="*/ 1517648 h 151768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1264297" h="1517682">
                                <a:moveTo>
                                  <a:pt x="28" y="1517648"/>
                                </a:moveTo>
                                <a:lnTo>
                                  <a:pt x="1238279" y="1508989"/>
                                </a:lnTo>
                                <a:lnTo>
                                  <a:pt x="1264256" y="582467"/>
                                </a:lnTo>
                                <a:lnTo>
                                  <a:pt x="883256" y="10966"/>
                                </a:lnTo>
                                <a:lnTo>
                                  <a:pt x="883256" y="565148"/>
                                </a:lnTo>
                                <a:lnTo>
                                  <a:pt x="398346" y="36944"/>
                                </a:lnTo>
                                <a:lnTo>
                                  <a:pt x="415665" y="556489"/>
                                </a:lnTo>
                                <a:lnTo>
                                  <a:pt x="8688" y="71580"/>
                                </a:lnTo>
                                <a:lnTo>
                                  <a:pt x="28" y="151764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bg1">
                              <a:lumMod val="85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2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endParaRPr lang="ko-KR" altLang="en-US" sz="500" b="1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>
                              <a:defRPr lang="ko-KR" altLang="en-US"/>
                            </a:pPr>
                            <a:r>
                              <a:rPr lang="ko-KR" altLang="en-US" sz="500" b="1">
                                <a:solidFill>
                                  <a:schemeClr val="tx1"/>
                                </a:solidFill>
                              </a:rPr>
                              <a:t>공장</a:t>
                            </a:r>
                          </a:p>
                        </p:txBody>
                      </p:sp>
                      <p:sp>
                        <p:nvSpPr>
                          <p:cNvPr id="29" name="자유형 28"/>
                          <p:cNvSpPr/>
                          <p:nvPr/>
                        </p:nvSpPr>
                        <p:spPr>
                          <a:xfrm>
                            <a:off x="4312602" y="-455403"/>
                            <a:ext cx="212656" cy="662004"/>
                          </a:xfrm>
                          <a:custGeom>
                            <a:avLst/>
                            <a:gdLst>
                              <a:gd name="connsiteX0" fmla="*/ 200762 w 211922"/>
                              <a:gd name="connsiteY0" fmla="*/ 109510 h 661606"/>
                              <a:gd name="connsiteX1" fmla="*/ 6 w 211922"/>
                              <a:gd name="connsiteY1" fmla="*/ 3141 h 661606"/>
                              <a:gd name="connsiteX2" fmla="*/ 373 w 211922"/>
                              <a:gd name="connsiteY2" fmla="*/ 426818 h 661606"/>
                              <a:gd name="connsiteX3" fmla="*/ 211673 w 211922"/>
                              <a:gd name="connsiteY3" fmla="*/ 654016 h 661606"/>
                              <a:gd name="connsiteX4" fmla="*/ 200762 w 211922"/>
                              <a:gd name="connsiteY4" fmla="*/ 109510 h 6616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11922" h="661606">
                                <a:moveTo>
                                  <a:pt x="200762" y="109510"/>
                                </a:moveTo>
                                <a:lnTo>
                                  <a:pt x="6" y="3141"/>
                                </a:lnTo>
                                <a:lnTo>
                                  <a:pt x="373" y="426818"/>
                                </a:lnTo>
                                <a:lnTo>
                                  <a:pt x="211673" y="654016"/>
                                </a:lnTo>
                                <a:lnTo>
                                  <a:pt x="200762" y="10951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CBCAD"/>
                          </a:solidFill>
                        </p:spPr>
                        <p:style>
                          <a:lnRef idx="2">
                            <a:schemeClr val="accent1">
                              <a:shade val="2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endParaRPr lang="ko-KR" altLang="en-US"/>
                          </a:p>
                        </p:txBody>
                      </p:sp>
                      <p:sp>
                        <p:nvSpPr>
                          <p:cNvPr id="30" name="자유형 29"/>
                          <p:cNvSpPr/>
                          <p:nvPr/>
                        </p:nvSpPr>
                        <p:spPr>
                          <a:xfrm>
                            <a:off x="3437806" y="-416147"/>
                            <a:ext cx="196647" cy="1570220"/>
                          </a:xfrm>
                          <a:custGeom>
                            <a:avLst/>
                            <a:gdLst>
                              <a:gd name="connsiteX0" fmla="*/ 193508 w 195837"/>
                              <a:gd name="connsiteY0" fmla="*/ 130157 h 1568591"/>
                              <a:gd name="connsiteX1" fmla="*/ 32 w 195837"/>
                              <a:gd name="connsiteY1" fmla="*/ 4029 h 1568591"/>
                              <a:gd name="connsiteX2" fmla="*/ 5323 w 195837"/>
                              <a:gd name="connsiteY2" fmla="*/ 1453946 h 1568591"/>
                              <a:gd name="connsiteX3" fmla="*/ 195823 w 195837"/>
                              <a:gd name="connsiteY3" fmla="*/ 1565071 h 1568591"/>
                              <a:gd name="connsiteX4" fmla="*/ 193508 w 195837"/>
                              <a:gd name="connsiteY4" fmla="*/ 130157 h 156859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95837" h="1568591">
                                <a:moveTo>
                                  <a:pt x="193508" y="130157"/>
                                </a:moveTo>
                                <a:lnTo>
                                  <a:pt x="32" y="4029"/>
                                </a:lnTo>
                                <a:lnTo>
                                  <a:pt x="5323" y="1453946"/>
                                </a:lnTo>
                                <a:lnTo>
                                  <a:pt x="195823" y="1565071"/>
                                </a:lnTo>
                                <a:lnTo>
                                  <a:pt x="193508" y="13015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CBCAD"/>
                          </a:solidFill>
                        </p:spPr>
                        <p:style>
                          <a:lnRef idx="2">
                            <a:schemeClr val="accent1">
                              <a:shade val="2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endParaRPr lang="ko-KR" altLang="en-US"/>
                          </a:p>
                        </p:txBody>
                      </p:sp>
                      <p:sp>
                        <p:nvSpPr>
                          <p:cNvPr id="31" name="구름 30"/>
                          <p:cNvSpPr/>
                          <p:nvPr/>
                        </p:nvSpPr>
                        <p:spPr>
                          <a:xfrm>
                            <a:off x="3523663" y="-1127864"/>
                            <a:ext cx="243722" cy="239866"/>
                          </a:xfrm>
                          <a:prstGeom prst="cloud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2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endParaRPr lang="ko-KR" altLang="en-US"/>
                          </a:p>
                        </p:txBody>
                      </p:sp>
                      <p:sp>
                        <p:nvSpPr>
                          <p:cNvPr id="32" name="구름 31"/>
                          <p:cNvSpPr/>
                          <p:nvPr/>
                        </p:nvSpPr>
                        <p:spPr>
                          <a:xfrm>
                            <a:off x="3645525" y="-767819"/>
                            <a:ext cx="152326" cy="119933"/>
                          </a:xfrm>
                          <a:prstGeom prst="cloud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2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endParaRPr lang="ko-KR" altLang="en-US"/>
                          </a:p>
                        </p:txBody>
                      </p:sp>
                    </p:grpSp>
                  </p:grpSp>
                  <p:sp>
                    <p:nvSpPr>
                      <p:cNvPr id="33" name="폭발 1 32"/>
                      <p:cNvSpPr/>
                      <p:nvPr/>
                    </p:nvSpPr>
                    <p:spPr>
                      <a:xfrm>
                        <a:off x="2627757" y="3168072"/>
                        <a:ext cx="681075" cy="521855"/>
                      </a:xfrm>
                      <a:prstGeom prst="irregularSeal1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 algn="dist">
                          <a:defRPr lang="ko-KR" altLang="en-US"/>
                        </a:pPr>
                        <a:r>
                          <a:rPr lang="ko-KR" altLang="en-US" sz="500" b="1">
                            <a:solidFill>
                              <a:schemeClr val="tx1"/>
                            </a:solidFill>
                          </a:rPr>
                          <a:t>사고</a:t>
                        </a:r>
                      </a:p>
                    </p:txBody>
                  </p:sp>
                  <p:grpSp>
                    <p:nvGrpSpPr>
                      <p:cNvPr id="34" name="그룹 33"/>
                      <p:cNvGrpSpPr/>
                      <p:nvPr/>
                    </p:nvGrpSpPr>
                    <p:grpSpPr>
                      <a:xfrm>
                        <a:off x="4954177" y="2676428"/>
                        <a:ext cx="1028599" cy="479610"/>
                        <a:chOff x="-1548" y="4252850"/>
                        <a:chExt cx="2643520" cy="1918090"/>
                      </a:xfrm>
                    </p:grpSpPr>
                    <p:sp>
                      <p:nvSpPr>
                        <p:cNvPr id="35" name="자유형 34"/>
                        <p:cNvSpPr/>
                        <p:nvPr/>
                      </p:nvSpPr>
                      <p:spPr>
                        <a:xfrm>
                          <a:off x="-1548" y="4746762"/>
                          <a:ext cx="591570" cy="214876"/>
                        </a:xfrm>
                        <a:custGeom>
                          <a:avLst/>
                          <a:gdLst>
                            <a:gd name="connsiteX0" fmla="*/ 8676 w 591570"/>
                            <a:gd name="connsiteY0" fmla="*/ 214680 h 214876"/>
                            <a:gd name="connsiteX1" fmla="*/ 252754 w 591570"/>
                            <a:gd name="connsiteY1" fmla="*/ 12273 h 214876"/>
                            <a:gd name="connsiteX2" fmla="*/ 586129 w 591570"/>
                            <a:gd name="connsiteY2" fmla="*/ 367 h 214876"/>
                            <a:gd name="connsiteX3" fmla="*/ 419442 w 591570"/>
                            <a:gd name="connsiteY3" fmla="*/ 208726 h 214876"/>
                            <a:gd name="connsiteX4" fmla="*/ 8676 w 591570"/>
                            <a:gd name="connsiteY4" fmla="*/ 214680 h 2148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91570" h="214876">
                              <a:moveTo>
                                <a:pt x="8676" y="214680"/>
                              </a:moveTo>
                              <a:lnTo>
                                <a:pt x="252754" y="12273"/>
                              </a:lnTo>
                              <a:lnTo>
                                <a:pt x="586129" y="367"/>
                              </a:lnTo>
                              <a:lnTo>
                                <a:pt x="419442" y="208726"/>
                              </a:lnTo>
                              <a:lnTo>
                                <a:pt x="8676" y="2146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FDEEB"/>
                        </a:solidFill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36" name="타원 35"/>
                        <p:cNvSpPr/>
                        <p:nvPr/>
                      </p:nvSpPr>
                      <p:spPr>
                        <a:xfrm>
                          <a:off x="395478" y="4358314"/>
                          <a:ext cx="1728216" cy="1230956"/>
                        </a:xfrm>
                        <a:prstGeom prst="ellipse">
                          <a:avLst/>
                        </a:prstGeom>
                        <a:solidFill>
                          <a:srgbClr val="55C0F4"/>
                        </a:solidFill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37" name="원호 36"/>
                        <p:cNvSpPr/>
                        <p:nvPr/>
                      </p:nvSpPr>
                      <p:spPr>
                        <a:xfrm>
                          <a:off x="874395" y="4358314"/>
                          <a:ext cx="865822" cy="1022047"/>
                        </a:xfrm>
                        <a:prstGeom prst="arc">
                          <a:avLst>
                            <a:gd name="adj1" fmla="val 16200000"/>
                            <a:gd name="adj2" fmla="val 924417"/>
                          </a:avLst>
                        </a:prstGeom>
                        <a:ln w="19050" algn="ctr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38" name="원호 37"/>
                        <p:cNvSpPr/>
                        <p:nvPr/>
                      </p:nvSpPr>
                      <p:spPr>
                        <a:xfrm>
                          <a:off x="874395" y="4358314"/>
                          <a:ext cx="865822" cy="1022047"/>
                        </a:xfrm>
                        <a:prstGeom prst="arc">
                          <a:avLst>
                            <a:gd name="adj1" fmla="val 8489661"/>
                            <a:gd name="adj2" fmla="val 15905193"/>
                          </a:avLst>
                        </a:prstGeom>
                        <a:ln w="19050" algn="ctr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39" name="원호 38"/>
                        <p:cNvSpPr/>
                        <p:nvPr/>
                      </p:nvSpPr>
                      <p:spPr>
                        <a:xfrm>
                          <a:off x="1241869" y="4358314"/>
                          <a:ext cx="65437" cy="1230956"/>
                        </a:xfrm>
                        <a:prstGeom prst="arc">
                          <a:avLst>
                            <a:gd name="adj1" fmla="val 16200000"/>
                            <a:gd name="adj2" fmla="val 0"/>
                          </a:avLst>
                        </a:prstGeom>
                        <a:ln w="19050" algn="ctr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40" name="자유형 39"/>
                        <p:cNvSpPr/>
                        <p:nvPr/>
                      </p:nvSpPr>
                      <p:spPr>
                        <a:xfrm>
                          <a:off x="991478" y="4252850"/>
                          <a:ext cx="1310785" cy="778378"/>
                        </a:xfrm>
                        <a:custGeom>
                          <a:avLst/>
                          <a:gdLst>
                            <a:gd name="connsiteX0" fmla="*/ 40396 w 1310786"/>
                            <a:gd name="connsiteY0" fmla="*/ 117911 h 778378"/>
                            <a:gd name="connsiteX1" fmla="*/ 421396 w 1310786"/>
                            <a:gd name="connsiteY1" fmla="*/ 1495 h 778378"/>
                            <a:gd name="connsiteX2" fmla="*/ 760063 w 1310786"/>
                            <a:gd name="connsiteY2" fmla="*/ 54411 h 778378"/>
                            <a:gd name="connsiteX3" fmla="*/ 1045812 w 1310786"/>
                            <a:gd name="connsiteY3" fmla="*/ 181411 h 778378"/>
                            <a:gd name="connsiteX4" fmla="*/ 1225729 w 1310786"/>
                            <a:gd name="connsiteY4" fmla="*/ 435411 h 778378"/>
                            <a:gd name="connsiteX5" fmla="*/ 1310396 w 1310786"/>
                            <a:gd name="connsiteY5" fmla="*/ 625911 h 778378"/>
                            <a:gd name="connsiteX6" fmla="*/ 1209376 w 1310786"/>
                            <a:gd name="connsiteY6" fmla="*/ 705616 h 778378"/>
                            <a:gd name="connsiteX7" fmla="*/ 1140915 w 1310786"/>
                            <a:gd name="connsiteY7" fmla="*/ 771101 h 778378"/>
                            <a:gd name="connsiteX8" fmla="*/ 1143892 w 1310786"/>
                            <a:gd name="connsiteY8" fmla="*/ 705617 h 778378"/>
                            <a:gd name="connsiteX9" fmla="*/ 1140915 w 1310786"/>
                            <a:gd name="connsiteY9" fmla="*/ 678827 h 778378"/>
                            <a:gd name="connsiteX10" fmla="*/ 1155798 w 1310786"/>
                            <a:gd name="connsiteY10" fmla="*/ 690733 h 778378"/>
                            <a:gd name="connsiteX11" fmla="*/ 1108173 w 1310786"/>
                            <a:gd name="connsiteY11" fmla="*/ 547858 h 778378"/>
                            <a:gd name="connsiteX12" fmla="*/ 1003992 w 1310786"/>
                            <a:gd name="connsiteY12" fmla="*/ 384148 h 778378"/>
                            <a:gd name="connsiteX13" fmla="*/ 849212 w 1310786"/>
                            <a:gd name="connsiteY13" fmla="*/ 253178 h 778378"/>
                            <a:gd name="connsiteX14" fmla="*/ 667642 w 1310786"/>
                            <a:gd name="connsiteY14" fmla="*/ 163881 h 778378"/>
                            <a:gd name="connsiteX15" fmla="*/ 614063 w 1310786"/>
                            <a:gd name="connsiteY15" fmla="*/ 143046 h 778378"/>
                            <a:gd name="connsiteX16" fmla="*/ 509883 w 1310786"/>
                            <a:gd name="connsiteY16" fmla="*/ 119234 h 778378"/>
                            <a:gd name="connsiteX17" fmla="*/ 456306 w 1310786"/>
                            <a:gd name="connsiteY17" fmla="*/ 109708 h 778378"/>
                            <a:gd name="connsiteX18" fmla="*/ 328313 w 1310786"/>
                            <a:gd name="connsiteY18" fmla="*/ 92443 h 778378"/>
                            <a:gd name="connsiteX19" fmla="*/ 310454 w 1310786"/>
                            <a:gd name="connsiteY19" fmla="*/ 101373 h 778378"/>
                            <a:gd name="connsiteX20" fmla="*/ 164602 w 1310786"/>
                            <a:gd name="connsiteY20" fmla="*/ 104350 h 778378"/>
                            <a:gd name="connsiteX21" fmla="*/ 40396 w 1310786"/>
                            <a:gd name="connsiteY21" fmla="*/ 117911 h 778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1310786" h="778378">
                              <a:moveTo>
                                <a:pt x="40396" y="117911"/>
                              </a:moveTo>
                              <a:cubicBezTo>
                                <a:pt x="103896" y="98508"/>
                                <a:pt x="301451" y="12078"/>
                                <a:pt x="421396" y="1495"/>
                              </a:cubicBezTo>
                              <a:cubicBezTo>
                                <a:pt x="541340" y="-9088"/>
                                <a:pt x="655993" y="24425"/>
                                <a:pt x="760063" y="54411"/>
                              </a:cubicBezTo>
                              <a:cubicBezTo>
                                <a:pt x="864132" y="84397"/>
                                <a:pt x="968201" y="117910"/>
                                <a:pt x="1045812" y="181411"/>
                              </a:cubicBezTo>
                              <a:cubicBezTo>
                                <a:pt x="1123423" y="244910"/>
                                <a:pt x="1181632" y="361327"/>
                                <a:pt x="1225729" y="435411"/>
                              </a:cubicBezTo>
                              <a:cubicBezTo>
                                <a:pt x="1269827" y="509494"/>
                                <a:pt x="1313122" y="580876"/>
                                <a:pt x="1310396" y="625911"/>
                              </a:cubicBezTo>
                              <a:cubicBezTo>
                                <a:pt x="1307671" y="670945"/>
                                <a:pt x="1260444" y="745910"/>
                                <a:pt x="1209376" y="705616"/>
                              </a:cubicBezTo>
                              <a:cubicBezTo>
                                <a:pt x="1185564" y="708593"/>
                                <a:pt x="1151829" y="771101"/>
                                <a:pt x="1140915" y="771101"/>
                              </a:cubicBezTo>
                              <a:cubicBezTo>
                                <a:pt x="1130001" y="771101"/>
                                <a:pt x="1143892" y="720996"/>
                                <a:pt x="1143892" y="705617"/>
                              </a:cubicBezTo>
                              <a:cubicBezTo>
                                <a:pt x="1143892" y="690238"/>
                                <a:pt x="1138931" y="681308"/>
                                <a:pt x="1140915" y="678827"/>
                              </a:cubicBezTo>
                              <a:cubicBezTo>
                                <a:pt x="1142900" y="676347"/>
                                <a:pt x="1167704" y="878256"/>
                                <a:pt x="1155798" y="690733"/>
                              </a:cubicBezTo>
                              <a:cubicBezTo>
                                <a:pt x="1121567" y="637155"/>
                                <a:pt x="1133474" y="598955"/>
                                <a:pt x="1108173" y="547858"/>
                              </a:cubicBezTo>
                              <a:cubicBezTo>
                                <a:pt x="1082872" y="496761"/>
                                <a:pt x="1047152" y="433261"/>
                                <a:pt x="1003992" y="384148"/>
                              </a:cubicBezTo>
                              <a:cubicBezTo>
                                <a:pt x="960832" y="335035"/>
                                <a:pt x="905270" y="289889"/>
                                <a:pt x="849212" y="253178"/>
                              </a:cubicBezTo>
                              <a:cubicBezTo>
                                <a:pt x="793154" y="216467"/>
                                <a:pt x="706833" y="182236"/>
                                <a:pt x="667642" y="163881"/>
                              </a:cubicBezTo>
                              <a:cubicBezTo>
                                <a:pt x="628450" y="145526"/>
                                <a:pt x="640356" y="150487"/>
                                <a:pt x="614063" y="143046"/>
                              </a:cubicBezTo>
                              <a:cubicBezTo>
                                <a:pt x="587770" y="135605"/>
                                <a:pt x="536176" y="124790"/>
                                <a:pt x="509883" y="119234"/>
                              </a:cubicBezTo>
                              <a:cubicBezTo>
                                <a:pt x="483590" y="113678"/>
                                <a:pt x="486567" y="114173"/>
                                <a:pt x="456306" y="109708"/>
                              </a:cubicBezTo>
                              <a:cubicBezTo>
                                <a:pt x="426044" y="105242"/>
                                <a:pt x="352622" y="93832"/>
                                <a:pt x="328313" y="92443"/>
                              </a:cubicBezTo>
                              <a:cubicBezTo>
                                <a:pt x="304005" y="91054"/>
                                <a:pt x="337739" y="99389"/>
                                <a:pt x="310454" y="101373"/>
                              </a:cubicBezTo>
                              <a:cubicBezTo>
                                <a:pt x="283169" y="103358"/>
                                <a:pt x="209612" y="101594"/>
                                <a:pt x="164602" y="104350"/>
                              </a:cubicBezTo>
                              <a:cubicBezTo>
                                <a:pt x="119593" y="107106"/>
                                <a:pt x="88021" y="112619"/>
                                <a:pt x="40396" y="11791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BFDEEB"/>
                        </a:solidFill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41" name="직사각형 40"/>
                        <p:cNvSpPr/>
                        <p:nvPr/>
                      </p:nvSpPr>
                      <p:spPr>
                        <a:xfrm>
                          <a:off x="0" y="4973794"/>
                          <a:ext cx="2483739" cy="1191550"/>
                        </a:xfrm>
                        <a:prstGeom prst="rect">
                          <a:avLst/>
                        </a:prstGeom>
                        <a:solidFill>
                          <a:srgbClr val="D7F1F1"/>
                        </a:solidFill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ctr">
                            <a:defRPr lang="ko-KR" altLang="en-US"/>
                          </a:pPr>
                          <a:r>
                            <a:rPr lang="ko-KR" altLang="en-US" sz="600" b="1">
                              <a:solidFill>
                                <a:schemeClr val="tx1"/>
                              </a:solidFill>
                            </a:rPr>
                            <a:t>정부</a:t>
                          </a:r>
                        </a:p>
                      </p:txBody>
                    </p:sp>
                    <p:sp>
                      <p:nvSpPr>
                        <p:cNvPr id="42" name="자유형 41"/>
                        <p:cNvSpPr/>
                        <p:nvPr/>
                      </p:nvSpPr>
                      <p:spPr>
                        <a:xfrm>
                          <a:off x="2143080" y="4810424"/>
                          <a:ext cx="498892" cy="155914"/>
                        </a:xfrm>
                        <a:custGeom>
                          <a:avLst/>
                          <a:gdLst>
                            <a:gd name="connsiteX0" fmla="*/ -1487 w 498892"/>
                            <a:gd name="connsiteY0" fmla="*/ 155888 h 155914"/>
                            <a:gd name="connsiteX1" fmla="*/ 163035 w 498892"/>
                            <a:gd name="connsiteY1" fmla="*/ 25 h 155914"/>
                            <a:gd name="connsiteX2" fmla="*/ 492080 w 498892"/>
                            <a:gd name="connsiteY2" fmla="*/ 4354 h 155914"/>
                            <a:gd name="connsiteX3" fmla="*/ 336217 w 498892"/>
                            <a:gd name="connsiteY3" fmla="*/ 155888 h 155914"/>
                            <a:gd name="connsiteX4" fmla="*/ -1487 w 498892"/>
                            <a:gd name="connsiteY4" fmla="*/ 155888 h 1559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498892" h="155914">
                              <a:moveTo>
                                <a:pt x="-1487" y="155888"/>
                              </a:moveTo>
                              <a:lnTo>
                                <a:pt x="163035" y="25"/>
                              </a:lnTo>
                              <a:lnTo>
                                <a:pt x="492080" y="4354"/>
                              </a:lnTo>
                              <a:lnTo>
                                <a:pt x="336217" y="155888"/>
                              </a:lnTo>
                              <a:lnTo>
                                <a:pt x="-1487" y="15588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FDEEB"/>
                        </a:solidFill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43" name="자유형 42"/>
                        <p:cNvSpPr/>
                        <p:nvPr/>
                      </p:nvSpPr>
                      <p:spPr>
                        <a:xfrm>
                          <a:off x="2489562" y="4817167"/>
                          <a:ext cx="148855" cy="1353773"/>
                        </a:xfrm>
                        <a:custGeom>
                          <a:avLst/>
                          <a:gdLst>
                            <a:gd name="connsiteX0" fmla="*/ 142893 w 148856"/>
                            <a:gd name="connsiteY0" fmla="*/ 7353 h 1353773"/>
                            <a:gd name="connsiteX1" fmla="*/ 148846 w 148856"/>
                            <a:gd name="connsiteY1" fmla="*/ 1203931 h 1353773"/>
                            <a:gd name="connsiteX2" fmla="*/ 11924 w 148856"/>
                            <a:gd name="connsiteY2" fmla="*/ 1346805 h 1353773"/>
                            <a:gd name="connsiteX3" fmla="*/ 18 w 148856"/>
                            <a:gd name="connsiteY3" fmla="*/ 162134 h 1353773"/>
                            <a:gd name="connsiteX4" fmla="*/ 142893 w 148856"/>
                            <a:gd name="connsiteY4" fmla="*/ 7353 h 13537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48856" h="1353773">
                              <a:moveTo>
                                <a:pt x="142893" y="7353"/>
                              </a:moveTo>
                              <a:lnTo>
                                <a:pt x="148846" y="1203931"/>
                              </a:lnTo>
                              <a:lnTo>
                                <a:pt x="11924" y="1346805"/>
                              </a:lnTo>
                              <a:lnTo>
                                <a:pt x="18" y="162134"/>
                              </a:lnTo>
                              <a:lnTo>
                                <a:pt x="142893" y="735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FDEEB"/>
                        </a:solidFill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44" name="그룹 43"/>
                      <p:cNvGrpSpPr/>
                      <p:nvPr/>
                    </p:nvGrpSpPr>
                    <p:grpSpPr>
                      <a:xfrm>
                        <a:off x="4214133" y="3064540"/>
                        <a:ext cx="712952" cy="572799"/>
                        <a:chOff x="4214135" y="3064540"/>
                        <a:chExt cx="712952" cy="572799"/>
                      </a:xfrm>
                    </p:grpSpPr>
                    <p:sp>
                      <p:nvSpPr>
                        <p:cNvPr id="45" name="정육면체 44"/>
                        <p:cNvSpPr/>
                        <p:nvPr/>
                      </p:nvSpPr>
                      <p:spPr>
                        <a:xfrm>
                          <a:off x="4214135" y="3220660"/>
                          <a:ext cx="662791" cy="416679"/>
                        </a:xfrm>
                        <a:prstGeom prst="cube">
                          <a:avLst>
                            <a:gd name="adj" fmla="val 56054"/>
                          </a:avLst>
                        </a:prstGeom>
                        <a:solidFill>
                          <a:srgbClr val="F7F2DE"/>
                        </a:solidFill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r>
                            <a:rPr lang="ko-KR" altLang="en-US" sz="500" b="1">
                              <a:solidFill>
                                <a:schemeClr val="tx1"/>
                              </a:solidFill>
                            </a:rPr>
                            <a:t>집,주택</a:t>
                          </a:r>
                        </a:p>
                      </p:txBody>
                    </p:sp>
                    <p:sp>
                      <p:nvSpPr>
                        <p:cNvPr id="46" name="평행 사변형 45"/>
                        <p:cNvSpPr/>
                        <p:nvPr/>
                      </p:nvSpPr>
                      <p:spPr>
                        <a:xfrm rot="1989207">
                          <a:off x="4221164" y="3078151"/>
                          <a:ext cx="217069" cy="457010"/>
                        </a:xfrm>
                        <a:prstGeom prst="parallelogram">
                          <a:avLst>
                            <a:gd name="adj" fmla="val 64460"/>
                          </a:avLst>
                        </a:prstGeom>
                        <a:solidFill>
                          <a:srgbClr val="D27575"/>
                        </a:solidFill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47" name="평행 사변형 46"/>
                        <p:cNvSpPr/>
                        <p:nvPr/>
                      </p:nvSpPr>
                      <p:spPr>
                        <a:xfrm rot="1920000">
                          <a:off x="4358188" y="3064540"/>
                          <a:ext cx="568899" cy="371950"/>
                        </a:xfrm>
                        <a:prstGeom prst="parallelogram">
                          <a:avLst>
                            <a:gd name="adj" fmla="val 25000"/>
                          </a:avLst>
                        </a:prstGeom>
                        <a:solidFill>
                          <a:schemeClr val="accent2">
                            <a:lumMod val="80000"/>
                            <a:lumOff val="2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anchor="ctr">
                          <a:no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48" name="그룹 47"/>
                      <p:cNvGrpSpPr/>
                      <p:nvPr/>
                    </p:nvGrpSpPr>
                    <p:grpSpPr>
                      <a:xfrm>
                        <a:off x="1274985" y="2676406"/>
                        <a:ext cx="1039272" cy="536568"/>
                        <a:chOff x="1274985" y="2676406"/>
                        <a:chExt cx="1206290" cy="571857"/>
                      </a:xfrm>
                    </p:grpSpPr>
                    <p:grpSp>
                      <p:nvGrpSpPr>
                        <p:cNvPr id="49" name="그룹 48"/>
                        <p:cNvGrpSpPr/>
                        <p:nvPr/>
                      </p:nvGrpSpPr>
                      <p:grpSpPr>
                        <a:xfrm>
                          <a:off x="1274985" y="2676406"/>
                          <a:ext cx="1206290" cy="571857"/>
                          <a:chOff x="-1135694" y="2482683"/>
                          <a:chExt cx="2271387" cy="1489785"/>
                        </a:xfr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grpSpPr>
                      <p:sp>
                        <p:nvSpPr>
                          <p:cNvPr id="50" name="정육면체 49"/>
                          <p:cNvSpPr/>
                          <p:nvPr/>
                        </p:nvSpPr>
                        <p:spPr>
                          <a:xfrm rot="16200000">
                            <a:off x="-744893" y="2091882"/>
                            <a:ext cx="1489785" cy="2271387"/>
                          </a:xfrm>
                          <a:prstGeom prst="cube">
                            <a:avLst>
                              <a:gd name="adj" fmla="val 21386"/>
                            </a:avLst>
                          </a:prstGeom>
                          <a:grpFill/>
                        </p:spPr>
                        <p:style>
                          <a:lnRef idx="2">
                            <a:schemeClr val="accent1">
                              <a:shade val="2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wrap="square" lIns="91440" tIns="45720" rIns="91440" bIns="45720" anchor="ctr">
                            <a:noAutofit/>
                          </a:bodyPr>
                          <a:lstStyle/>
                          <a:p>
                            <a:pPr algn="dist">
                              <a:defRPr lang="ko-KR" altLang="en-US"/>
                            </a:pPr>
                            <a:endParaRPr lang="ko-KR" altLang="en-US"/>
                          </a:p>
                        </p:txBody>
                      </p:sp>
                      <p:pic>
                        <p:nvPicPr>
                          <p:cNvPr id="51" name="그림 5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-670833" y="3416235"/>
                            <a:ext cx="1675569" cy="402848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</p:grpSp>
                    <p:sp>
                      <p:nvSpPr>
                        <p:cNvPr id="52" name="TextBox 51"/>
                        <p:cNvSpPr txBox="1"/>
                        <p:nvPr/>
                      </p:nvSpPr>
                      <p:spPr>
                        <a:xfrm>
                          <a:off x="1547622" y="2853131"/>
                          <a:ext cx="766638" cy="229613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endParaRPr lang="ko-KR" altLang="en-US" sz="800"/>
                        </a:p>
                      </p:txBody>
                    </p:sp>
                    <p:sp>
                      <p:nvSpPr>
                        <p:cNvPr id="53" name="TextBox 52"/>
                        <p:cNvSpPr txBox="1"/>
                        <p:nvPr/>
                      </p:nvSpPr>
                      <p:spPr>
                        <a:xfrm>
                          <a:off x="1498872" y="2844424"/>
                          <a:ext cx="864110" cy="19877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dist">
                            <a:defRPr lang="ko-KR" altLang="en-US"/>
                          </a:pPr>
                          <a:r>
                            <a:rPr lang="ko-KR" altLang="en-US" sz="600" b="1"/>
                            <a:t>증권 거래소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55" name="직선 연결선 54"/>
                    <p:cNvCxnSpPr/>
                    <p:nvPr/>
                  </p:nvCxnSpPr>
                  <p:spPr>
                    <a:xfrm rot="5400000">
                      <a:off x="6632201" y="4111456"/>
                      <a:ext cx="120821" cy="2334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직선 연결선 55"/>
                    <p:cNvCxnSpPr/>
                    <p:nvPr/>
                  </p:nvCxnSpPr>
                  <p:spPr>
                    <a:xfrm rot="16200000" flipH="1">
                      <a:off x="6692473" y="4171525"/>
                      <a:ext cx="121015" cy="124038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직선 연결선 56"/>
                    <p:cNvCxnSpPr/>
                    <p:nvPr/>
                  </p:nvCxnSpPr>
                  <p:spPr>
                    <a:xfrm rot="5400000">
                      <a:off x="6568716" y="4171808"/>
                      <a:ext cx="121015" cy="123473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직선 연결선 57"/>
                    <p:cNvCxnSpPr/>
                    <p:nvPr/>
                  </p:nvCxnSpPr>
                  <p:spPr>
                    <a:xfrm>
                      <a:off x="6691912" y="4091612"/>
                      <a:ext cx="153982" cy="61051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직선 연결선 58"/>
                    <p:cNvCxnSpPr/>
                    <p:nvPr/>
                  </p:nvCxnSpPr>
                  <p:spPr>
                    <a:xfrm flipV="1">
                      <a:off x="6536164" y="4095226"/>
                      <a:ext cx="154797" cy="51873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275836" y="5877306"/>
                    <a:ext cx="1432684" cy="3672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dist">
                      <a:defRPr lang="ko-KR" altLang="en-US"/>
                    </a:pPr>
                    <a:r>
                      <a:rPr lang="ko-KR" altLang="en-US"/>
                      <a:t>&lt;자본주의&gt;</a:t>
                    </a:r>
                  </a:p>
                </p:txBody>
              </p:sp>
            </p:grpSp>
            <p:sp>
              <p:nvSpPr>
                <p:cNvPr id="86" name="타원 85"/>
                <p:cNvSpPr/>
                <p:nvPr/>
              </p:nvSpPr>
              <p:spPr>
                <a:xfrm>
                  <a:off x="7322562" y="4596817"/>
                  <a:ext cx="633861" cy="253980"/>
                </a:xfrm>
                <a:prstGeom prst="ellips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r>
                    <a:rPr lang="ko-KR" altLang="en-US" sz="700" b="1">
                      <a:solidFill>
                        <a:schemeClr val="tx1"/>
                      </a:solidFill>
                    </a:rPr>
                    <a:t>외국인</a:t>
                  </a:r>
                </a:p>
              </p:txBody>
            </p:sp>
          </p:grpSp>
        </p:grpSp>
      </p:grpSp>
      <p:sp>
        <p:nvSpPr>
          <p:cNvPr id="118" name="TextBox 117"/>
          <p:cNvSpPr txBox="1"/>
          <p:nvPr/>
        </p:nvSpPr>
        <p:spPr>
          <a:xfrm>
            <a:off x="1524001" y="103822"/>
            <a:ext cx="871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2단계 구체화</a:t>
            </a:r>
          </a:p>
        </p:txBody>
      </p:sp>
    </p:spTree>
    <p:extLst>
      <p:ext uri="{BB962C8B-B14F-4D97-AF65-F5344CB8AC3E}">
        <p14:creationId xmlns:p14="http://schemas.microsoft.com/office/powerpoint/2010/main" val="19219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3647694" y="704108"/>
            <a:ext cx="4896612" cy="2004803"/>
            <a:chOff x="1944000" y="704107"/>
            <a:chExt cx="5220135" cy="2580875"/>
          </a:xfrm>
        </p:grpSpPr>
        <p:sp>
          <p:nvSpPr>
            <p:cNvPr id="23" name="왼쪽 대괄호 22"/>
            <p:cNvSpPr/>
            <p:nvPr/>
          </p:nvSpPr>
          <p:spPr>
            <a:xfrm rot="16200000">
              <a:off x="5952858" y="1281606"/>
              <a:ext cx="910553" cy="1512000"/>
            </a:xfrm>
            <a:prstGeom prst="leftBracket">
              <a:avLst>
                <a:gd name="adj" fmla="val 8333"/>
              </a:avLst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787281" y="2017724"/>
              <a:ext cx="993020" cy="247551"/>
            </a:xfrm>
            <a:prstGeom prst="ellipse">
              <a:avLst/>
            </a:prstGeom>
            <a:solidFill>
              <a:srgbClr val="E2F0F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자본주의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588252" y="2267241"/>
              <a:ext cx="466054" cy="134809"/>
            </a:xfrm>
            <a:prstGeom prst="ellipse">
              <a:avLst/>
            </a:prstGeom>
            <a:solidFill>
              <a:srgbClr val="E2F0F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098533" y="1728971"/>
              <a:ext cx="309599" cy="358450"/>
              <a:chOff x="2665269" y="2517642"/>
              <a:chExt cx="1027829" cy="1281317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2665269" y="2517642"/>
                <a:ext cx="1027829" cy="682855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직선 연결선 31"/>
              <p:cNvCxnSpPr>
                <a:stCxn id="31" idx="4"/>
              </p:cNvCxnSpPr>
              <p:nvPr/>
            </p:nvCxnSpPr>
            <p:spPr>
              <a:xfrm rot="16200000" flipH="1">
                <a:off x="3031027" y="3348655"/>
                <a:ext cx="298752" cy="2439"/>
              </a:xfrm>
              <a:prstGeom prst="lin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 flipH="1">
                <a:off x="3133916" y="3546160"/>
                <a:ext cx="299705" cy="205895"/>
              </a:xfrm>
              <a:prstGeom prst="lin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5400000">
                <a:off x="2928489" y="3546629"/>
                <a:ext cx="299705" cy="204957"/>
              </a:xfrm>
              <a:prstGeom prst="lin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182400" y="3297600"/>
                <a:ext cx="255600" cy="151200"/>
              </a:xfrm>
              <a:prstGeom prst="lin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2923868" y="3306550"/>
                <a:ext cx="256953" cy="128469"/>
              </a:xfrm>
              <a:prstGeom prst="lin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왼쪽 대괄호 21"/>
            <p:cNvSpPr/>
            <p:nvPr/>
          </p:nvSpPr>
          <p:spPr>
            <a:xfrm rot="16200000">
              <a:off x="2231158" y="1268041"/>
              <a:ext cx="937683" cy="1512000"/>
            </a:xfrm>
            <a:prstGeom prst="leftBracket">
              <a:avLst>
                <a:gd name="adj" fmla="val 8333"/>
              </a:avLst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191651" y="1772792"/>
              <a:ext cx="1016694" cy="629257"/>
              <a:chOff x="2191653" y="1555200"/>
              <a:chExt cx="1016694" cy="756018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2191653" y="1826317"/>
                <a:ext cx="1016694" cy="484901"/>
              </a:xfrm>
              <a:prstGeom prst="ellipse">
                <a:avLst/>
              </a:prstGeom>
              <a:solidFill>
                <a:srgbClr val="F1E2E2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900" b="1">
                    <a:solidFill>
                      <a:schemeClr val="tx1"/>
                    </a:solidFill>
                  </a:rPr>
                  <a:t>공산주의</a:t>
                </a: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2545198" y="1555200"/>
                <a:ext cx="309599" cy="395172"/>
                <a:chOff x="2665269" y="2517642"/>
                <a:chExt cx="1027829" cy="1281317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2665269" y="2517642"/>
                  <a:ext cx="1027829" cy="682855"/>
                </a:xfrm>
                <a:prstGeom prst="ellips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직선 연결선 45"/>
                <p:cNvCxnSpPr>
                  <a:stCxn id="45" idx="4"/>
                </p:cNvCxnSpPr>
                <p:nvPr/>
              </p:nvCxnSpPr>
              <p:spPr>
                <a:xfrm rot="16200000" flipH="1">
                  <a:off x="3031027" y="3348655"/>
                  <a:ext cx="298752" cy="2439"/>
                </a:xfrm>
                <a:prstGeom prst="lin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 rot="16200000" flipH="1">
                  <a:off x="3133916" y="3546160"/>
                  <a:ext cx="299705" cy="205895"/>
                </a:xfrm>
                <a:prstGeom prst="lin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 rot="5400000">
                  <a:off x="2928489" y="3546629"/>
                  <a:ext cx="299705" cy="204957"/>
                </a:xfrm>
                <a:prstGeom prst="lin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/>
                <p:cNvCxnSpPr/>
                <p:nvPr/>
              </p:nvCxnSpPr>
              <p:spPr>
                <a:xfrm>
                  <a:off x="3182400" y="3297600"/>
                  <a:ext cx="255600" cy="151200"/>
                </a:xfrm>
                <a:prstGeom prst="lin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 flipV="1">
                  <a:off x="2923868" y="3306550"/>
                  <a:ext cx="256953" cy="128469"/>
                </a:xfrm>
                <a:prstGeom prst="line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직사각형 52"/>
            <p:cNvSpPr/>
            <p:nvPr/>
          </p:nvSpPr>
          <p:spPr>
            <a:xfrm>
              <a:off x="2700000" y="704107"/>
              <a:ext cx="3708135" cy="78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72000" y="782669"/>
              <a:ext cx="72009" cy="228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55" name="사다리꼴 54"/>
            <p:cNvSpPr/>
            <p:nvPr/>
          </p:nvSpPr>
          <p:spPr>
            <a:xfrm>
              <a:off x="3131820" y="3068955"/>
              <a:ext cx="3024378" cy="216027"/>
            </a:xfrm>
            <a:prstGeom prst="trapezoid">
              <a:avLst>
                <a:gd name="adj" fmla="val 25668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cxnSp>
          <p:nvCxnSpPr>
            <p:cNvPr id="57" name="직선 연결선 56"/>
            <p:cNvCxnSpPr>
              <a:stCxn id="53" idx="1"/>
              <a:endCxn id="22" idx="0"/>
            </p:cNvCxnSpPr>
            <p:nvPr/>
          </p:nvCxnSpPr>
          <p:spPr>
            <a:xfrm rot="5400000">
              <a:off x="1916094" y="771294"/>
              <a:ext cx="811811" cy="75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3" idx="1"/>
              <a:endCxn id="22" idx="2"/>
            </p:cNvCxnSpPr>
            <p:nvPr/>
          </p:nvCxnSpPr>
          <p:spPr>
            <a:xfrm rot="16200000" flipH="1">
              <a:off x="2672094" y="771294"/>
              <a:ext cx="811811" cy="75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53" idx="3"/>
              <a:endCxn id="23" idx="0"/>
            </p:cNvCxnSpPr>
            <p:nvPr/>
          </p:nvCxnSpPr>
          <p:spPr>
            <a:xfrm rot="5400000">
              <a:off x="5610664" y="784859"/>
              <a:ext cx="838941" cy="75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3" idx="3"/>
              <a:endCxn id="23" idx="2"/>
            </p:cNvCxnSpPr>
            <p:nvPr/>
          </p:nvCxnSpPr>
          <p:spPr>
            <a:xfrm rot="16200000" flipH="1">
              <a:off x="6366664" y="784859"/>
              <a:ext cx="838941" cy="75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5652135" y="1501788"/>
              <a:ext cx="1512000" cy="161083"/>
            </a:xfrm>
            <a:prstGeom prst="ellipse">
              <a:avLst/>
            </a:prstGeom>
            <a:solidFill>
              <a:schemeClr val="bg1"/>
            </a:solidFill>
            <a:ln w="381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944000" y="1478115"/>
              <a:ext cx="1512000" cy="123170"/>
            </a:xfrm>
            <a:prstGeom prst="ellipse">
              <a:avLst/>
            </a:prstGeom>
            <a:solidFill>
              <a:schemeClr val="bg1"/>
            </a:solidFill>
            <a:ln w="381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572000" y="707383"/>
              <a:ext cx="72009" cy="72009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3080766" y="2993266"/>
          <a:ext cx="5679565" cy="3460113"/>
        </p:xfrm>
        <a:graphic>
          <a:graphicData uri="http://schemas.openxmlformats.org/drawingml/2006/table">
            <a:tbl>
              <a:tblPr firstRow="1" bandRow="1"/>
              <a:tblGrid>
                <a:gridCol w="120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7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/>
                        <a:t>공산주의</a:t>
                      </a:r>
                    </a:p>
                  </a:txBody>
                  <a:tcPr>
                    <a:lnL w="254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T w="25400" cmpd="sng">
                      <a:solidFill>
                        <a:prstClr val="black"/>
                      </a:solidFill>
                      <a:prstDash val="solid"/>
                    </a:lnT>
                    <a:lnB w="254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1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+</a:t>
                      </a:r>
                    </a:p>
                  </a:txBody>
                  <a:tcPr>
                    <a:lnT w="25400" cmpd="sng">
                      <a:solidFill>
                        <a:prstClr val="black"/>
                      </a:solidFill>
                      <a:prstDash val="solid"/>
                    </a:lnT>
                    <a:lnB w="254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/>
                        <a:t>자본주의</a:t>
                      </a:r>
                    </a:p>
                  </a:txBody>
                  <a:tcPr>
                    <a:lnT w="25400" cmpd="sng">
                      <a:solidFill>
                        <a:prstClr val="black"/>
                      </a:solidFill>
                      <a:prstDash val="solid"/>
                    </a:lnT>
                    <a:lnB w="254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E2F0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=</a:t>
                      </a:r>
                    </a:p>
                  </a:txBody>
                  <a:tcPr>
                    <a:lnT w="25400" cmpd="sng">
                      <a:solidFill>
                        <a:prstClr val="black"/>
                      </a:solidFill>
                      <a:prstDash val="solid"/>
                    </a:lnT>
                    <a:lnB w="254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/>
                        <a:t>어느 나라?!</a:t>
                      </a:r>
                    </a:p>
                  </a:txBody>
                  <a:tcPr>
                    <a:lnR w="254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25400" cmpd="sng">
                      <a:solidFill>
                        <a:prstClr val="black"/>
                      </a:solidFill>
                      <a:prstDash val="solid"/>
                    </a:lnT>
                    <a:lnB w="254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20%</a:t>
                      </a:r>
                    </a:p>
                  </a:txBody>
                  <a:tcPr>
                    <a:lnT w="25400" cmpd="sng">
                      <a:solidFill>
                        <a:prstClr val="black"/>
                      </a:solidFill>
                      <a:prstDash val="soli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+</a:t>
                      </a:r>
                    </a:p>
                  </a:txBody>
                  <a:tcPr>
                    <a:lnT w="25400" cmpd="sng">
                      <a:solidFill>
                        <a:prstClr val="black"/>
                      </a:solidFill>
                      <a:prstDash val="soli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800"/>
                        <a:t>80%</a:t>
                      </a:r>
                    </a:p>
                  </a:txBody>
                  <a:tcPr>
                    <a:lnT w="25400" cmpd="sng">
                      <a:solidFill>
                        <a:prstClr val="black"/>
                      </a:solidFill>
                      <a:prstDash val="soli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=</a:t>
                      </a:r>
                    </a:p>
                  </a:txBody>
                  <a:tcPr>
                    <a:lnT w="25400" cmpd="sng">
                      <a:solidFill>
                        <a:prstClr val="black"/>
                      </a:solidFill>
                      <a:prstDash val="soli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>
                    <a:lnT w="25400" cmpd="sng">
                      <a:solidFill>
                        <a:prstClr val="black"/>
                      </a:solidFill>
                      <a:prstDash val="soli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30%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+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70%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=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60%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+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40%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=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3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70%</a:t>
                      </a:r>
                    </a:p>
                  </a:txBody>
                  <a:tcPr>
                    <a:solidFill>
                      <a:srgbClr val="F9F8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+</a:t>
                      </a:r>
                    </a:p>
                  </a:txBody>
                  <a:tcPr>
                    <a:solidFill>
                      <a:srgbClr val="F9F8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30%</a:t>
                      </a:r>
                    </a:p>
                  </a:txBody>
                  <a:tcPr>
                    <a:solidFill>
                      <a:srgbClr val="F9F8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=</a:t>
                      </a:r>
                    </a:p>
                  </a:txBody>
                  <a:tcPr>
                    <a:solidFill>
                      <a:srgbClr val="F9F8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rgbClr val="F9F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13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90%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+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10%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8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=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795335" y="5336745"/>
            <a:ext cx="619200" cy="394674"/>
            <a:chOff x="2666509" y="2519258"/>
            <a:chExt cx="1027829" cy="1279702"/>
          </a:xfrm>
        </p:grpSpPr>
        <p:sp>
          <p:nvSpPr>
            <p:cNvPr id="5" name="타원 4"/>
            <p:cNvSpPr/>
            <p:nvPr/>
          </p:nvSpPr>
          <p:spPr>
            <a:xfrm>
              <a:off x="2666509" y="2519258"/>
              <a:ext cx="1027829" cy="682854"/>
            </a:xfrm>
            <a:prstGeom prst="ellipse">
              <a:avLst/>
            </a:prstGeom>
            <a:blipFill rotWithShape="1">
              <a:blip r:embed="rId2">
                <a:alphaModFix/>
                <a:lum/>
              </a:blip>
              <a:stretch>
                <a:fillRect/>
              </a:stretch>
            </a:blipFill>
            <a:ln w="254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50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>
              <a:stCxn id="5" idx="4"/>
            </p:cNvCxnSpPr>
            <p:nvPr/>
          </p:nvCxnSpPr>
          <p:spPr>
            <a:xfrm rot="16200000" flipH="1">
              <a:off x="3032453" y="3350083"/>
              <a:ext cx="297140" cy="1199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7795335" y="5956033"/>
            <a:ext cx="619200" cy="394674"/>
            <a:chOff x="2666509" y="2519258"/>
            <a:chExt cx="1027829" cy="1279702"/>
          </a:xfrm>
        </p:grpSpPr>
        <p:sp>
          <p:nvSpPr>
            <p:cNvPr id="69" name="타원 68"/>
            <p:cNvSpPr/>
            <p:nvPr/>
          </p:nvSpPr>
          <p:spPr>
            <a:xfrm>
              <a:off x="2666509" y="2519258"/>
              <a:ext cx="1027829" cy="682854"/>
            </a:xfrm>
            <a:prstGeom prst="ellipse">
              <a:avLst/>
            </a:prstGeom>
            <a:blipFill rotWithShape="1">
              <a:blip r:embed="rId3">
                <a:alphaModFix/>
                <a:lum/>
              </a:blip>
              <a:stretch>
                <a:fillRect/>
              </a:stretch>
            </a:blipFill>
            <a:ln w="254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50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9" idx="4"/>
            </p:cNvCxnSpPr>
            <p:nvPr/>
          </p:nvCxnSpPr>
          <p:spPr>
            <a:xfrm rot="16200000" flipH="1">
              <a:off x="3032453" y="3350082"/>
              <a:ext cx="297139" cy="1198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7795335" y="4743852"/>
            <a:ext cx="619200" cy="394674"/>
            <a:chOff x="2666509" y="2519258"/>
            <a:chExt cx="1027829" cy="1279702"/>
          </a:xfrm>
        </p:grpSpPr>
        <p:sp>
          <p:nvSpPr>
            <p:cNvPr id="76" name="타원 75"/>
            <p:cNvSpPr/>
            <p:nvPr/>
          </p:nvSpPr>
          <p:spPr>
            <a:xfrm>
              <a:off x="2666509" y="2519258"/>
              <a:ext cx="1027829" cy="682854"/>
            </a:xfrm>
            <a:prstGeom prst="ellipse">
              <a:avLst/>
            </a:prstGeom>
            <a:blipFill rotWithShape="1">
              <a:blip r:embed="rId4">
                <a:alphaModFix/>
                <a:lum/>
              </a:blip>
              <a:stretch>
                <a:fillRect/>
              </a:stretch>
            </a:blipFill>
            <a:ln w="254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500">
                <a:solidFill>
                  <a:schemeClr val="tx1"/>
                </a:solidFill>
              </a:endParaRPr>
            </a:p>
          </p:txBody>
        </p:sp>
        <p:cxnSp>
          <p:nvCxnSpPr>
            <p:cNvPr id="77" name="직선 연결선 76"/>
            <p:cNvCxnSpPr>
              <a:stCxn id="76" idx="4"/>
            </p:cNvCxnSpPr>
            <p:nvPr/>
          </p:nvCxnSpPr>
          <p:spPr>
            <a:xfrm rot="16200000" flipH="1">
              <a:off x="3032454" y="3350082"/>
              <a:ext cx="297139" cy="1199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7795335" y="4114461"/>
            <a:ext cx="619200" cy="394674"/>
            <a:chOff x="2666509" y="2519258"/>
            <a:chExt cx="1027829" cy="1279702"/>
          </a:xfrm>
        </p:grpSpPr>
        <p:sp>
          <p:nvSpPr>
            <p:cNvPr id="83" name="타원 82"/>
            <p:cNvSpPr/>
            <p:nvPr/>
          </p:nvSpPr>
          <p:spPr>
            <a:xfrm>
              <a:off x="2666509" y="2519258"/>
              <a:ext cx="1027829" cy="682854"/>
            </a:xfrm>
            <a:prstGeom prst="ellipse">
              <a:avLst/>
            </a:prstGeom>
            <a:blipFill rotWithShape="1">
              <a:blip r:embed="rId5">
                <a:alphaModFix/>
                <a:lum/>
              </a:blip>
              <a:stretch>
                <a:fillRect/>
              </a:stretch>
            </a:blipFill>
            <a:ln w="254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500">
                <a:solidFill>
                  <a:schemeClr val="tx1"/>
                </a:solidFill>
              </a:endParaRPr>
            </a:p>
          </p:txBody>
        </p:sp>
        <p:cxnSp>
          <p:nvCxnSpPr>
            <p:cNvPr id="84" name="직선 연결선 83"/>
            <p:cNvCxnSpPr>
              <a:stCxn id="83" idx="4"/>
            </p:cNvCxnSpPr>
            <p:nvPr/>
          </p:nvCxnSpPr>
          <p:spPr>
            <a:xfrm rot="16200000" flipH="1">
              <a:off x="3032454" y="3350081"/>
              <a:ext cx="297137" cy="1200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7795335" y="3527674"/>
            <a:ext cx="619200" cy="394674"/>
            <a:chOff x="2666509" y="2519258"/>
            <a:chExt cx="1027829" cy="1279702"/>
          </a:xfrm>
        </p:grpSpPr>
        <p:sp>
          <p:nvSpPr>
            <p:cNvPr id="90" name="타원 89"/>
            <p:cNvSpPr/>
            <p:nvPr/>
          </p:nvSpPr>
          <p:spPr>
            <a:xfrm>
              <a:off x="2666509" y="2519258"/>
              <a:ext cx="1027829" cy="682854"/>
            </a:xfrm>
            <a:prstGeom prst="ellipse">
              <a:avLst/>
            </a:prstGeom>
            <a:blipFill rotWithShape="1">
              <a:blip r:embed="rId6">
                <a:alphaModFix/>
                <a:lum/>
              </a:blip>
              <a:stretch>
                <a:fillRect/>
              </a:stretch>
            </a:blipFill>
            <a:ln w="254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50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/>
            <p:cNvCxnSpPr>
              <a:stCxn id="90" idx="4"/>
            </p:cNvCxnSpPr>
            <p:nvPr/>
          </p:nvCxnSpPr>
          <p:spPr>
            <a:xfrm rot="16200000" flipH="1">
              <a:off x="3032454" y="3350081"/>
              <a:ext cx="297139" cy="1199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그룹 274"/>
          <p:cNvGrpSpPr/>
          <p:nvPr/>
        </p:nvGrpSpPr>
        <p:grpSpPr>
          <a:xfrm>
            <a:off x="6456049" y="3527675"/>
            <a:ext cx="720091" cy="2823033"/>
            <a:chOff x="4932048" y="3527674"/>
            <a:chExt cx="720091" cy="2823033"/>
          </a:xfrm>
        </p:grpSpPr>
        <p:grpSp>
          <p:nvGrpSpPr>
            <p:cNvPr id="271" name="그룹 270"/>
            <p:cNvGrpSpPr/>
            <p:nvPr/>
          </p:nvGrpSpPr>
          <p:grpSpPr>
            <a:xfrm>
              <a:off x="4932050" y="5989866"/>
              <a:ext cx="720083" cy="360840"/>
              <a:chOff x="4835215" y="5949308"/>
              <a:chExt cx="960932" cy="448010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5302432" y="5962950"/>
                <a:ext cx="13255" cy="396870"/>
              </a:xfrm>
              <a:prstGeom prst="rect">
                <a:avLst/>
              </a:prstGeom>
              <a:solidFill>
                <a:schemeClr val="bg1"/>
              </a:solidFill>
              <a:ln w="127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120" name="사다리꼴 119"/>
              <p:cNvSpPr/>
              <p:nvPr/>
            </p:nvSpPr>
            <p:spPr>
              <a:xfrm>
                <a:off x="5037322" y="6359820"/>
                <a:ext cx="556730" cy="37499"/>
              </a:xfrm>
              <a:prstGeom prst="trapezoid">
                <a:avLst>
                  <a:gd name="adj" fmla="val 256682"/>
                </a:avLst>
              </a:prstGeom>
              <a:solidFill>
                <a:schemeClr val="bg1"/>
              </a:solidFill>
              <a:ln w="127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130" name="그룹 129"/>
              <p:cNvGrpSpPr/>
              <p:nvPr/>
            </p:nvGrpSpPr>
            <p:grpSpPr>
              <a:xfrm rot="20493930">
                <a:off x="4835215" y="5949308"/>
                <a:ext cx="960932" cy="310506"/>
                <a:chOff x="7452348" y="1991543"/>
                <a:chExt cx="1440189" cy="547105"/>
              </a:xfrm>
            </p:grpSpPr>
            <p:sp>
              <p:nvSpPr>
                <p:cNvPr id="118" name="직사각형 117"/>
                <p:cNvSpPr/>
                <p:nvPr/>
              </p:nvSpPr>
              <p:spPr>
                <a:xfrm>
                  <a:off x="7660931" y="1991543"/>
                  <a:ext cx="1023036" cy="24028"/>
                </a:xfrm>
                <a:prstGeom prst="rect">
                  <a:avLst/>
                </a:prstGeom>
                <a:solidFill>
                  <a:schemeClr val="bg1"/>
                </a:solidFill>
                <a:ln w="127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8475392" y="2003549"/>
                  <a:ext cx="417145" cy="535093"/>
                  <a:chOff x="8475395" y="2003557"/>
                  <a:chExt cx="417146" cy="535093"/>
                </a:xfrm>
              </p:grpSpPr>
              <p:sp>
                <p:nvSpPr>
                  <p:cNvPr id="98" name="왼쪽 대괄호 97"/>
                  <p:cNvSpPr/>
                  <p:nvPr/>
                </p:nvSpPr>
                <p:spPr>
                  <a:xfrm rot="16200000">
                    <a:off x="8544719" y="2190829"/>
                    <a:ext cx="278498" cy="417145"/>
                  </a:xfrm>
                  <a:prstGeom prst="leftBracket">
                    <a:avLst>
                      <a:gd name="adj" fmla="val 8333"/>
                    </a:avLst>
                  </a:prstGeom>
                  <a:ln w="127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99" name="타원 98"/>
                  <p:cNvSpPr/>
                  <p:nvPr/>
                </p:nvSpPr>
                <p:spPr>
                  <a:xfrm>
                    <a:off x="8512680" y="2393320"/>
                    <a:ext cx="273963" cy="75714"/>
                  </a:xfrm>
                  <a:prstGeom prst="ellipse">
                    <a:avLst/>
                  </a:prstGeom>
                  <a:solidFill>
                    <a:srgbClr val="E2F0FB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9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타원 99"/>
                  <p:cNvSpPr/>
                  <p:nvPr/>
                </p:nvSpPr>
                <p:spPr>
                  <a:xfrm>
                    <a:off x="8733660" y="2469635"/>
                    <a:ext cx="128579" cy="41232"/>
                  </a:xfrm>
                  <a:prstGeom prst="ellipse">
                    <a:avLst/>
                  </a:prstGeom>
                  <a:solidFill>
                    <a:srgbClr val="E2F0FB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en-US" altLang="ko-KR"/>
                  </a:p>
                </p:txBody>
              </p:sp>
              <p:grpSp>
                <p:nvGrpSpPr>
                  <p:cNvPr id="101" name="그룹 100"/>
                  <p:cNvGrpSpPr/>
                  <p:nvPr/>
                </p:nvGrpSpPr>
                <p:grpSpPr>
                  <a:xfrm>
                    <a:off x="8598550" y="2305004"/>
                    <a:ext cx="85415" cy="109632"/>
                    <a:chOff x="2665269" y="2517642"/>
                    <a:chExt cx="1027829" cy="1281318"/>
                  </a:xfrm>
                </p:grpSpPr>
                <p:sp>
                  <p:nvSpPr>
                    <p:cNvPr id="102" name="타원 101"/>
                    <p:cNvSpPr/>
                    <p:nvPr/>
                  </p:nvSpPr>
                  <p:spPr>
                    <a:xfrm>
                      <a:off x="2665269" y="2517642"/>
                      <a:ext cx="1027829" cy="6828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03" name="직선 연결선 102"/>
                    <p:cNvCxnSpPr>
                      <a:stCxn id="102" idx="4"/>
                    </p:cNvCxnSpPr>
                    <p:nvPr/>
                  </p:nvCxnSpPr>
                  <p:spPr>
                    <a:xfrm rot="16200000" flipH="1">
                      <a:off x="3031017" y="3348635"/>
                      <a:ext cx="298733" cy="245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직선 연결선 103"/>
                    <p:cNvCxnSpPr/>
                    <p:nvPr/>
                  </p:nvCxnSpPr>
                  <p:spPr>
                    <a:xfrm rot="16200000" flipH="1">
                      <a:off x="3133916" y="3546160"/>
                      <a:ext cx="299705" cy="20589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직선 연결선 104"/>
                    <p:cNvCxnSpPr/>
                    <p:nvPr/>
                  </p:nvCxnSpPr>
                  <p:spPr>
                    <a:xfrm rot="5400000">
                      <a:off x="2928489" y="3546629"/>
                      <a:ext cx="299705" cy="20495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직선 연결선 105"/>
                    <p:cNvCxnSpPr/>
                    <p:nvPr/>
                  </p:nvCxnSpPr>
                  <p:spPr>
                    <a:xfrm>
                      <a:off x="3182400" y="3297600"/>
                      <a:ext cx="255600" cy="15120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직선 연결선 106"/>
                    <p:cNvCxnSpPr/>
                    <p:nvPr/>
                  </p:nvCxnSpPr>
                  <p:spPr>
                    <a:xfrm flipV="1">
                      <a:off x="2923868" y="3306550"/>
                      <a:ext cx="256953" cy="128469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3" name="직선 연결선 122"/>
                  <p:cNvCxnSpPr>
                    <a:stCxn id="118" idx="3"/>
                    <a:endCxn id="98" idx="0"/>
                  </p:cNvCxnSpPr>
                  <p:nvPr/>
                </p:nvCxnSpPr>
                <p:spPr>
                  <a:xfrm rot="10800000" flipV="1">
                    <a:off x="8475395" y="2003557"/>
                    <a:ext cx="208573" cy="256594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직선 연결선 123"/>
                  <p:cNvCxnSpPr>
                    <a:stCxn id="118" idx="3"/>
                    <a:endCxn id="98" idx="2"/>
                  </p:cNvCxnSpPr>
                  <p:nvPr/>
                </p:nvCxnSpPr>
                <p:spPr>
                  <a:xfrm>
                    <a:off x="8683968" y="2003557"/>
                    <a:ext cx="208571" cy="256594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타원 124"/>
                  <p:cNvSpPr/>
                  <p:nvPr/>
                </p:nvSpPr>
                <p:spPr>
                  <a:xfrm>
                    <a:off x="8475395" y="2235518"/>
                    <a:ext cx="417145" cy="4926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128" name="그룹 127"/>
                <p:cNvGrpSpPr/>
                <p:nvPr/>
              </p:nvGrpSpPr>
              <p:grpSpPr>
                <a:xfrm>
                  <a:off x="7452348" y="2003554"/>
                  <a:ext cx="417146" cy="535093"/>
                  <a:chOff x="7452358" y="2003557"/>
                  <a:chExt cx="417146" cy="535093"/>
                </a:xfrm>
              </p:grpSpPr>
              <p:sp>
                <p:nvSpPr>
                  <p:cNvPr id="108" name="왼쪽 대괄호 107"/>
                  <p:cNvSpPr/>
                  <p:nvPr/>
                </p:nvSpPr>
                <p:spPr>
                  <a:xfrm rot="16200000">
                    <a:off x="7517533" y="2186680"/>
                    <a:ext cx="286796" cy="417145"/>
                  </a:xfrm>
                  <a:prstGeom prst="leftBracket">
                    <a:avLst>
                      <a:gd name="adj" fmla="val 8333"/>
                    </a:avLst>
                  </a:prstGeom>
                  <a:ln w="127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/>
                  <p:nvPr/>
                </p:nvGrpSpPr>
                <p:grpSpPr>
                  <a:xfrm>
                    <a:off x="7520682" y="2318411"/>
                    <a:ext cx="280495" cy="192458"/>
                    <a:chOff x="2191653" y="1555212"/>
                    <a:chExt cx="1016694" cy="756004"/>
                  </a:xfrm>
                </p:grpSpPr>
                <p:sp>
                  <p:nvSpPr>
                    <p:cNvPr id="110" name="타원 109"/>
                    <p:cNvSpPr/>
                    <p:nvPr/>
                  </p:nvSpPr>
                  <p:spPr>
                    <a:xfrm>
                      <a:off x="2191653" y="1826316"/>
                      <a:ext cx="1016694" cy="484901"/>
                    </a:xfrm>
                    <a:prstGeom prst="ellipse">
                      <a:avLst/>
                    </a:prstGeom>
                    <a:solidFill>
                      <a:srgbClr val="F1E2E2"/>
                    </a:solidFill>
                    <a:ln w="127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1" name="그룹 110"/>
                    <p:cNvGrpSpPr/>
                    <p:nvPr/>
                  </p:nvGrpSpPr>
                  <p:grpSpPr>
                    <a:xfrm>
                      <a:off x="2545204" y="1555212"/>
                      <a:ext cx="309599" cy="395171"/>
                      <a:chOff x="2665269" y="2517642"/>
                      <a:chExt cx="1027829" cy="1281318"/>
                    </a:xfrm>
                  </p:grpSpPr>
                  <p:sp>
                    <p:nvSpPr>
                      <p:cNvPr id="112" name="타원 111"/>
                      <p:cNvSpPr/>
                      <p:nvPr/>
                    </p:nvSpPr>
                    <p:spPr>
                      <a:xfrm>
                        <a:off x="2665269" y="2517642"/>
                        <a:ext cx="1027829" cy="68285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accent1">
                            <a:shade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 sz="12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13" name="직선 연결선 112"/>
                      <p:cNvCxnSpPr>
                        <a:stCxn id="112" idx="4"/>
                      </p:cNvCxnSpPr>
                      <p:nvPr/>
                    </p:nvCxnSpPr>
                    <p:spPr>
                      <a:xfrm rot="16200000" flipH="1">
                        <a:off x="3031036" y="3348648"/>
                        <a:ext cx="298758" cy="2472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직선 연결선 113"/>
                      <p:cNvCxnSpPr/>
                      <p:nvPr/>
                    </p:nvCxnSpPr>
                    <p:spPr>
                      <a:xfrm rot="16200000" flipH="1">
                        <a:off x="3133916" y="3546160"/>
                        <a:ext cx="299705" cy="20589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직선 연결선 114"/>
                      <p:cNvCxnSpPr/>
                      <p:nvPr/>
                    </p:nvCxnSpPr>
                    <p:spPr>
                      <a:xfrm rot="5400000">
                        <a:off x="2928489" y="3546629"/>
                        <a:ext cx="299705" cy="204957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직선 연결선 115"/>
                      <p:cNvCxnSpPr/>
                      <p:nvPr/>
                    </p:nvCxnSpPr>
                    <p:spPr>
                      <a:xfrm>
                        <a:off x="3182400" y="3297600"/>
                        <a:ext cx="255600" cy="151200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직선 연결선 116"/>
                      <p:cNvCxnSpPr/>
                      <p:nvPr/>
                    </p:nvCxnSpPr>
                    <p:spPr>
                      <a:xfrm flipV="1">
                        <a:off x="2923868" y="3306550"/>
                        <a:ext cx="256953" cy="128469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1" name="직선 연결선 120"/>
                  <p:cNvCxnSpPr>
                    <a:stCxn id="118" idx="1"/>
                    <a:endCxn id="108" idx="0"/>
                  </p:cNvCxnSpPr>
                  <p:nvPr/>
                </p:nvCxnSpPr>
                <p:spPr>
                  <a:xfrm rot="10800000" flipV="1">
                    <a:off x="7452359" y="2003557"/>
                    <a:ext cx="208572" cy="248296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/>
                  <p:cNvCxnSpPr>
                    <a:stCxn id="118" idx="1"/>
                    <a:endCxn id="108" idx="2"/>
                  </p:cNvCxnSpPr>
                  <p:nvPr/>
                </p:nvCxnSpPr>
                <p:spPr>
                  <a:xfrm>
                    <a:off x="7660933" y="2003557"/>
                    <a:ext cx="208572" cy="248296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타원 125"/>
                  <p:cNvSpPr/>
                  <p:nvPr/>
                </p:nvSpPr>
                <p:spPr>
                  <a:xfrm>
                    <a:off x="7452360" y="2228278"/>
                    <a:ext cx="417145" cy="3767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sp>
              <p:nvSpPr>
                <p:cNvPr id="127" name="타원 126"/>
                <p:cNvSpPr/>
                <p:nvPr/>
              </p:nvSpPr>
              <p:spPr>
                <a:xfrm>
                  <a:off x="8177398" y="1992545"/>
                  <a:ext cx="19866" cy="22024"/>
                </a:xfrm>
                <a:prstGeom prst="ellipse">
                  <a:avLst/>
                </a:prstGeom>
                <a:solidFill>
                  <a:schemeClr val="bg1"/>
                </a:solidFill>
                <a:ln w="1270" algn="ctr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</p:grpSp>
        </p:grpSp>
        <p:grpSp>
          <p:nvGrpSpPr>
            <p:cNvPr id="132" name="그룹 131"/>
            <p:cNvGrpSpPr/>
            <p:nvPr/>
          </p:nvGrpSpPr>
          <p:grpSpPr>
            <a:xfrm>
              <a:off x="4932052" y="5370580"/>
              <a:ext cx="720086" cy="360838"/>
              <a:chOff x="7477171" y="1991540"/>
              <a:chExt cx="1440188" cy="789378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8177397" y="2015571"/>
                <a:ext cx="19866" cy="699274"/>
              </a:xfrm>
              <a:prstGeom prst="rect">
                <a:avLst/>
              </a:prstGeom>
              <a:solidFill>
                <a:schemeClr val="bg1"/>
              </a:solidFill>
              <a:ln w="127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134" name="사다리꼴 133"/>
              <p:cNvSpPr/>
              <p:nvPr/>
            </p:nvSpPr>
            <p:spPr>
              <a:xfrm>
                <a:off x="7780066" y="2714846"/>
                <a:ext cx="834394" cy="66073"/>
              </a:xfrm>
              <a:prstGeom prst="trapezoid">
                <a:avLst>
                  <a:gd name="adj" fmla="val 256682"/>
                </a:avLst>
              </a:prstGeom>
              <a:solidFill>
                <a:schemeClr val="bg1"/>
              </a:solidFill>
              <a:ln w="127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 rot="20941052">
                <a:off x="7477171" y="1991540"/>
                <a:ext cx="1440188" cy="547113"/>
                <a:chOff x="7452351" y="1991543"/>
                <a:chExt cx="1440188" cy="547113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7660931" y="1991543"/>
                  <a:ext cx="1023036" cy="24028"/>
                </a:xfrm>
                <a:prstGeom prst="rect">
                  <a:avLst/>
                </a:prstGeom>
                <a:solidFill>
                  <a:schemeClr val="bg1"/>
                </a:solidFill>
                <a:ln w="127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137" name="그룹 136"/>
                <p:cNvGrpSpPr/>
                <p:nvPr/>
              </p:nvGrpSpPr>
              <p:grpSpPr>
                <a:xfrm>
                  <a:off x="8475393" y="2003557"/>
                  <a:ext cx="417146" cy="535093"/>
                  <a:chOff x="8475395" y="2003557"/>
                  <a:chExt cx="417148" cy="535093"/>
                </a:xfrm>
              </p:grpSpPr>
              <p:sp>
                <p:nvSpPr>
                  <p:cNvPr id="138" name="왼쪽 대괄호 137"/>
                  <p:cNvSpPr/>
                  <p:nvPr/>
                </p:nvSpPr>
                <p:spPr>
                  <a:xfrm rot="16200000">
                    <a:off x="8544719" y="2190829"/>
                    <a:ext cx="278498" cy="417145"/>
                  </a:xfrm>
                  <a:prstGeom prst="leftBracket">
                    <a:avLst>
                      <a:gd name="adj" fmla="val 8333"/>
                    </a:avLst>
                  </a:prstGeom>
                  <a:ln w="127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9" name="타원 138"/>
                  <p:cNvSpPr/>
                  <p:nvPr/>
                </p:nvSpPr>
                <p:spPr>
                  <a:xfrm>
                    <a:off x="8512680" y="2393320"/>
                    <a:ext cx="273963" cy="75714"/>
                  </a:xfrm>
                  <a:prstGeom prst="ellipse">
                    <a:avLst/>
                  </a:prstGeom>
                  <a:solidFill>
                    <a:srgbClr val="E2F0FB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9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0" name="타원 139"/>
                  <p:cNvSpPr/>
                  <p:nvPr/>
                </p:nvSpPr>
                <p:spPr>
                  <a:xfrm>
                    <a:off x="8733660" y="2469636"/>
                    <a:ext cx="128579" cy="41232"/>
                  </a:xfrm>
                  <a:prstGeom prst="ellipse">
                    <a:avLst/>
                  </a:prstGeom>
                  <a:solidFill>
                    <a:srgbClr val="E2F0FB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en-US" altLang="ko-KR"/>
                  </a:p>
                </p:txBody>
              </p:sp>
              <p:grpSp>
                <p:nvGrpSpPr>
                  <p:cNvPr id="141" name="그룹 140"/>
                  <p:cNvGrpSpPr/>
                  <p:nvPr/>
                </p:nvGrpSpPr>
                <p:grpSpPr>
                  <a:xfrm>
                    <a:off x="8598552" y="2305010"/>
                    <a:ext cx="85415" cy="109633"/>
                    <a:chOff x="2665269" y="2517642"/>
                    <a:chExt cx="1027829" cy="1281318"/>
                  </a:xfrm>
                </p:grpSpPr>
                <p:sp>
                  <p:nvSpPr>
                    <p:cNvPr id="142" name="타원 141"/>
                    <p:cNvSpPr/>
                    <p:nvPr/>
                  </p:nvSpPr>
                  <p:spPr>
                    <a:xfrm>
                      <a:off x="2665269" y="2517642"/>
                      <a:ext cx="1027829" cy="6828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43" name="직선 연결선 142"/>
                    <p:cNvCxnSpPr>
                      <a:stCxn id="142" idx="4"/>
                    </p:cNvCxnSpPr>
                    <p:nvPr/>
                  </p:nvCxnSpPr>
                  <p:spPr>
                    <a:xfrm rot="16200000" flipH="1">
                      <a:off x="3031017" y="3348635"/>
                      <a:ext cx="298733" cy="245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직선 연결선 143"/>
                    <p:cNvCxnSpPr/>
                    <p:nvPr/>
                  </p:nvCxnSpPr>
                  <p:spPr>
                    <a:xfrm rot="16200000" flipH="1">
                      <a:off x="3133916" y="3546160"/>
                      <a:ext cx="299705" cy="20589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직선 연결선 144"/>
                    <p:cNvCxnSpPr/>
                    <p:nvPr/>
                  </p:nvCxnSpPr>
                  <p:spPr>
                    <a:xfrm rot="5400000">
                      <a:off x="2928489" y="3546629"/>
                      <a:ext cx="299705" cy="20495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직선 연결선 145"/>
                    <p:cNvCxnSpPr/>
                    <p:nvPr/>
                  </p:nvCxnSpPr>
                  <p:spPr>
                    <a:xfrm>
                      <a:off x="3182400" y="3297600"/>
                      <a:ext cx="255600" cy="15120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직선 연결선 146"/>
                    <p:cNvCxnSpPr/>
                    <p:nvPr/>
                  </p:nvCxnSpPr>
                  <p:spPr>
                    <a:xfrm flipV="1">
                      <a:off x="2923868" y="3306550"/>
                      <a:ext cx="256953" cy="128469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8" name="직선 연결선 147"/>
                  <p:cNvCxnSpPr>
                    <a:stCxn id="136" idx="3"/>
                    <a:endCxn id="138" idx="0"/>
                  </p:cNvCxnSpPr>
                  <p:nvPr/>
                </p:nvCxnSpPr>
                <p:spPr>
                  <a:xfrm rot="10800000" flipV="1">
                    <a:off x="8475395" y="2003557"/>
                    <a:ext cx="208573" cy="256594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/>
                  <p:cNvCxnSpPr>
                    <a:stCxn id="136" idx="3"/>
                    <a:endCxn id="138" idx="2"/>
                  </p:cNvCxnSpPr>
                  <p:nvPr/>
                </p:nvCxnSpPr>
                <p:spPr>
                  <a:xfrm>
                    <a:off x="8683968" y="2003557"/>
                    <a:ext cx="208571" cy="256594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타원 149"/>
                  <p:cNvSpPr/>
                  <p:nvPr/>
                </p:nvSpPr>
                <p:spPr>
                  <a:xfrm>
                    <a:off x="8475398" y="2235518"/>
                    <a:ext cx="417145" cy="4926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151" name="그룹 150"/>
                <p:cNvGrpSpPr/>
                <p:nvPr/>
              </p:nvGrpSpPr>
              <p:grpSpPr>
                <a:xfrm>
                  <a:off x="7452351" y="2003562"/>
                  <a:ext cx="417146" cy="535093"/>
                  <a:chOff x="7452358" y="2003557"/>
                  <a:chExt cx="417146" cy="535093"/>
                </a:xfrm>
              </p:grpSpPr>
              <p:sp>
                <p:nvSpPr>
                  <p:cNvPr id="152" name="왼쪽 대괄호 151"/>
                  <p:cNvSpPr/>
                  <p:nvPr/>
                </p:nvSpPr>
                <p:spPr>
                  <a:xfrm rot="16200000">
                    <a:off x="7517533" y="2186680"/>
                    <a:ext cx="286796" cy="417145"/>
                  </a:xfrm>
                  <a:prstGeom prst="leftBracket">
                    <a:avLst>
                      <a:gd name="adj" fmla="val 8333"/>
                    </a:avLst>
                  </a:prstGeom>
                  <a:ln w="127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grpSp>
                <p:nvGrpSpPr>
                  <p:cNvPr id="153" name="그룹 152"/>
                  <p:cNvGrpSpPr/>
                  <p:nvPr/>
                </p:nvGrpSpPr>
                <p:grpSpPr>
                  <a:xfrm>
                    <a:off x="7520684" y="2318414"/>
                    <a:ext cx="280495" cy="192457"/>
                    <a:chOff x="2191653" y="1555209"/>
                    <a:chExt cx="1016694" cy="756007"/>
                  </a:xfrm>
                </p:grpSpPr>
                <p:sp>
                  <p:nvSpPr>
                    <p:cNvPr id="154" name="타원 153"/>
                    <p:cNvSpPr/>
                    <p:nvPr/>
                  </p:nvSpPr>
                  <p:spPr>
                    <a:xfrm>
                      <a:off x="2191653" y="1826316"/>
                      <a:ext cx="1016694" cy="484901"/>
                    </a:xfrm>
                    <a:prstGeom prst="ellipse">
                      <a:avLst/>
                    </a:prstGeom>
                    <a:solidFill>
                      <a:srgbClr val="F1E2E2"/>
                    </a:solidFill>
                    <a:ln w="127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55" name="그룹 154"/>
                    <p:cNvGrpSpPr/>
                    <p:nvPr/>
                  </p:nvGrpSpPr>
                  <p:grpSpPr>
                    <a:xfrm>
                      <a:off x="2545202" y="1555209"/>
                      <a:ext cx="309599" cy="395172"/>
                      <a:chOff x="2665269" y="2517642"/>
                      <a:chExt cx="1027829" cy="1281318"/>
                    </a:xfrm>
                  </p:grpSpPr>
                  <p:sp>
                    <p:nvSpPr>
                      <p:cNvPr id="156" name="타원 155"/>
                      <p:cNvSpPr/>
                      <p:nvPr/>
                    </p:nvSpPr>
                    <p:spPr>
                      <a:xfrm>
                        <a:off x="2665269" y="2517642"/>
                        <a:ext cx="1027829" cy="68285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accent1">
                            <a:shade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 sz="12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57" name="직선 연결선 156"/>
                      <p:cNvCxnSpPr>
                        <a:stCxn id="156" idx="4"/>
                      </p:cNvCxnSpPr>
                      <p:nvPr/>
                    </p:nvCxnSpPr>
                    <p:spPr>
                      <a:xfrm rot="16200000" flipH="1">
                        <a:off x="3031036" y="3348648"/>
                        <a:ext cx="298758" cy="2472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직선 연결선 157"/>
                      <p:cNvCxnSpPr/>
                      <p:nvPr/>
                    </p:nvCxnSpPr>
                    <p:spPr>
                      <a:xfrm rot="16200000" flipH="1">
                        <a:off x="3133916" y="3546160"/>
                        <a:ext cx="299705" cy="20589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직선 연결선 158"/>
                      <p:cNvCxnSpPr/>
                      <p:nvPr/>
                    </p:nvCxnSpPr>
                    <p:spPr>
                      <a:xfrm rot="5400000">
                        <a:off x="2928489" y="3546629"/>
                        <a:ext cx="299705" cy="204957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직선 연결선 159"/>
                      <p:cNvCxnSpPr/>
                      <p:nvPr/>
                    </p:nvCxnSpPr>
                    <p:spPr>
                      <a:xfrm>
                        <a:off x="3182400" y="3297600"/>
                        <a:ext cx="255600" cy="151200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직선 연결선 160"/>
                      <p:cNvCxnSpPr/>
                      <p:nvPr/>
                    </p:nvCxnSpPr>
                    <p:spPr>
                      <a:xfrm flipV="1">
                        <a:off x="2923868" y="3306550"/>
                        <a:ext cx="256953" cy="128469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2" name="직선 연결선 161"/>
                  <p:cNvCxnSpPr>
                    <a:stCxn id="136" idx="1"/>
                    <a:endCxn id="152" idx="0"/>
                  </p:cNvCxnSpPr>
                  <p:nvPr/>
                </p:nvCxnSpPr>
                <p:spPr>
                  <a:xfrm rot="10800000" flipV="1">
                    <a:off x="7452359" y="2003557"/>
                    <a:ext cx="208572" cy="248296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/>
                  <p:cNvCxnSpPr>
                    <a:stCxn id="136" idx="1"/>
                    <a:endCxn id="152" idx="2"/>
                  </p:cNvCxnSpPr>
                  <p:nvPr/>
                </p:nvCxnSpPr>
                <p:spPr>
                  <a:xfrm>
                    <a:off x="7660933" y="2003557"/>
                    <a:ext cx="208572" cy="248296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타원 163"/>
                  <p:cNvSpPr/>
                  <p:nvPr/>
                </p:nvSpPr>
                <p:spPr>
                  <a:xfrm>
                    <a:off x="7452360" y="2228278"/>
                    <a:ext cx="417145" cy="3767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sp>
              <p:nvSpPr>
                <p:cNvPr id="165" name="타원 164"/>
                <p:cNvSpPr/>
                <p:nvPr/>
              </p:nvSpPr>
              <p:spPr>
                <a:xfrm>
                  <a:off x="8177396" y="1992547"/>
                  <a:ext cx="19866" cy="22024"/>
                </a:xfrm>
                <a:prstGeom prst="ellipse">
                  <a:avLst/>
                </a:prstGeom>
                <a:solidFill>
                  <a:schemeClr val="bg1"/>
                </a:solidFill>
                <a:ln w="1270" algn="ctr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</p:grpSp>
        </p:grpSp>
        <p:grpSp>
          <p:nvGrpSpPr>
            <p:cNvPr id="270" name="그룹 269"/>
            <p:cNvGrpSpPr/>
            <p:nvPr/>
          </p:nvGrpSpPr>
          <p:grpSpPr>
            <a:xfrm>
              <a:off x="4932052" y="4743851"/>
              <a:ext cx="720083" cy="360835"/>
              <a:chOff x="4835221" y="4723321"/>
              <a:chExt cx="960928" cy="448004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5302432" y="4736957"/>
                <a:ext cx="13255" cy="396870"/>
              </a:xfrm>
              <a:prstGeom prst="rect">
                <a:avLst/>
              </a:prstGeom>
              <a:solidFill>
                <a:schemeClr val="bg1"/>
              </a:solidFill>
              <a:ln w="127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168" name="사다리꼴 167"/>
              <p:cNvSpPr/>
              <p:nvPr/>
            </p:nvSpPr>
            <p:spPr>
              <a:xfrm>
                <a:off x="5037322" y="5133826"/>
                <a:ext cx="556730" cy="37499"/>
              </a:xfrm>
              <a:prstGeom prst="trapezoid">
                <a:avLst>
                  <a:gd name="adj" fmla="val 256682"/>
                </a:avLst>
              </a:prstGeom>
              <a:solidFill>
                <a:schemeClr val="bg1"/>
              </a:solidFill>
              <a:ln w="127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169" name="그룹 168"/>
              <p:cNvGrpSpPr/>
              <p:nvPr/>
            </p:nvGrpSpPr>
            <p:grpSpPr>
              <a:xfrm rot="21384144">
                <a:off x="4835221" y="4723321"/>
                <a:ext cx="960928" cy="310508"/>
                <a:chOff x="7452354" y="1991543"/>
                <a:chExt cx="1440182" cy="547108"/>
              </a:xfrm>
            </p:grpSpPr>
            <p:sp>
              <p:nvSpPr>
                <p:cNvPr id="170" name="직사각형 169"/>
                <p:cNvSpPr/>
                <p:nvPr/>
              </p:nvSpPr>
              <p:spPr>
                <a:xfrm>
                  <a:off x="7660931" y="1991543"/>
                  <a:ext cx="1023036" cy="24028"/>
                </a:xfrm>
                <a:prstGeom prst="rect">
                  <a:avLst/>
                </a:prstGeom>
                <a:solidFill>
                  <a:schemeClr val="bg1"/>
                </a:solidFill>
                <a:ln w="127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171" name="그룹 170"/>
                <p:cNvGrpSpPr/>
                <p:nvPr/>
              </p:nvGrpSpPr>
              <p:grpSpPr>
                <a:xfrm>
                  <a:off x="8475392" y="2003554"/>
                  <a:ext cx="417144" cy="535093"/>
                  <a:chOff x="8475395" y="2003557"/>
                  <a:chExt cx="417146" cy="535093"/>
                </a:xfrm>
              </p:grpSpPr>
              <p:sp>
                <p:nvSpPr>
                  <p:cNvPr id="172" name="왼쪽 대괄호 171"/>
                  <p:cNvSpPr/>
                  <p:nvPr/>
                </p:nvSpPr>
                <p:spPr>
                  <a:xfrm rot="16200000">
                    <a:off x="8544719" y="2190829"/>
                    <a:ext cx="278498" cy="417145"/>
                  </a:xfrm>
                  <a:prstGeom prst="leftBracket">
                    <a:avLst>
                      <a:gd name="adj" fmla="val 8333"/>
                    </a:avLst>
                  </a:prstGeom>
                  <a:ln w="127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73" name="타원 172"/>
                  <p:cNvSpPr/>
                  <p:nvPr/>
                </p:nvSpPr>
                <p:spPr>
                  <a:xfrm>
                    <a:off x="8512680" y="2393320"/>
                    <a:ext cx="273963" cy="75714"/>
                  </a:xfrm>
                  <a:prstGeom prst="ellipse">
                    <a:avLst/>
                  </a:prstGeom>
                  <a:solidFill>
                    <a:srgbClr val="E2F0FB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9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4" name="타원 173"/>
                  <p:cNvSpPr/>
                  <p:nvPr/>
                </p:nvSpPr>
                <p:spPr>
                  <a:xfrm>
                    <a:off x="8733660" y="2469636"/>
                    <a:ext cx="128579" cy="41232"/>
                  </a:xfrm>
                  <a:prstGeom prst="ellipse">
                    <a:avLst/>
                  </a:prstGeom>
                  <a:solidFill>
                    <a:srgbClr val="E2F0FB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en-US" altLang="ko-KR"/>
                  </a:p>
                </p:txBody>
              </p:sp>
              <p:grpSp>
                <p:nvGrpSpPr>
                  <p:cNvPr id="175" name="그룹 174"/>
                  <p:cNvGrpSpPr/>
                  <p:nvPr/>
                </p:nvGrpSpPr>
                <p:grpSpPr>
                  <a:xfrm>
                    <a:off x="8598554" y="2305007"/>
                    <a:ext cx="85415" cy="109632"/>
                    <a:chOff x="2665269" y="2517642"/>
                    <a:chExt cx="1027829" cy="1281318"/>
                  </a:xfrm>
                </p:grpSpPr>
                <p:sp>
                  <p:nvSpPr>
                    <p:cNvPr id="176" name="타원 175"/>
                    <p:cNvSpPr/>
                    <p:nvPr/>
                  </p:nvSpPr>
                  <p:spPr>
                    <a:xfrm>
                      <a:off x="2665269" y="2517642"/>
                      <a:ext cx="1027829" cy="6828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77" name="직선 연결선 176"/>
                    <p:cNvCxnSpPr>
                      <a:stCxn id="176" idx="4"/>
                    </p:cNvCxnSpPr>
                    <p:nvPr/>
                  </p:nvCxnSpPr>
                  <p:spPr>
                    <a:xfrm rot="16200000" flipH="1">
                      <a:off x="3031017" y="3348635"/>
                      <a:ext cx="298733" cy="245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직선 연결선 177"/>
                    <p:cNvCxnSpPr/>
                    <p:nvPr/>
                  </p:nvCxnSpPr>
                  <p:spPr>
                    <a:xfrm rot="16200000" flipH="1">
                      <a:off x="3133916" y="3546160"/>
                      <a:ext cx="299705" cy="20589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직선 연결선 178"/>
                    <p:cNvCxnSpPr/>
                    <p:nvPr/>
                  </p:nvCxnSpPr>
                  <p:spPr>
                    <a:xfrm rot="5400000">
                      <a:off x="2928489" y="3546629"/>
                      <a:ext cx="299705" cy="20495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직선 연결선 179"/>
                    <p:cNvCxnSpPr/>
                    <p:nvPr/>
                  </p:nvCxnSpPr>
                  <p:spPr>
                    <a:xfrm>
                      <a:off x="3182400" y="3297600"/>
                      <a:ext cx="255600" cy="15120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직선 연결선 180"/>
                    <p:cNvCxnSpPr/>
                    <p:nvPr/>
                  </p:nvCxnSpPr>
                  <p:spPr>
                    <a:xfrm flipV="1">
                      <a:off x="2923868" y="3306550"/>
                      <a:ext cx="256953" cy="128469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직선 연결선 181"/>
                  <p:cNvCxnSpPr>
                    <a:stCxn id="170" idx="3"/>
                    <a:endCxn id="172" idx="0"/>
                  </p:cNvCxnSpPr>
                  <p:nvPr/>
                </p:nvCxnSpPr>
                <p:spPr>
                  <a:xfrm rot="10800000" flipV="1">
                    <a:off x="8475395" y="2003557"/>
                    <a:ext cx="208573" cy="256594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/>
                  <p:cNvCxnSpPr>
                    <a:stCxn id="170" idx="3"/>
                    <a:endCxn id="172" idx="2"/>
                  </p:cNvCxnSpPr>
                  <p:nvPr/>
                </p:nvCxnSpPr>
                <p:spPr>
                  <a:xfrm>
                    <a:off x="8683968" y="2003557"/>
                    <a:ext cx="208571" cy="256594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4" name="타원 183"/>
                  <p:cNvSpPr/>
                  <p:nvPr/>
                </p:nvSpPr>
                <p:spPr>
                  <a:xfrm>
                    <a:off x="8475395" y="2235518"/>
                    <a:ext cx="417145" cy="4926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185" name="그룹 184"/>
                <p:cNvGrpSpPr/>
                <p:nvPr/>
              </p:nvGrpSpPr>
              <p:grpSpPr>
                <a:xfrm>
                  <a:off x="7452354" y="2003557"/>
                  <a:ext cx="417146" cy="535093"/>
                  <a:chOff x="7452358" y="2003557"/>
                  <a:chExt cx="417146" cy="535093"/>
                </a:xfrm>
              </p:grpSpPr>
              <p:sp>
                <p:nvSpPr>
                  <p:cNvPr id="186" name="왼쪽 대괄호 185"/>
                  <p:cNvSpPr/>
                  <p:nvPr/>
                </p:nvSpPr>
                <p:spPr>
                  <a:xfrm rot="16200000">
                    <a:off x="7517533" y="2186680"/>
                    <a:ext cx="286796" cy="417145"/>
                  </a:xfrm>
                  <a:prstGeom prst="leftBracket">
                    <a:avLst>
                      <a:gd name="adj" fmla="val 8333"/>
                    </a:avLst>
                  </a:prstGeom>
                  <a:ln w="127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grpSp>
                <p:nvGrpSpPr>
                  <p:cNvPr id="187" name="그룹 186"/>
                  <p:cNvGrpSpPr/>
                  <p:nvPr/>
                </p:nvGrpSpPr>
                <p:grpSpPr>
                  <a:xfrm>
                    <a:off x="7520686" y="2318410"/>
                    <a:ext cx="280495" cy="192462"/>
                    <a:chOff x="2191653" y="1555196"/>
                    <a:chExt cx="1016694" cy="756020"/>
                  </a:xfrm>
                </p:grpSpPr>
                <p:sp>
                  <p:nvSpPr>
                    <p:cNvPr id="188" name="타원 187"/>
                    <p:cNvSpPr/>
                    <p:nvPr/>
                  </p:nvSpPr>
                  <p:spPr>
                    <a:xfrm>
                      <a:off x="2191653" y="1826316"/>
                      <a:ext cx="1016694" cy="484901"/>
                    </a:xfrm>
                    <a:prstGeom prst="ellipse">
                      <a:avLst/>
                    </a:prstGeom>
                    <a:solidFill>
                      <a:srgbClr val="F1E2E2"/>
                    </a:solidFill>
                    <a:ln w="127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89" name="그룹 188"/>
                    <p:cNvGrpSpPr/>
                    <p:nvPr/>
                  </p:nvGrpSpPr>
                  <p:grpSpPr>
                    <a:xfrm>
                      <a:off x="2545192" y="1555196"/>
                      <a:ext cx="309599" cy="395171"/>
                      <a:chOff x="2665269" y="2517642"/>
                      <a:chExt cx="1027829" cy="1281318"/>
                    </a:xfrm>
                  </p:grpSpPr>
                  <p:sp>
                    <p:nvSpPr>
                      <p:cNvPr id="190" name="타원 189"/>
                      <p:cNvSpPr/>
                      <p:nvPr/>
                    </p:nvSpPr>
                    <p:spPr>
                      <a:xfrm>
                        <a:off x="2665269" y="2517642"/>
                        <a:ext cx="1027829" cy="68285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accent1">
                            <a:shade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 sz="12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91" name="직선 연결선 190"/>
                      <p:cNvCxnSpPr>
                        <a:stCxn id="190" idx="4"/>
                      </p:cNvCxnSpPr>
                      <p:nvPr/>
                    </p:nvCxnSpPr>
                    <p:spPr>
                      <a:xfrm rot="16200000" flipH="1">
                        <a:off x="3031036" y="3348648"/>
                        <a:ext cx="298758" cy="2472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2" name="직선 연결선 191"/>
                      <p:cNvCxnSpPr/>
                      <p:nvPr/>
                    </p:nvCxnSpPr>
                    <p:spPr>
                      <a:xfrm rot="16200000" flipH="1">
                        <a:off x="3133916" y="3546160"/>
                        <a:ext cx="299705" cy="20589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직선 연결선 192"/>
                      <p:cNvCxnSpPr/>
                      <p:nvPr/>
                    </p:nvCxnSpPr>
                    <p:spPr>
                      <a:xfrm rot="5400000">
                        <a:off x="2928489" y="3546629"/>
                        <a:ext cx="299705" cy="204957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직선 연결선 193"/>
                      <p:cNvCxnSpPr/>
                      <p:nvPr/>
                    </p:nvCxnSpPr>
                    <p:spPr>
                      <a:xfrm>
                        <a:off x="3182400" y="3297600"/>
                        <a:ext cx="255600" cy="151200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" name="직선 연결선 194"/>
                      <p:cNvCxnSpPr/>
                      <p:nvPr/>
                    </p:nvCxnSpPr>
                    <p:spPr>
                      <a:xfrm flipV="1">
                        <a:off x="2923868" y="3306550"/>
                        <a:ext cx="256953" cy="128469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직선 연결선 195"/>
                  <p:cNvCxnSpPr>
                    <a:stCxn id="170" idx="1"/>
                    <a:endCxn id="186" idx="0"/>
                  </p:cNvCxnSpPr>
                  <p:nvPr/>
                </p:nvCxnSpPr>
                <p:spPr>
                  <a:xfrm rot="10800000" flipV="1">
                    <a:off x="7452359" y="2003557"/>
                    <a:ext cx="208572" cy="248296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/>
                  <p:cNvCxnSpPr>
                    <a:stCxn id="170" idx="1"/>
                    <a:endCxn id="186" idx="2"/>
                  </p:cNvCxnSpPr>
                  <p:nvPr/>
                </p:nvCxnSpPr>
                <p:spPr>
                  <a:xfrm>
                    <a:off x="7660933" y="2003557"/>
                    <a:ext cx="208572" cy="248296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8" name="타원 197"/>
                  <p:cNvSpPr/>
                  <p:nvPr/>
                </p:nvSpPr>
                <p:spPr>
                  <a:xfrm>
                    <a:off x="7452360" y="2228278"/>
                    <a:ext cx="417145" cy="3767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sp>
              <p:nvSpPr>
                <p:cNvPr id="199" name="타원 198"/>
                <p:cNvSpPr/>
                <p:nvPr/>
              </p:nvSpPr>
              <p:spPr>
                <a:xfrm>
                  <a:off x="8177397" y="1992545"/>
                  <a:ext cx="19866" cy="22024"/>
                </a:xfrm>
                <a:prstGeom prst="ellipse">
                  <a:avLst/>
                </a:prstGeom>
                <a:solidFill>
                  <a:schemeClr val="bg1"/>
                </a:solidFill>
                <a:ln w="1270" algn="ctr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</p:grpSp>
        </p:grpSp>
        <p:grpSp>
          <p:nvGrpSpPr>
            <p:cNvPr id="269" name="그룹 268"/>
            <p:cNvGrpSpPr/>
            <p:nvPr/>
          </p:nvGrpSpPr>
          <p:grpSpPr>
            <a:xfrm>
              <a:off x="4932049" y="4108872"/>
              <a:ext cx="720085" cy="360835"/>
              <a:chOff x="4835222" y="4087795"/>
              <a:chExt cx="960931" cy="448003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5302432" y="4101431"/>
                <a:ext cx="13255" cy="396870"/>
              </a:xfrm>
              <a:prstGeom prst="rect">
                <a:avLst/>
              </a:prstGeom>
              <a:solidFill>
                <a:schemeClr val="bg1"/>
              </a:solidFill>
              <a:ln w="127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202" name="사다리꼴 201"/>
              <p:cNvSpPr/>
              <p:nvPr/>
            </p:nvSpPr>
            <p:spPr>
              <a:xfrm>
                <a:off x="5037322" y="4498300"/>
                <a:ext cx="556730" cy="37499"/>
              </a:xfrm>
              <a:prstGeom prst="trapezoid">
                <a:avLst>
                  <a:gd name="adj" fmla="val 256682"/>
                </a:avLst>
              </a:prstGeom>
              <a:solidFill>
                <a:schemeClr val="bg1"/>
              </a:solidFill>
              <a:ln w="127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203" name="그룹 202"/>
              <p:cNvGrpSpPr/>
              <p:nvPr/>
            </p:nvGrpSpPr>
            <p:grpSpPr>
              <a:xfrm rot="322479">
                <a:off x="4835222" y="4087795"/>
                <a:ext cx="960930" cy="310506"/>
                <a:chOff x="7452353" y="1991543"/>
                <a:chExt cx="1440185" cy="547104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7660931" y="1991543"/>
                  <a:ext cx="1023036" cy="24028"/>
                </a:xfrm>
                <a:prstGeom prst="rect">
                  <a:avLst/>
                </a:prstGeom>
                <a:solidFill>
                  <a:schemeClr val="bg1"/>
                </a:solidFill>
                <a:ln w="127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205" name="그룹 204"/>
                <p:cNvGrpSpPr/>
                <p:nvPr/>
              </p:nvGrpSpPr>
              <p:grpSpPr>
                <a:xfrm>
                  <a:off x="8475394" y="2003552"/>
                  <a:ext cx="417144" cy="535093"/>
                  <a:chOff x="8475395" y="2003557"/>
                  <a:chExt cx="417146" cy="535093"/>
                </a:xfrm>
              </p:grpSpPr>
              <p:sp>
                <p:nvSpPr>
                  <p:cNvPr id="206" name="왼쪽 대괄호 205"/>
                  <p:cNvSpPr/>
                  <p:nvPr/>
                </p:nvSpPr>
                <p:spPr>
                  <a:xfrm rot="16200000">
                    <a:off x="8544719" y="2190829"/>
                    <a:ext cx="278498" cy="417145"/>
                  </a:xfrm>
                  <a:prstGeom prst="leftBracket">
                    <a:avLst>
                      <a:gd name="adj" fmla="val 8333"/>
                    </a:avLst>
                  </a:prstGeom>
                  <a:ln w="127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07" name="타원 206"/>
                  <p:cNvSpPr/>
                  <p:nvPr/>
                </p:nvSpPr>
                <p:spPr>
                  <a:xfrm>
                    <a:off x="8512680" y="2393320"/>
                    <a:ext cx="273963" cy="75714"/>
                  </a:xfrm>
                  <a:prstGeom prst="ellipse">
                    <a:avLst/>
                  </a:prstGeom>
                  <a:solidFill>
                    <a:srgbClr val="E2F0FB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9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타원 207"/>
                  <p:cNvSpPr/>
                  <p:nvPr/>
                </p:nvSpPr>
                <p:spPr>
                  <a:xfrm>
                    <a:off x="8733660" y="2469636"/>
                    <a:ext cx="128579" cy="41232"/>
                  </a:xfrm>
                  <a:prstGeom prst="ellipse">
                    <a:avLst/>
                  </a:prstGeom>
                  <a:solidFill>
                    <a:srgbClr val="E2F0FB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en-US" altLang="ko-KR"/>
                  </a:p>
                </p:txBody>
              </p:sp>
              <p:grpSp>
                <p:nvGrpSpPr>
                  <p:cNvPr id="209" name="그룹 208"/>
                  <p:cNvGrpSpPr/>
                  <p:nvPr/>
                </p:nvGrpSpPr>
                <p:grpSpPr>
                  <a:xfrm>
                    <a:off x="8598554" y="2305012"/>
                    <a:ext cx="85415" cy="109632"/>
                    <a:chOff x="2665269" y="2517642"/>
                    <a:chExt cx="1027829" cy="1281318"/>
                  </a:xfrm>
                </p:grpSpPr>
                <p:sp>
                  <p:nvSpPr>
                    <p:cNvPr id="210" name="타원 209"/>
                    <p:cNvSpPr/>
                    <p:nvPr/>
                  </p:nvSpPr>
                  <p:spPr>
                    <a:xfrm>
                      <a:off x="2665269" y="2517642"/>
                      <a:ext cx="1027829" cy="6828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1" name="직선 연결선 210"/>
                    <p:cNvCxnSpPr>
                      <a:stCxn id="210" idx="4"/>
                    </p:cNvCxnSpPr>
                    <p:nvPr/>
                  </p:nvCxnSpPr>
                  <p:spPr>
                    <a:xfrm rot="16200000" flipH="1">
                      <a:off x="3031017" y="3348635"/>
                      <a:ext cx="298733" cy="245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/>
                    <p:cNvCxnSpPr/>
                    <p:nvPr/>
                  </p:nvCxnSpPr>
                  <p:spPr>
                    <a:xfrm rot="16200000" flipH="1">
                      <a:off x="3133916" y="3546160"/>
                      <a:ext cx="299705" cy="20589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직선 연결선 212"/>
                    <p:cNvCxnSpPr/>
                    <p:nvPr/>
                  </p:nvCxnSpPr>
                  <p:spPr>
                    <a:xfrm rot="5400000">
                      <a:off x="2928489" y="3546629"/>
                      <a:ext cx="299705" cy="20495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직선 연결선 213"/>
                    <p:cNvCxnSpPr/>
                    <p:nvPr/>
                  </p:nvCxnSpPr>
                  <p:spPr>
                    <a:xfrm>
                      <a:off x="3182400" y="3297600"/>
                      <a:ext cx="255600" cy="15120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직선 연결선 214"/>
                    <p:cNvCxnSpPr/>
                    <p:nvPr/>
                  </p:nvCxnSpPr>
                  <p:spPr>
                    <a:xfrm flipV="1">
                      <a:off x="2923868" y="3306550"/>
                      <a:ext cx="256953" cy="128469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6" name="직선 연결선 215"/>
                  <p:cNvCxnSpPr>
                    <a:stCxn id="204" idx="3"/>
                    <a:endCxn id="206" idx="0"/>
                  </p:cNvCxnSpPr>
                  <p:nvPr/>
                </p:nvCxnSpPr>
                <p:spPr>
                  <a:xfrm rot="10800000" flipV="1">
                    <a:off x="8475395" y="2003557"/>
                    <a:ext cx="208573" cy="256594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/>
                  <p:cNvCxnSpPr>
                    <a:stCxn id="204" idx="3"/>
                    <a:endCxn id="206" idx="2"/>
                  </p:cNvCxnSpPr>
                  <p:nvPr/>
                </p:nvCxnSpPr>
                <p:spPr>
                  <a:xfrm>
                    <a:off x="8683968" y="2003557"/>
                    <a:ext cx="208571" cy="256594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8" name="타원 217"/>
                  <p:cNvSpPr/>
                  <p:nvPr/>
                </p:nvSpPr>
                <p:spPr>
                  <a:xfrm>
                    <a:off x="8475395" y="2235518"/>
                    <a:ext cx="417145" cy="4926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219" name="그룹 218"/>
                <p:cNvGrpSpPr/>
                <p:nvPr/>
              </p:nvGrpSpPr>
              <p:grpSpPr>
                <a:xfrm>
                  <a:off x="7452353" y="2003554"/>
                  <a:ext cx="417146" cy="535093"/>
                  <a:chOff x="7452358" y="2003557"/>
                  <a:chExt cx="417146" cy="535093"/>
                </a:xfrm>
              </p:grpSpPr>
              <p:sp>
                <p:nvSpPr>
                  <p:cNvPr id="220" name="왼쪽 대괄호 219"/>
                  <p:cNvSpPr/>
                  <p:nvPr/>
                </p:nvSpPr>
                <p:spPr>
                  <a:xfrm rot="16200000">
                    <a:off x="7517533" y="2186680"/>
                    <a:ext cx="286796" cy="417145"/>
                  </a:xfrm>
                  <a:prstGeom prst="leftBracket">
                    <a:avLst>
                      <a:gd name="adj" fmla="val 8333"/>
                    </a:avLst>
                  </a:prstGeom>
                  <a:ln w="127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grpSp>
                <p:nvGrpSpPr>
                  <p:cNvPr id="221" name="그룹 220"/>
                  <p:cNvGrpSpPr/>
                  <p:nvPr/>
                </p:nvGrpSpPr>
                <p:grpSpPr>
                  <a:xfrm>
                    <a:off x="7520682" y="2318413"/>
                    <a:ext cx="280495" cy="192459"/>
                    <a:chOff x="2191653" y="1555207"/>
                    <a:chExt cx="1016694" cy="756009"/>
                  </a:xfrm>
                </p:grpSpPr>
                <p:sp>
                  <p:nvSpPr>
                    <p:cNvPr id="222" name="타원 221"/>
                    <p:cNvSpPr/>
                    <p:nvPr/>
                  </p:nvSpPr>
                  <p:spPr>
                    <a:xfrm>
                      <a:off x="2191653" y="1826316"/>
                      <a:ext cx="1016694" cy="484901"/>
                    </a:xfrm>
                    <a:prstGeom prst="ellipse">
                      <a:avLst/>
                    </a:prstGeom>
                    <a:solidFill>
                      <a:srgbClr val="F1E2E2"/>
                    </a:solidFill>
                    <a:ln w="127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23" name="그룹 222"/>
                    <p:cNvGrpSpPr/>
                    <p:nvPr/>
                  </p:nvGrpSpPr>
                  <p:grpSpPr>
                    <a:xfrm>
                      <a:off x="2545196" y="1555207"/>
                      <a:ext cx="309599" cy="395172"/>
                      <a:chOff x="2665269" y="2517642"/>
                      <a:chExt cx="1027829" cy="1281318"/>
                    </a:xfrm>
                  </p:grpSpPr>
                  <p:sp>
                    <p:nvSpPr>
                      <p:cNvPr id="224" name="타원 223"/>
                      <p:cNvSpPr/>
                      <p:nvPr/>
                    </p:nvSpPr>
                    <p:spPr>
                      <a:xfrm>
                        <a:off x="2665269" y="2517642"/>
                        <a:ext cx="1027829" cy="68285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accent1">
                            <a:shade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 sz="12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25" name="직선 연결선 224"/>
                      <p:cNvCxnSpPr>
                        <a:stCxn id="224" idx="4"/>
                      </p:cNvCxnSpPr>
                      <p:nvPr/>
                    </p:nvCxnSpPr>
                    <p:spPr>
                      <a:xfrm rot="16200000" flipH="1">
                        <a:off x="3031036" y="3348648"/>
                        <a:ext cx="298758" cy="2472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직선 연결선 225"/>
                      <p:cNvCxnSpPr/>
                      <p:nvPr/>
                    </p:nvCxnSpPr>
                    <p:spPr>
                      <a:xfrm rot="16200000" flipH="1">
                        <a:off x="3133916" y="3546160"/>
                        <a:ext cx="299705" cy="20589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7" name="직선 연결선 226"/>
                      <p:cNvCxnSpPr/>
                      <p:nvPr/>
                    </p:nvCxnSpPr>
                    <p:spPr>
                      <a:xfrm rot="5400000">
                        <a:off x="2928489" y="3546629"/>
                        <a:ext cx="299705" cy="204957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8" name="직선 연결선 227"/>
                      <p:cNvCxnSpPr/>
                      <p:nvPr/>
                    </p:nvCxnSpPr>
                    <p:spPr>
                      <a:xfrm>
                        <a:off x="3182400" y="3297600"/>
                        <a:ext cx="255600" cy="151200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9" name="직선 연결선 228"/>
                      <p:cNvCxnSpPr/>
                      <p:nvPr/>
                    </p:nvCxnSpPr>
                    <p:spPr>
                      <a:xfrm flipV="1">
                        <a:off x="2923868" y="3306550"/>
                        <a:ext cx="256953" cy="128469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30" name="직선 연결선 229"/>
                  <p:cNvCxnSpPr>
                    <a:stCxn id="204" idx="1"/>
                    <a:endCxn id="220" idx="0"/>
                  </p:cNvCxnSpPr>
                  <p:nvPr/>
                </p:nvCxnSpPr>
                <p:spPr>
                  <a:xfrm rot="10800000" flipV="1">
                    <a:off x="7452359" y="2003557"/>
                    <a:ext cx="208572" cy="248296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/>
                  <p:cNvCxnSpPr>
                    <a:stCxn id="204" idx="1"/>
                    <a:endCxn id="220" idx="2"/>
                  </p:cNvCxnSpPr>
                  <p:nvPr/>
                </p:nvCxnSpPr>
                <p:spPr>
                  <a:xfrm>
                    <a:off x="7660933" y="2003557"/>
                    <a:ext cx="208572" cy="248296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2" name="타원 231"/>
                  <p:cNvSpPr/>
                  <p:nvPr/>
                </p:nvSpPr>
                <p:spPr>
                  <a:xfrm>
                    <a:off x="7452360" y="2228278"/>
                    <a:ext cx="417145" cy="3767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sp>
              <p:nvSpPr>
                <p:cNvPr id="233" name="타원 232"/>
                <p:cNvSpPr/>
                <p:nvPr/>
              </p:nvSpPr>
              <p:spPr>
                <a:xfrm>
                  <a:off x="8177397" y="1992545"/>
                  <a:ext cx="19866" cy="22024"/>
                </a:xfrm>
                <a:prstGeom prst="ellipse">
                  <a:avLst/>
                </a:prstGeom>
                <a:solidFill>
                  <a:schemeClr val="bg1"/>
                </a:solidFill>
                <a:ln w="1270" algn="ctr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</p:grpSp>
        </p:grpSp>
        <p:grpSp>
          <p:nvGrpSpPr>
            <p:cNvPr id="268" name="그룹 267"/>
            <p:cNvGrpSpPr/>
            <p:nvPr/>
          </p:nvGrpSpPr>
          <p:grpSpPr>
            <a:xfrm>
              <a:off x="4932048" y="3527674"/>
              <a:ext cx="720084" cy="360836"/>
              <a:chOff x="4835221" y="3474342"/>
              <a:chExt cx="960930" cy="448005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5302432" y="3487979"/>
                <a:ext cx="13255" cy="396870"/>
              </a:xfrm>
              <a:prstGeom prst="rect">
                <a:avLst/>
              </a:prstGeom>
              <a:solidFill>
                <a:schemeClr val="bg1"/>
              </a:solidFill>
              <a:ln w="127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236" name="사다리꼴 235"/>
              <p:cNvSpPr/>
              <p:nvPr/>
            </p:nvSpPr>
            <p:spPr>
              <a:xfrm>
                <a:off x="5037322" y="3884849"/>
                <a:ext cx="556730" cy="37499"/>
              </a:xfrm>
              <a:prstGeom prst="trapezoid">
                <a:avLst>
                  <a:gd name="adj" fmla="val 256682"/>
                </a:avLst>
              </a:prstGeom>
              <a:solidFill>
                <a:schemeClr val="bg1"/>
              </a:solidFill>
              <a:ln w="127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237" name="그룹 236"/>
              <p:cNvGrpSpPr/>
              <p:nvPr/>
            </p:nvGrpSpPr>
            <p:grpSpPr>
              <a:xfrm rot="935469">
                <a:off x="4835221" y="3474342"/>
                <a:ext cx="960930" cy="310506"/>
                <a:chOff x="7452351" y="1991543"/>
                <a:chExt cx="1440185" cy="547105"/>
              </a:xfrm>
            </p:grpSpPr>
            <p:sp>
              <p:nvSpPr>
                <p:cNvPr id="238" name="직사각형 237"/>
                <p:cNvSpPr/>
                <p:nvPr/>
              </p:nvSpPr>
              <p:spPr>
                <a:xfrm>
                  <a:off x="7660931" y="1991543"/>
                  <a:ext cx="1023036" cy="24028"/>
                </a:xfrm>
                <a:prstGeom prst="rect">
                  <a:avLst/>
                </a:prstGeom>
                <a:solidFill>
                  <a:schemeClr val="bg1"/>
                </a:solidFill>
                <a:ln w="127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239" name="그룹 238"/>
                <p:cNvGrpSpPr/>
                <p:nvPr/>
              </p:nvGrpSpPr>
              <p:grpSpPr>
                <a:xfrm>
                  <a:off x="8475392" y="2003554"/>
                  <a:ext cx="417144" cy="535093"/>
                  <a:chOff x="8475395" y="2003557"/>
                  <a:chExt cx="417146" cy="535093"/>
                </a:xfrm>
              </p:grpSpPr>
              <p:sp>
                <p:nvSpPr>
                  <p:cNvPr id="240" name="왼쪽 대괄호 239"/>
                  <p:cNvSpPr/>
                  <p:nvPr/>
                </p:nvSpPr>
                <p:spPr>
                  <a:xfrm rot="16200000">
                    <a:off x="8544719" y="2190829"/>
                    <a:ext cx="278498" cy="417145"/>
                  </a:xfrm>
                  <a:prstGeom prst="leftBracket">
                    <a:avLst>
                      <a:gd name="adj" fmla="val 8333"/>
                    </a:avLst>
                  </a:prstGeom>
                  <a:ln w="127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41" name="타원 240"/>
                  <p:cNvSpPr/>
                  <p:nvPr/>
                </p:nvSpPr>
                <p:spPr>
                  <a:xfrm>
                    <a:off x="8512680" y="2393320"/>
                    <a:ext cx="273963" cy="75714"/>
                  </a:xfrm>
                  <a:prstGeom prst="ellipse">
                    <a:avLst/>
                  </a:prstGeom>
                  <a:solidFill>
                    <a:srgbClr val="E2F0FB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9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2" name="타원 241"/>
                  <p:cNvSpPr/>
                  <p:nvPr/>
                </p:nvSpPr>
                <p:spPr>
                  <a:xfrm>
                    <a:off x="8733660" y="2469636"/>
                    <a:ext cx="128579" cy="41232"/>
                  </a:xfrm>
                  <a:prstGeom prst="ellipse">
                    <a:avLst/>
                  </a:prstGeom>
                  <a:solidFill>
                    <a:srgbClr val="E2F0FB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en-US" altLang="ko-KR"/>
                  </a:p>
                </p:txBody>
              </p:sp>
              <p:grpSp>
                <p:nvGrpSpPr>
                  <p:cNvPr id="243" name="그룹 242"/>
                  <p:cNvGrpSpPr/>
                  <p:nvPr/>
                </p:nvGrpSpPr>
                <p:grpSpPr>
                  <a:xfrm>
                    <a:off x="8598556" y="2305013"/>
                    <a:ext cx="85415" cy="109633"/>
                    <a:chOff x="2665269" y="2517642"/>
                    <a:chExt cx="1027829" cy="1281318"/>
                  </a:xfrm>
                </p:grpSpPr>
                <p:sp>
                  <p:nvSpPr>
                    <p:cNvPr id="244" name="타원 243"/>
                    <p:cNvSpPr/>
                    <p:nvPr/>
                  </p:nvSpPr>
                  <p:spPr>
                    <a:xfrm>
                      <a:off x="2665269" y="2517642"/>
                      <a:ext cx="1027829" cy="6828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45" name="직선 연결선 244"/>
                    <p:cNvCxnSpPr>
                      <a:stCxn id="244" idx="4"/>
                    </p:cNvCxnSpPr>
                    <p:nvPr/>
                  </p:nvCxnSpPr>
                  <p:spPr>
                    <a:xfrm rot="16200000" flipH="1">
                      <a:off x="3031017" y="3348635"/>
                      <a:ext cx="298733" cy="245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직선 연결선 245"/>
                    <p:cNvCxnSpPr/>
                    <p:nvPr/>
                  </p:nvCxnSpPr>
                  <p:spPr>
                    <a:xfrm rot="16200000" flipH="1">
                      <a:off x="3133916" y="3546160"/>
                      <a:ext cx="299705" cy="20589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직선 연결선 246"/>
                    <p:cNvCxnSpPr/>
                    <p:nvPr/>
                  </p:nvCxnSpPr>
                  <p:spPr>
                    <a:xfrm rot="5400000">
                      <a:off x="2928489" y="3546629"/>
                      <a:ext cx="299705" cy="20495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직선 연결선 247"/>
                    <p:cNvCxnSpPr/>
                    <p:nvPr/>
                  </p:nvCxnSpPr>
                  <p:spPr>
                    <a:xfrm>
                      <a:off x="3182400" y="3297600"/>
                      <a:ext cx="255600" cy="15120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9" name="직선 연결선 248"/>
                    <p:cNvCxnSpPr/>
                    <p:nvPr/>
                  </p:nvCxnSpPr>
                  <p:spPr>
                    <a:xfrm flipV="1">
                      <a:off x="2923868" y="3306550"/>
                      <a:ext cx="256953" cy="128469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0" name="직선 연결선 249"/>
                  <p:cNvCxnSpPr>
                    <a:stCxn id="238" idx="3"/>
                    <a:endCxn id="240" idx="0"/>
                  </p:cNvCxnSpPr>
                  <p:nvPr/>
                </p:nvCxnSpPr>
                <p:spPr>
                  <a:xfrm rot="10800000" flipV="1">
                    <a:off x="8475395" y="2003557"/>
                    <a:ext cx="208573" cy="256594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/>
                  <p:cNvCxnSpPr>
                    <a:stCxn id="238" idx="3"/>
                    <a:endCxn id="240" idx="2"/>
                  </p:cNvCxnSpPr>
                  <p:nvPr/>
                </p:nvCxnSpPr>
                <p:spPr>
                  <a:xfrm>
                    <a:off x="8683968" y="2003557"/>
                    <a:ext cx="208571" cy="256594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타원 251"/>
                  <p:cNvSpPr/>
                  <p:nvPr/>
                </p:nvSpPr>
                <p:spPr>
                  <a:xfrm>
                    <a:off x="8475395" y="2235518"/>
                    <a:ext cx="417145" cy="4926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253" name="그룹 252"/>
                <p:cNvGrpSpPr/>
                <p:nvPr/>
              </p:nvGrpSpPr>
              <p:grpSpPr>
                <a:xfrm>
                  <a:off x="7452351" y="2003553"/>
                  <a:ext cx="417146" cy="535093"/>
                  <a:chOff x="7452358" y="2003557"/>
                  <a:chExt cx="417146" cy="535093"/>
                </a:xfrm>
              </p:grpSpPr>
              <p:sp>
                <p:nvSpPr>
                  <p:cNvPr id="254" name="왼쪽 대괄호 253"/>
                  <p:cNvSpPr/>
                  <p:nvPr/>
                </p:nvSpPr>
                <p:spPr>
                  <a:xfrm rot="16200000">
                    <a:off x="7517533" y="2186680"/>
                    <a:ext cx="286796" cy="417145"/>
                  </a:xfrm>
                  <a:prstGeom prst="leftBracket">
                    <a:avLst>
                      <a:gd name="adj" fmla="val 8333"/>
                    </a:avLst>
                  </a:prstGeom>
                  <a:ln w="1270" algn="ctr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grpSp>
                <p:nvGrpSpPr>
                  <p:cNvPr id="255" name="그룹 254"/>
                  <p:cNvGrpSpPr/>
                  <p:nvPr/>
                </p:nvGrpSpPr>
                <p:grpSpPr>
                  <a:xfrm>
                    <a:off x="7520686" y="2318409"/>
                    <a:ext cx="280495" cy="192463"/>
                    <a:chOff x="2191653" y="1555188"/>
                    <a:chExt cx="1016694" cy="756028"/>
                  </a:xfrm>
                </p:grpSpPr>
                <p:sp>
                  <p:nvSpPr>
                    <p:cNvPr id="256" name="타원 255"/>
                    <p:cNvSpPr/>
                    <p:nvPr/>
                  </p:nvSpPr>
                  <p:spPr>
                    <a:xfrm>
                      <a:off x="2191653" y="1826316"/>
                      <a:ext cx="1016694" cy="484901"/>
                    </a:xfrm>
                    <a:prstGeom prst="ellipse">
                      <a:avLst/>
                    </a:prstGeom>
                    <a:solidFill>
                      <a:srgbClr val="F1E2E2"/>
                    </a:solidFill>
                    <a:ln w="127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900" b="1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57" name="그룹 256"/>
                    <p:cNvGrpSpPr/>
                    <p:nvPr/>
                  </p:nvGrpSpPr>
                  <p:grpSpPr>
                    <a:xfrm>
                      <a:off x="2545200" y="1555188"/>
                      <a:ext cx="309599" cy="395171"/>
                      <a:chOff x="2665269" y="2517642"/>
                      <a:chExt cx="1027829" cy="1281318"/>
                    </a:xfrm>
                  </p:grpSpPr>
                  <p:sp>
                    <p:nvSpPr>
                      <p:cNvPr id="258" name="타원 257"/>
                      <p:cNvSpPr/>
                      <p:nvPr/>
                    </p:nvSpPr>
                    <p:spPr>
                      <a:xfrm>
                        <a:off x="2665269" y="2517642"/>
                        <a:ext cx="1027829" cy="68285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accent1">
                            <a:shade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 sz="12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59" name="직선 연결선 258"/>
                      <p:cNvCxnSpPr>
                        <a:stCxn id="258" idx="4"/>
                      </p:cNvCxnSpPr>
                      <p:nvPr/>
                    </p:nvCxnSpPr>
                    <p:spPr>
                      <a:xfrm rot="16200000" flipH="1">
                        <a:off x="3031036" y="3348648"/>
                        <a:ext cx="298758" cy="2472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0" name="직선 연결선 259"/>
                      <p:cNvCxnSpPr/>
                      <p:nvPr/>
                    </p:nvCxnSpPr>
                    <p:spPr>
                      <a:xfrm rot="16200000" flipH="1">
                        <a:off x="3133916" y="3546160"/>
                        <a:ext cx="299705" cy="20589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직선 연결선 260"/>
                      <p:cNvCxnSpPr/>
                      <p:nvPr/>
                    </p:nvCxnSpPr>
                    <p:spPr>
                      <a:xfrm rot="5400000">
                        <a:off x="2928489" y="3546629"/>
                        <a:ext cx="299705" cy="204957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직선 연결선 261"/>
                      <p:cNvCxnSpPr/>
                      <p:nvPr/>
                    </p:nvCxnSpPr>
                    <p:spPr>
                      <a:xfrm>
                        <a:off x="3182400" y="3297600"/>
                        <a:ext cx="255600" cy="151200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3" name="직선 연결선 262"/>
                      <p:cNvCxnSpPr/>
                      <p:nvPr/>
                    </p:nvCxnSpPr>
                    <p:spPr>
                      <a:xfrm flipV="1">
                        <a:off x="2923868" y="3306550"/>
                        <a:ext cx="256953" cy="128469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" algn="ctr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64" name="직선 연결선 263"/>
                  <p:cNvCxnSpPr>
                    <a:stCxn id="238" idx="1"/>
                    <a:endCxn id="254" idx="0"/>
                  </p:cNvCxnSpPr>
                  <p:nvPr/>
                </p:nvCxnSpPr>
                <p:spPr>
                  <a:xfrm rot="10800000" flipV="1">
                    <a:off x="7452359" y="2003557"/>
                    <a:ext cx="208572" cy="248296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/>
                  <p:cNvCxnSpPr>
                    <a:stCxn id="238" idx="1"/>
                    <a:endCxn id="254" idx="2"/>
                  </p:cNvCxnSpPr>
                  <p:nvPr/>
                </p:nvCxnSpPr>
                <p:spPr>
                  <a:xfrm>
                    <a:off x="7660933" y="2003557"/>
                    <a:ext cx="208572" cy="248296"/>
                  </a:xfrm>
                  <a:prstGeom prst="line">
                    <a:avLst/>
                  </a:prstGeom>
                  <a:ln w="1270" algn="ctr">
                    <a:solidFill>
                      <a:schemeClr val="accent1">
                        <a:satMod val="10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6" name="타원 265"/>
                  <p:cNvSpPr/>
                  <p:nvPr/>
                </p:nvSpPr>
                <p:spPr>
                  <a:xfrm>
                    <a:off x="7452360" y="2228278"/>
                    <a:ext cx="417145" cy="3767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sp>
              <p:nvSpPr>
                <p:cNvPr id="267" name="타원 266"/>
                <p:cNvSpPr/>
                <p:nvPr/>
              </p:nvSpPr>
              <p:spPr>
                <a:xfrm>
                  <a:off x="8177398" y="1992545"/>
                  <a:ext cx="19866" cy="22024"/>
                </a:xfrm>
                <a:prstGeom prst="ellipse">
                  <a:avLst/>
                </a:prstGeom>
                <a:solidFill>
                  <a:schemeClr val="bg1"/>
                </a:solidFill>
                <a:ln w="1270" algn="ctr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</p:grpSp>
        </p:grpSp>
      </p:grpSp>
      <p:sp>
        <p:nvSpPr>
          <p:cNvPr id="273" name="TextBox 272"/>
          <p:cNvSpPr txBox="1"/>
          <p:nvPr/>
        </p:nvSpPr>
        <p:spPr>
          <a:xfrm>
            <a:off x="1524001" y="103822"/>
            <a:ext cx="871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2단계 구체화</a:t>
            </a:r>
          </a:p>
        </p:txBody>
      </p:sp>
    </p:spTree>
    <p:extLst>
      <p:ext uri="{BB962C8B-B14F-4D97-AF65-F5344CB8AC3E}">
        <p14:creationId xmlns:p14="http://schemas.microsoft.com/office/powerpoint/2010/main" val="428696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  <p:bldP spid="75" grpId="0" animBg="1"/>
      <p:bldP spid="82" grpId="0" animBg="1"/>
      <p:bldP spid="89" grpId="0" animBg="1"/>
      <p:bldP spid="2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932906" y="2061463"/>
            <a:ext cx="3799332" cy="2608091"/>
          </a:xfrm>
          <a:prstGeom prst="ellipse">
            <a:avLst/>
          </a:prstGeom>
          <a:solidFill>
            <a:srgbClr val="E2F0FB"/>
          </a:solidFill>
          <a:ln w="5715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590381" y="4721703"/>
            <a:ext cx="1645920" cy="1125011"/>
          </a:xfrm>
          <a:prstGeom prst="ellipse">
            <a:avLst/>
          </a:prstGeom>
          <a:solidFill>
            <a:srgbClr val="E2F0FB"/>
          </a:solidFill>
          <a:ln w="5715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476103" y="1012553"/>
            <a:ext cx="712938" cy="2097817"/>
            <a:chOff x="2666509" y="2519258"/>
            <a:chExt cx="1027829" cy="1279702"/>
          </a:xfrm>
        </p:grpSpPr>
        <p:sp>
          <p:nvSpPr>
            <p:cNvPr id="9" name="타원 8"/>
            <p:cNvSpPr/>
            <p:nvPr/>
          </p:nvSpPr>
          <p:spPr>
            <a:xfrm>
              <a:off x="2666509" y="2519258"/>
              <a:ext cx="1027829" cy="682854"/>
            </a:xfrm>
            <a:prstGeom prst="ellipse">
              <a:avLst/>
            </a:prstGeom>
            <a:solidFill>
              <a:schemeClr val="bg1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50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4"/>
            </p:cNvCxnSpPr>
            <p:nvPr/>
          </p:nvCxnSpPr>
          <p:spPr>
            <a:xfrm rot="16200000" flipH="1">
              <a:off x="3032452" y="3350082"/>
              <a:ext cx="297139" cy="1198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/>
          <p:cNvSpPr/>
          <p:nvPr/>
        </p:nvSpPr>
        <p:spPr>
          <a:xfrm>
            <a:off x="1955267" y="3110371"/>
            <a:ext cx="3672459" cy="2279209"/>
          </a:xfrm>
          <a:prstGeom prst="ellipse">
            <a:avLst/>
          </a:prstGeom>
          <a:solidFill>
            <a:srgbClr val="F1E2E2"/>
          </a:solidFill>
          <a:ln w="5715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55141" y="1876662"/>
            <a:ext cx="712938" cy="2097817"/>
            <a:chOff x="2666509" y="2519258"/>
            <a:chExt cx="1027829" cy="1279702"/>
          </a:xfrm>
        </p:grpSpPr>
        <p:sp>
          <p:nvSpPr>
            <p:cNvPr id="17" name="타원 16"/>
            <p:cNvSpPr/>
            <p:nvPr/>
          </p:nvSpPr>
          <p:spPr>
            <a:xfrm>
              <a:off x="2666509" y="2519258"/>
              <a:ext cx="1027829" cy="682854"/>
            </a:xfrm>
            <a:prstGeom prst="ellipse">
              <a:avLst/>
            </a:prstGeom>
            <a:solidFill>
              <a:schemeClr val="bg1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50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>
              <a:stCxn id="17" idx="4"/>
            </p:cNvCxnSpPr>
            <p:nvPr/>
          </p:nvCxnSpPr>
          <p:spPr>
            <a:xfrm rot="16200000" flipH="1">
              <a:off x="3032453" y="3350081"/>
              <a:ext cx="297139" cy="1199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231676" y="6133208"/>
            <a:ext cx="1728216" cy="362712"/>
          </a:xfrm>
          <a:prstGeom prst="rect">
            <a:avLst/>
          </a:prstGeom>
          <a:ln w="57150" algn="ctr"/>
        </p:spPr>
        <p:txBody>
          <a:bodyPr vert="horz" wrap="square" lIns="91440" tIns="45720" rIns="91440" bIns="45720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&lt;현재&gt;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16027" y="4438800"/>
            <a:ext cx="1151756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공산주의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320153" y="3573081"/>
            <a:ext cx="1151756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자본주의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1" y="103822"/>
            <a:ext cx="871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3단계 구체화</a:t>
            </a:r>
          </a:p>
        </p:txBody>
      </p:sp>
    </p:spTree>
    <p:extLst>
      <p:ext uri="{BB962C8B-B14F-4D97-AF65-F5344CB8AC3E}">
        <p14:creationId xmlns:p14="http://schemas.microsoft.com/office/powerpoint/2010/main" val="11283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-27316176" y="-16012798"/>
            <a:ext cx="66464312" cy="37012624"/>
            <a:chOff x="-28840176" y="-16012798"/>
            <a:chExt cx="66464312" cy="37012624"/>
          </a:xfrm>
        </p:grpSpPr>
        <p:sp>
          <p:nvSpPr>
            <p:cNvPr id="33" name="직사각형 32"/>
            <p:cNvSpPr/>
            <p:nvPr/>
          </p:nvSpPr>
          <p:spPr>
            <a:xfrm>
              <a:off x="-28840176" y="-16012798"/>
              <a:ext cx="66464312" cy="37012624"/>
            </a:xfrm>
            <a:prstGeom prst="rect">
              <a:avLst/>
            </a:prstGeom>
            <a:solidFill>
              <a:schemeClr val="bg1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-11630024" y="-4419350"/>
              <a:ext cx="25779220" cy="22573942"/>
              <a:chOff x="-11630024" y="-4419350"/>
              <a:chExt cx="25779220" cy="22573942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-11630024" y="-4419350"/>
                <a:ext cx="25779220" cy="22573942"/>
                <a:chOff x="-11630024" y="-4419350"/>
                <a:chExt cx="25779220" cy="22573942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-11630024" y="-4419350"/>
                  <a:ext cx="25779220" cy="22573942"/>
                  <a:chOff x="-7890913" y="-5968799"/>
                  <a:chExt cx="22893578" cy="18591636"/>
                </a:xfrm>
              </p:grpSpPr>
              <p:sp>
                <p:nvSpPr>
                  <p:cNvPr id="29" name="직사각형 28"/>
                  <p:cNvSpPr/>
                  <p:nvPr/>
                </p:nvSpPr>
                <p:spPr>
                  <a:xfrm>
                    <a:off x="-7866150" y="4824332"/>
                    <a:ext cx="10303434" cy="3609683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5715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자유형 27"/>
                  <p:cNvSpPr/>
                  <p:nvPr/>
                </p:nvSpPr>
                <p:spPr>
                  <a:xfrm>
                    <a:off x="-7890913" y="-5968799"/>
                    <a:ext cx="22893386" cy="14518861"/>
                  </a:xfrm>
                  <a:custGeom>
                    <a:avLst/>
                    <a:gdLst>
                      <a:gd name="connsiteX0" fmla="*/ 5875383 w 10830472"/>
                      <a:gd name="connsiteY0" fmla="*/ 1620324 h 7432816"/>
                      <a:gd name="connsiteX1" fmla="*/ 1766239 w 10830472"/>
                      <a:gd name="connsiteY1" fmla="*/ 1643767 h 7432816"/>
                      <a:gd name="connsiteX2" fmla="*/ 1442 w 10830472"/>
                      <a:gd name="connsiteY2" fmla="*/ 5494430 h 7432816"/>
                      <a:gd name="connsiteX3" fmla="*/ 4922883 w 10830472"/>
                      <a:gd name="connsiteY3" fmla="*/ 5506524 h 7432816"/>
                      <a:gd name="connsiteX4" fmla="*/ 4389484 w 10830472"/>
                      <a:gd name="connsiteY4" fmla="*/ 7430575 h 7432816"/>
                      <a:gd name="connsiteX5" fmla="*/ 10828382 w 10830472"/>
                      <a:gd name="connsiteY5" fmla="*/ 3544374 h 7432816"/>
                      <a:gd name="connsiteX6" fmla="*/ 6465933 w 10830472"/>
                      <a:gd name="connsiteY6" fmla="*/ 1074 h 7432816"/>
                      <a:gd name="connsiteX7" fmla="*/ 5875383 w 10830472"/>
                      <a:gd name="connsiteY7" fmla="*/ 1620324 h 7432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830472" h="7432816">
                        <a:moveTo>
                          <a:pt x="5875383" y="1620324"/>
                        </a:moveTo>
                        <a:lnTo>
                          <a:pt x="1766239" y="1643767"/>
                        </a:lnTo>
                        <a:lnTo>
                          <a:pt x="1442" y="5494430"/>
                        </a:lnTo>
                        <a:lnTo>
                          <a:pt x="4922883" y="5506524"/>
                        </a:lnTo>
                        <a:lnTo>
                          <a:pt x="4389484" y="7430575"/>
                        </a:lnTo>
                        <a:lnTo>
                          <a:pt x="10828382" y="3544374"/>
                        </a:lnTo>
                        <a:lnTo>
                          <a:pt x="6465933" y="1074"/>
                        </a:lnTo>
                        <a:lnTo>
                          <a:pt x="5875383" y="1620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5715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0" name="자유형 29"/>
                  <p:cNvSpPr/>
                  <p:nvPr/>
                </p:nvSpPr>
                <p:spPr>
                  <a:xfrm>
                    <a:off x="1478246" y="969456"/>
                    <a:ext cx="13524419" cy="11653381"/>
                  </a:xfrm>
                  <a:custGeom>
                    <a:avLst/>
                    <a:gdLst>
                      <a:gd name="connsiteX0" fmla="*/ 0 w 6457950"/>
                      <a:gd name="connsiteY0" fmla="*/ 5985375 h 5999703"/>
                      <a:gd name="connsiteX1" fmla="*/ 6457950 w 6457950"/>
                      <a:gd name="connsiteY1" fmla="*/ 2022974 h 5999703"/>
                      <a:gd name="connsiteX2" fmla="*/ 6457950 w 6457950"/>
                      <a:gd name="connsiteY2" fmla="*/ 3674 h 5999703"/>
                      <a:gd name="connsiteX3" fmla="*/ 19050 w 6457950"/>
                      <a:gd name="connsiteY3" fmla="*/ 3889874 h 5999703"/>
                      <a:gd name="connsiteX4" fmla="*/ 0 w 6457950"/>
                      <a:gd name="connsiteY4" fmla="*/ 5985375 h 5999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57950" h="5999703">
                        <a:moveTo>
                          <a:pt x="0" y="5985375"/>
                        </a:moveTo>
                        <a:lnTo>
                          <a:pt x="6457950" y="2022974"/>
                        </a:lnTo>
                        <a:lnTo>
                          <a:pt x="6457950" y="3674"/>
                        </a:lnTo>
                        <a:lnTo>
                          <a:pt x="19050" y="3889874"/>
                        </a:lnTo>
                        <a:lnTo>
                          <a:pt x="0" y="598537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 w="5715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24" name="그룹 23"/>
                <p:cNvGrpSpPr/>
                <p:nvPr/>
              </p:nvGrpSpPr>
              <p:grpSpPr>
                <a:xfrm>
                  <a:off x="431267" y="1012552"/>
                  <a:ext cx="8281034" cy="4834161"/>
                  <a:chOff x="539496" y="1331182"/>
                  <a:chExt cx="8281034" cy="4834161"/>
                </a:xfrm>
              </p:grpSpPr>
              <p:sp>
                <p:nvSpPr>
                  <p:cNvPr id="4" name="타원 3"/>
                  <p:cNvSpPr/>
                  <p:nvPr/>
                </p:nvSpPr>
                <p:spPr>
                  <a:xfrm>
                    <a:off x="4517135" y="2380092"/>
                    <a:ext cx="3799332" cy="2608091"/>
                  </a:xfrm>
                  <a:prstGeom prst="ellipse">
                    <a:avLst/>
                  </a:prstGeom>
                  <a:solidFill>
                    <a:srgbClr val="E2F0FB"/>
                  </a:solidFill>
                  <a:ln w="5715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9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타원 4"/>
                  <p:cNvSpPr/>
                  <p:nvPr/>
                </p:nvSpPr>
                <p:spPr>
                  <a:xfrm>
                    <a:off x="7174610" y="5040332"/>
                    <a:ext cx="1645920" cy="1125011"/>
                  </a:xfrm>
                  <a:prstGeom prst="ellipse">
                    <a:avLst/>
                  </a:prstGeom>
                  <a:solidFill>
                    <a:srgbClr val="E2F0FB"/>
                  </a:solidFill>
                  <a:ln w="5715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900" b="1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6060332" y="1331182"/>
                    <a:ext cx="712938" cy="2097817"/>
                    <a:chOff x="2666509" y="2519258"/>
                    <a:chExt cx="1027829" cy="1279702"/>
                  </a:xfrm>
                </p:grpSpPr>
                <p:sp>
                  <p:nvSpPr>
                    <p:cNvPr id="8" name="타원 7"/>
                    <p:cNvSpPr/>
                    <p:nvPr/>
                  </p:nvSpPr>
                  <p:spPr>
                    <a:xfrm>
                      <a:off x="2666509" y="2519258"/>
                      <a:ext cx="1027829" cy="68285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9" name="직선 연결선 8"/>
                    <p:cNvCxnSpPr>
                      <a:stCxn id="8" idx="4"/>
                    </p:cNvCxnSpPr>
                    <p:nvPr/>
                  </p:nvCxnSpPr>
                  <p:spPr>
                    <a:xfrm rot="16200000" flipH="1">
                      <a:off x="3032452" y="3350082"/>
                      <a:ext cx="297139" cy="1198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직선 연결선 9"/>
                    <p:cNvCxnSpPr/>
                    <p:nvPr/>
                  </p:nvCxnSpPr>
                  <p:spPr>
                    <a:xfrm rot="16200000" flipH="1">
                      <a:off x="3133916" y="3546160"/>
                      <a:ext cx="299705" cy="20589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직선 연결선 10"/>
                    <p:cNvCxnSpPr/>
                    <p:nvPr/>
                  </p:nvCxnSpPr>
                  <p:spPr>
                    <a:xfrm rot="5400000">
                      <a:off x="2928489" y="3546629"/>
                      <a:ext cx="299705" cy="20495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직선 연결선 11"/>
                    <p:cNvCxnSpPr/>
                    <p:nvPr/>
                  </p:nvCxnSpPr>
                  <p:spPr>
                    <a:xfrm>
                      <a:off x="3182400" y="3297600"/>
                      <a:ext cx="255600" cy="15120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직선 연결선 12"/>
                    <p:cNvCxnSpPr/>
                    <p:nvPr/>
                  </p:nvCxnSpPr>
                  <p:spPr>
                    <a:xfrm flipV="1">
                      <a:off x="2923868" y="3306550"/>
                      <a:ext cx="256953" cy="128469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" name="타원 5"/>
                  <p:cNvSpPr/>
                  <p:nvPr/>
                </p:nvSpPr>
                <p:spPr>
                  <a:xfrm>
                    <a:off x="539496" y="3429000"/>
                    <a:ext cx="3672459" cy="2279209"/>
                  </a:xfrm>
                  <a:prstGeom prst="ellipse">
                    <a:avLst/>
                  </a:prstGeom>
                  <a:solidFill>
                    <a:srgbClr val="F1E2E2"/>
                  </a:solidFill>
                  <a:ln w="57150" algn="ctr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900" b="1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1839370" y="2195291"/>
                    <a:ext cx="712938" cy="2097817"/>
                    <a:chOff x="2666509" y="2519258"/>
                    <a:chExt cx="1027829" cy="1279702"/>
                  </a:xfrm>
                </p:grpSpPr>
                <p:sp>
                  <p:nvSpPr>
                    <p:cNvPr id="15" name="타원 14"/>
                    <p:cNvSpPr/>
                    <p:nvPr/>
                  </p:nvSpPr>
                  <p:spPr>
                    <a:xfrm>
                      <a:off x="2666509" y="2519258"/>
                      <a:ext cx="1027829" cy="68285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accent1">
                          <a:shade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6" name="직선 연결선 15"/>
                    <p:cNvCxnSpPr>
                      <a:stCxn id="15" idx="4"/>
                    </p:cNvCxnSpPr>
                    <p:nvPr/>
                  </p:nvCxnSpPr>
                  <p:spPr>
                    <a:xfrm rot="16200000" flipH="1">
                      <a:off x="3032453" y="3350081"/>
                      <a:ext cx="297139" cy="1199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직선 연결선 16"/>
                    <p:cNvCxnSpPr/>
                    <p:nvPr/>
                  </p:nvCxnSpPr>
                  <p:spPr>
                    <a:xfrm rot="16200000" flipH="1">
                      <a:off x="3133916" y="3546160"/>
                      <a:ext cx="299705" cy="20589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직선 연결선 17"/>
                    <p:cNvCxnSpPr/>
                    <p:nvPr/>
                  </p:nvCxnSpPr>
                  <p:spPr>
                    <a:xfrm rot="5400000">
                      <a:off x="2928489" y="3546629"/>
                      <a:ext cx="299705" cy="20495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직선 연결선 18"/>
                    <p:cNvCxnSpPr/>
                    <p:nvPr/>
                  </p:nvCxnSpPr>
                  <p:spPr>
                    <a:xfrm>
                      <a:off x="3182400" y="3297600"/>
                      <a:ext cx="255600" cy="15120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직선 연결선 19"/>
                    <p:cNvCxnSpPr/>
                    <p:nvPr/>
                  </p:nvCxnSpPr>
                  <p:spPr>
                    <a:xfrm flipV="1">
                      <a:off x="2923868" y="3306550"/>
                      <a:ext cx="256953" cy="128469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57150" algn="ctr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79" name="TextBox 78"/>
              <p:cNvSpPr txBox="1"/>
              <p:nvPr/>
            </p:nvSpPr>
            <p:spPr>
              <a:xfrm>
                <a:off x="3707676" y="6133208"/>
                <a:ext cx="1728216" cy="362712"/>
              </a:xfrm>
              <a:prstGeom prst="rect">
                <a:avLst/>
              </a:prstGeom>
              <a:ln w="57150" algn="ctr"/>
            </p:spPr>
            <p:txBody>
              <a:bodyPr vert="horz" wrap="square" lIns="91440" tIns="45720" rIns="91440" bIns="45720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1524001" y="103822"/>
            <a:ext cx="871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3단계 구체화</a:t>
            </a:r>
          </a:p>
        </p:txBody>
      </p:sp>
    </p:spTree>
    <p:extLst>
      <p:ext uri="{BB962C8B-B14F-4D97-AF65-F5344CB8AC3E}">
        <p14:creationId xmlns:p14="http://schemas.microsoft.com/office/powerpoint/2010/main" val="199179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19474" y="764668"/>
            <a:ext cx="6408804" cy="5616701"/>
            <a:chOff x="-11630038" y="-4419351"/>
            <a:chExt cx="25779236" cy="22573946"/>
          </a:xfrm>
        </p:grpSpPr>
        <p:grpSp>
          <p:nvGrpSpPr>
            <p:cNvPr id="4" name="그룹 3"/>
            <p:cNvGrpSpPr/>
            <p:nvPr/>
          </p:nvGrpSpPr>
          <p:grpSpPr>
            <a:xfrm>
              <a:off x="-11630038" y="-4419351"/>
              <a:ext cx="25779236" cy="22573946"/>
              <a:chOff x="-7890913" y="-5968799"/>
              <a:chExt cx="22893576" cy="1859163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-7866150" y="4757143"/>
                <a:ext cx="10521720" cy="367687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-7890913" y="-5968799"/>
                <a:ext cx="22893386" cy="14518861"/>
              </a:xfrm>
              <a:custGeom>
                <a:avLst/>
                <a:gdLst>
                  <a:gd name="connsiteX0" fmla="*/ 5875383 w 10830472"/>
                  <a:gd name="connsiteY0" fmla="*/ 1620324 h 7432816"/>
                  <a:gd name="connsiteX1" fmla="*/ 1766239 w 10830472"/>
                  <a:gd name="connsiteY1" fmla="*/ 1643767 h 7432816"/>
                  <a:gd name="connsiteX2" fmla="*/ 1442 w 10830472"/>
                  <a:gd name="connsiteY2" fmla="*/ 5494430 h 7432816"/>
                  <a:gd name="connsiteX3" fmla="*/ 4922883 w 10830472"/>
                  <a:gd name="connsiteY3" fmla="*/ 5506524 h 7432816"/>
                  <a:gd name="connsiteX4" fmla="*/ 4389484 w 10830472"/>
                  <a:gd name="connsiteY4" fmla="*/ 7430575 h 7432816"/>
                  <a:gd name="connsiteX5" fmla="*/ 10828382 w 10830472"/>
                  <a:gd name="connsiteY5" fmla="*/ 3544374 h 7432816"/>
                  <a:gd name="connsiteX6" fmla="*/ 6465933 w 10830472"/>
                  <a:gd name="connsiteY6" fmla="*/ 1074 h 7432816"/>
                  <a:gd name="connsiteX7" fmla="*/ 5875383 w 10830472"/>
                  <a:gd name="connsiteY7" fmla="*/ 1620324 h 7432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30472" h="7432816">
                    <a:moveTo>
                      <a:pt x="5875383" y="1620324"/>
                    </a:moveTo>
                    <a:lnTo>
                      <a:pt x="1766239" y="1643767"/>
                    </a:lnTo>
                    <a:lnTo>
                      <a:pt x="1442" y="5494430"/>
                    </a:lnTo>
                    <a:lnTo>
                      <a:pt x="4922883" y="5506524"/>
                    </a:lnTo>
                    <a:lnTo>
                      <a:pt x="4389484" y="7430575"/>
                    </a:lnTo>
                    <a:lnTo>
                      <a:pt x="10828382" y="3544374"/>
                    </a:lnTo>
                    <a:lnTo>
                      <a:pt x="6465933" y="1074"/>
                    </a:lnTo>
                    <a:lnTo>
                      <a:pt x="5875383" y="1620324"/>
                    </a:lnTo>
                    <a:close/>
                  </a:path>
                </a:pathLst>
              </a:custGeom>
              <a:solidFill>
                <a:schemeClr val="bg1"/>
              </a:solidFill>
              <a:ln w="1270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1369411" y="943474"/>
                <a:ext cx="13633251" cy="11679362"/>
              </a:xfrm>
              <a:custGeom>
                <a:avLst/>
                <a:gdLst>
                  <a:gd name="connsiteX0" fmla="*/ 0 w 6457950"/>
                  <a:gd name="connsiteY0" fmla="*/ 5985375 h 5999703"/>
                  <a:gd name="connsiteX1" fmla="*/ 6457950 w 6457950"/>
                  <a:gd name="connsiteY1" fmla="*/ 2022974 h 5999703"/>
                  <a:gd name="connsiteX2" fmla="*/ 6457950 w 6457950"/>
                  <a:gd name="connsiteY2" fmla="*/ 3674 h 5999703"/>
                  <a:gd name="connsiteX3" fmla="*/ 19050 w 6457950"/>
                  <a:gd name="connsiteY3" fmla="*/ 3889874 h 5999703"/>
                  <a:gd name="connsiteX4" fmla="*/ 0 w 6457950"/>
                  <a:gd name="connsiteY4" fmla="*/ 5985375 h 5999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7950" h="5999703">
                    <a:moveTo>
                      <a:pt x="0" y="5985375"/>
                    </a:moveTo>
                    <a:lnTo>
                      <a:pt x="6457950" y="2022974"/>
                    </a:lnTo>
                    <a:lnTo>
                      <a:pt x="6457950" y="3674"/>
                    </a:lnTo>
                    <a:lnTo>
                      <a:pt x="19050" y="3889874"/>
                    </a:lnTo>
                    <a:lnTo>
                      <a:pt x="0" y="5985375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70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31274" y="1012545"/>
              <a:ext cx="8281033" cy="4834165"/>
              <a:chOff x="539496" y="1331179"/>
              <a:chExt cx="8281034" cy="483416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4517135" y="2380092"/>
                <a:ext cx="3799332" cy="2608091"/>
              </a:xfrm>
              <a:prstGeom prst="ellipse">
                <a:avLst/>
              </a:prstGeom>
              <a:solidFill>
                <a:srgbClr val="E2F0FB"/>
              </a:solidFill>
              <a:ln w="1270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174610" y="5040332"/>
                <a:ext cx="1645920" cy="1125011"/>
              </a:xfrm>
              <a:prstGeom prst="ellipse">
                <a:avLst/>
              </a:prstGeom>
              <a:solidFill>
                <a:srgbClr val="E2F0FB"/>
              </a:solidFill>
              <a:ln w="1270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6060358" y="1331179"/>
                <a:ext cx="712937" cy="2097817"/>
                <a:chOff x="2666509" y="2519258"/>
                <a:chExt cx="1027829" cy="1279702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2666509" y="2519258"/>
                  <a:ext cx="1027829" cy="682854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>
                  <a:stCxn id="12" idx="4"/>
                </p:cNvCxnSpPr>
                <p:nvPr/>
              </p:nvCxnSpPr>
              <p:spPr>
                <a:xfrm rot="16200000" flipH="1">
                  <a:off x="3032450" y="3350085"/>
                  <a:ext cx="297138" cy="1193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 rot="16200000" flipH="1">
                  <a:off x="3133916" y="3546160"/>
                  <a:ext cx="299705" cy="205895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 rot="5400000">
                  <a:off x="2928489" y="3546629"/>
                  <a:ext cx="299705" cy="204957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3182400" y="3297600"/>
                  <a:ext cx="255600" cy="151200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flipV="1">
                  <a:off x="2923868" y="3306550"/>
                  <a:ext cx="256953" cy="128469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타원 17"/>
              <p:cNvSpPr/>
              <p:nvPr/>
            </p:nvSpPr>
            <p:spPr>
              <a:xfrm>
                <a:off x="539496" y="3429000"/>
                <a:ext cx="3672459" cy="2279209"/>
              </a:xfrm>
              <a:prstGeom prst="ellipse">
                <a:avLst/>
              </a:prstGeom>
              <a:solidFill>
                <a:srgbClr val="F1E2E2"/>
              </a:solidFill>
              <a:ln w="12700" algn="ctr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839377" y="2195296"/>
                <a:ext cx="712937" cy="2097817"/>
                <a:chOff x="2666509" y="2519258"/>
                <a:chExt cx="1027829" cy="1279702"/>
              </a:xfrm>
            </p:grpSpPr>
            <p:sp>
              <p:nvSpPr>
                <p:cNvPr id="20" name="타원 19"/>
                <p:cNvSpPr/>
                <p:nvPr/>
              </p:nvSpPr>
              <p:spPr>
                <a:xfrm>
                  <a:off x="2666509" y="2519258"/>
                  <a:ext cx="1027829" cy="682854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직선 연결선 20"/>
                <p:cNvCxnSpPr>
                  <a:stCxn id="20" idx="4"/>
                </p:cNvCxnSpPr>
                <p:nvPr/>
              </p:nvCxnSpPr>
              <p:spPr>
                <a:xfrm rot="16200000" flipH="1">
                  <a:off x="3032452" y="3350083"/>
                  <a:ext cx="297138" cy="1194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6200000" flipH="1">
                  <a:off x="3133916" y="3546160"/>
                  <a:ext cx="299705" cy="205895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5400000">
                  <a:off x="2928489" y="3546629"/>
                  <a:ext cx="299705" cy="204957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3182400" y="3297600"/>
                  <a:ext cx="255600" cy="151200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2923868" y="3306550"/>
                  <a:ext cx="256953" cy="128469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직사각형 27"/>
          <p:cNvSpPr/>
          <p:nvPr/>
        </p:nvSpPr>
        <p:spPr>
          <a:xfrm>
            <a:off x="5807965" y="4437126"/>
            <a:ext cx="936117" cy="288036"/>
          </a:xfrm>
          <a:prstGeom prst="rect">
            <a:avLst/>
          </a:prstGeom>
          <a:solidFill>
            <a:schemeClr val="bg2">
              <a:lumMod val="80000"/>
              <a:lumOff val="2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&lt;현재&gt;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99614" y="4437126"/>
            <a:ext cx="936117" cy="288036"/>
          </a:xfrm>
          <a:prstGeom prst="rect">
            <a:avLst/>
          </a:prstGeom>
          <a:solidFill>
            <a:schemeClr val="bg2">
              <a:lumMod val="80000"/>
              <a:lumOff val="2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&lt;과거&gt;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048369" y="4437126"/>
            <a:ext cx="936117" cy="288036"/>
          </a:xfrm>
          <a:prstGeom prst="rect">
            <a:avLst/>
          </a:prstGeom>
          <a:solidFill>
            <a:schemeClr val="bg2">
              <a:lumMod val="80000"/>
              <a:lumOff val="2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&lt;미래&gt;</a:t>
            </a:r>
          </a:p>
        </p:txBody>
      </p:sp>
      <p:sp>
        <p:nvSpPr>
          <p:cNvPr id="34" name="타원 33"/>
          <p:cNvSpPr/>
          <p:nvPr/>
        </p:nvSpPr>
        <p:spPr>
          <a:xfrm>
            <a:off x="8472297" y="1844802"/>
            <a:ext cx="2088261" cy="2232279"/>
          </a:xfrm>
          <a:prstGeom prst="ellipse">
            <a:avLst/>
          </a:prstGeom>
          <a:solidFill>
            <a:schemeClr val="bg1"/>
          </a:solidFill>
          <a:effectLst>
            <a:innerShdw blurRad="76200" dist="76200" dir="18900000">
              <a:schemeClr val="bg2">
                <a:lumMod val="60000"/>
                <a:lumOff val="40000"/>
                <a:alpha val="50000"/>
              </a:schemeClr>
            </a:inn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>
                <a:ln w="9525"/>
                <a:solidFill>
                  <a:srgbClr val="000000"/>
                </a:solidFill>
              </a:rPr>
              <a:t>핀테크</a:t>
            </a:r>
          </a:p>
          <a:p>
            <a:pPr algn="ctr">
              <a:defRPr lang="ko-KR" altLang="en-US"/>
            </a:pPr>
            <a:r>
              <a:rPr lang="ko-KR" altLang="en-US" sz="1600">
                <a:ln w="9525"/>
                <a:solidFill>
                  <a:srgbClr val="000000"/>
                </a:solidFill>
              </a:rPr>
              <a:t>블록체인</a:t>
            </a:r>
          </a:p>
          <a:p>
            <a:pPr algn="ctr">
              <a:defRPr lang="ko-KR" altLang="en-US"/>
            </a:pPr>
            <a:r>
              <a:rPr lang="ko-KR" altLang="en-US" sz="1600">
                <a:ln w="9525"/>
                <a:solidFill>
                  <a:srgbClr val="000000"/>
                </a:solidFill>
              </a:rPr>
              <a:t>가상화폐</a:t>
            </a:r>
          </a:p>
          <a:p>
            <a:pPr algn="ctr">
              <a:defRPr lang="ko-KR" altLang="en-US"/>
            </a:pPr>
            <a:r>
              <a:rPr lang="ko-KR" altLang="en-US" sz="1600">
                <a:ln w="9525"/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5" name="타원 34"/>
          <p:cNvSpPr/>
          <p:nvPr/>
        </p:nvSpPr>
        <p:spPr>
          <a:xfrm>
            <a:off x="2711577" y="1844801"/>
            <a:ext cx="1872234" cy="187223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  <a:effectLst>
            <a:innerShdw blurRad="76200" dist="76200" dir="18900000">
              <a:schemeClr val="bg2">
                <a:lumMod val="80000"/>
                <a:lumOff val="20000"/>
                <a:alpha val="50000"/>
              </a:schemeClr>
            </a:inn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돈에 대한 </a:t>
            </a:r>
          </a:p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옛날 이야기</a:t>
            </a: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#경제사</a:t>
            </a:r>
          </a:p>
        </p:txBody>
      </p:sp>
    </p:spTree>
    <p:extLst>
      <p:ext uri="{BB962C8B-B14F-4D97-AF65-F5344CB8AC3E}">
        <p14:creationId xmlns:p14="http://schemas.microsoft.com/office/powerpoint/2010/main" val="147925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775" y="908686"/>
            <a:ext cx="36004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400"/>
              <a:t>정리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2575" y="2860929"/>
            <a:ext cx="6786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1단계 : (8개의 주체 &amp; 7개의 관계)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                        </a:t>
            </a:r>
          </a:p>
          <a:p>
            <a:pPr>
              <a:defRPr lang="ko-KR" altLang="en-US"/>
            </a:pPr>
            <a:r>
              <a:rPr lang="ko-KR" altLang="en-US"/>
              <a:t>2단계 :            (자본주의)→ (자본주의 + 공산주의)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                                                     </a:t>
            </a:r>
          </a:p>
          <a:p>
            <a:pPr>
              <a:defRPr lang="ko-KR" altLang="en-US"/>
            </a:pPr>
            <a:r>
              <a:rPr lang="ko-KR" altLang="en-US"/>
              <a:t>3단계 :                                           (현재) → (과거 + 현재 + 미래)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811" y="3245739"/>
            <a:ext cx="864108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││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4036" y="4142613"/>
            <a:ext cx="864108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││</a:t>
            </a:r>
          </a:p>
        </p:txBody>
      </p:sp>
    </p:spTree>
    <p:extLst>
      <p:ext uri="{BB962C8B-B14F-4D97-AF65-F5344CB8AC3E}">
        <p14:creationId xmlns:p14="http://schemas.microsoft.com/office/powerpoint/2010/main" val="4296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907839" y="389447"/>
            <a:ext cx="5825847" cy="6132759"/>
            <a:chOff x="806449" y="245068"/>
            <a:chExt cx="5825847" cy="6132759"/>
          </a:xfrm>
        </p:grpSpPr>
        <p:sp>
          <p:nvSpPr>
            <p:cNvPr id="4" name="TextBox 3"/>
            <p:cNvSpPr txBox="1"/>
            <p:nvPr/>
          </p:nvSpPr>
          <p:spPr>
            <a:xfrm>
              <a:off x="1884244" y="245068"/>
              <a:ext cx="3565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smtClean="0"/>
                <a:t>돈</a:t>
              </a:r>
              <a:r>
                <a:rPr lang="ko-KR" altLang="en-US" b="1" smtClean="0"/>
                <a:t>의 관점</a:t>
              </a:r>
              <a:r>
                <a:rPr lang="ko-KR" altLang="en-US" smtClean="0"/>
                <a:t>으로 세상 구경하기</a:t>
              </a:r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06449" y="1405288"/>
              <a:ext cx="5825846" cy="1238327"/>
              <a:chOff x="806449" y="1575149"/>
              <a:chExt cx="5825846" cy="136960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11439" y="1575150"/>
                <a:ext cx="4820856" cy="13696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2000" smtClean="0"/>
              </a:p>
              <a:p>
                <a:r>
                  <a:rPr lang="en-US" altLang="ko-KR" sz="2000" smtClean="0"/>
                  <a:t>   1. </a:t>
                </a:r>
                <a:r>
                  <a:rPr lang="ko-KR" altLang="en-US" sz="2000" smtClean="0"/>
                  <a:t>왜 이런 상황에 처해있을까</a:t>
                </a:r>
                <a:r>
                  <a:rPr lang="en-US" altLang="ko-KR" sz="2000" smtClean="0"/>
                  <a:t>?</a:t>
                </a:r>
              </a:p>
              <a:p>
                <a:endParaRPr lang="en-US" altLang="ko-KR" sz="300" smtClean="0"/>
              </a:p>
              <a:p>
                <a:r>
                  <a:rPr lang="en-US" altLang="ko-KR" sz="2000" smtClean="0"/>
                  <a:t>   2. </a:t>
                </a:r>
                <a:r>
                  <a:rPr lang="ko-KR" altLang="en-US" sz="2000" smtClean="0"/>
                  <a:t>세상은 어느 방향으로 가고 있을까</a:t>
                </a:r>
                <a:r>
                  <a:rPr lang="en-US" altLang="ko-KR" sz="2000" smtClean="0"/>
                  <a:t>?</a:t>
                </a:r>
              </a:p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806449" y="1575149"/>
                <a:ext cx="1077795" cy="1369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smtClean="0">
                    <a:solidFill>
                      <a:schemeClr val="tx1"/>
                    </a:solidFill>
                  </a:rPr>
                  <a:t>과거</a:t>
                </a:r>
                <a:endParaRPr lang="ko-KR" altLang="en-US" sz="3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871564" y="2647346"/>
              <a:ext cx="4760731" cy="23852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000" smtClean="0"/>
            </a:p>
            <a:p>
              <a:r>
                <a:rPr lang="en-US" altLang="ko-KR" sz="2000" smtClean="0"/>
                <a:t>   1. </a:t>
              </a:r>
              <a:r>
                <a:rPr lang="ko-KR" altLang="en-US" sz="2000" smtClean="0"/>
                <a:t>내 돈을 관리하는 방법</a:t>
              </a:r>
              <a:endParaRPr lang="en-US" altLang="ko-KR" sz="2000" smtClean="0"/>
            </a:p>
            <a:p>
              <a:endParaRPr lang="en-US" altLang="ko-KR" sz="300" smtClean="0"/>
            </a:p>
            <a:p>
              <a:r>
                <a:rPr lang="en-US" altLang="ko-KR" sz="1500" smtClean="0"/>
                <a:t>     ① </a:t>
              </a:r>
              <a:r>
                <a:rPr lang="ko-KR" altLang="en-US" sz="1500" smtClean="0"/>
                <a:t>내 돈을 지키는 법</a:t>
              </a:r>
              <a:endParaRPr lang="en-US" altLang="ko-KR" sz="1500" smtClean="0"/>
            </a:p>
            <a:p>
              <a:r>
                <a:rPr lang="en-US" altLang="ko-KR" sz="1500" smtClean="0"/>
                <a:t>     ② </a:t>
              </a:r>
              <a:r>
                <a:rPr lang="ko-KR" altLang="en-US" sz="1500" smtClean="0"/>
                <a:t>내 돈을 불리는 법</a:t>
              </a:r>
              <a:endParaRPr lang="en-US" altLang="ko-KR" sz="1500" smtClean="0"/>
            </a:p>
            <a:p>
              <a:endParaRPr lang="en-US" altLang="ko-KR"/>
            </a:p>
            <a:p>
              <a:r>
                <a:rPr lang="en-US" altLang="ko-KR" sz="2000" smtClean="0"/>
                <a:t>   2. </a:t>
              </a:r>
              <a:r>
                <a:rPr lang="ko-KR" altLang="en-US" sz="2000" smtClean="0"/>
                <a:t>내 삶의 방향성</a:t>
              </a:r>
              <a:endParaRPr lang="en-US" altLang="ko-KR" sz="2000" smtClean="0"/>
            </a:p>
            <a:p>
              <a:endParaRPr lang="en-US" altLang="ko-KR" sz="300" smtClean="0"/>
            </a:p>
            <a:p>
              <a:r>
                <a:rPr lang="en-US" altLang="ko-KR" sz="1500" smtClean="0"/>
                <a:t>     ① </a:t>
              </a:r>
              <a:r>
                <a:rPr lang="ko-KR" altLang="en-US" sz="1500" smtClean="0"/>
                <a:t>세상을 유지하는 사람들</a:t>
              </a:r>
              <a:endParaRPr lang="en-US" altLang="ko-KR" sz="1500" smtClean="0"/>
            </a:p>
            <a:p>
              <a:r>
                <a:rPr lang="en-US" altLang="ko-KR" sz="1500" smtClean="0"/>
                <a:t>     ② </a:t>
              </a:r>
              <a:r>
                <a:rPr lang="ko-KR" altLang="en-US" sz="1500" smtClean="0"/>
                <a:t>세상을 발전시키는 사람들</a:t>
              </a:r>
              <a:endParaRPr lang="en-US" altLang="ko-KR" sz="1500" smtClean="0"/>
            </a:p>
            <a:p>
              <a:endParaRPr lang="en-US" altLang="ko-KR" sz="150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6449" y="2647346"/>
              <a:ext cx="1077795" cy="25305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현재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806449" y="4943120"/>
              <a:ext cx="5825847" cy="1434707"/>
              <a:chOff x="806449" y="4816257"/>
              <a:chExt cx="5432304" cy="159990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12085" y="4816257"/>
                <a:ext cx="4426668" cy="15999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2000" smtClean="0"/>
              </a:p>
              <a:p>
                <a:r>
                  <a:rPr lang="ko-KR" altLang="en-US" sz="2000" smtClean="0"/>
                  <a:t>   세상을 발전시키는 사람들의 관심사</a:t>
                </a:r>
                <a:endParaRPr lang="en-US" altLang="ko-KR" sz="2000" smtClean="0"/>
              </a:p>
              <a:p>
                <a:endParaRPr lang="en-US" altLang="ko-KR" sz="300" smtClean="0"/>
              </a:p>
              <a:p>
                <a:r>
                  <a:rPr lang="en-US" altLang="ko-KR" sz="1500" smtClean="0"/>
                  <a:t>     ① </a:t>
                </a:r>
                <a:r>
                  <a:rPr lang="ko-KR" altLang="en-US" sz="1500" smtClean="0"/>
                  <a:t>인공지능</a:t>
                </a:r>
                <a:endParaRPr lang="en-US" altLang="ko-KR" sz="1500" smtClean="0"/>
              </a:p>
              <a:p>
                <a:r>
                  <a:rPr lang="en-US" altLang="ko-KR" sz="1500" smtClean="0"/>
                  <a:t>     ② </a:t>
                </a:r>
                <a:r>
                  <a:rPr lang="ko-KR" altLang="en-US" sz="1500" err="1" smtClean="0"/>
                  <a:t>블록체인</a:t>
                </a:r>
                <a:endParaRPr lang="en-US" altLang="ko-KR" sz="1500" smtClean="0"/>
              </a:p>
              <a:p>
                <a:pPr algn="ctr"/>
                <a:endParaRPr lang="ko-KR" altLang="en-US" sz="150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06449" y="4816257"/>
                <a:ext cx="1005636" cy="15999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smtClean="0">
                    <a:solidFill>
                      <a:schemeClr val="tx1"/>
                    </a:solidFill>
                  </a:rPr>
                  <a:t>미래</a:t>
                </a:r>
                <a:endParaRPr lang="ko-KR" altLang="en-US" sz="30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04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368" y="1106758"/>
            <a:ext cx="96225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6000" smtClean="0"/>
              <a:t>PART1. </a:t>
            </a:r>
            <a:r>
              <a:rPr lang="ko-KR" altLang="en-US" sz="6000" smtClean="0"/>
              <a:t>내가 </a:t>
            </a:r>
            <a:r>
              <a:rPr lang="ko-KR" altLang="en-US" sz="6000"/>
              <a:t>사는 </a:t>
            </a:r>
            <a:r>
              <a:rPr lang="ko-KR" altLang="en-US" sz="6000" smtClean="0">
                <a:solidFill>
                  <a:srgbClr val="FF0000"/>
                </a:solidFill>
              </a:rPr>
              <a:t>세상</a:t>
            </a:r>
            <a:endParaRPr lang="en-US" altLang="ko-KR" sz="600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6000" smtClean="0"/>
          </a:p>
          <a:p>
            <a:pPr>
              <a:defRPr lang="ko-KR" altLang="en-US"/>
            </a:pPr>
            <a:r>
              <a:rPr lang="en-US" altLang="ko-KR" sz="6000" smtClean="0"/>
              <a:t>PART2. </a:t>
            </a:r>
            <a:r>
              <a:rPr lang="ko-KR" altLang="en-US" sz="6000" smtClean="0"/>
              <a:t>세상에 사는 </a:t>
            </a:r>
            <a:r>
              <a:rPr lang="ko-KR" altLang="en-US" sz="6000" smtClean="0">
                <a:solidFill>
                  <a:srgbClr val="FF0000"/>
                </a:solidFill>
              </a:rPr>
              <a:t>나</a:t>
            </a:r>
            <a:endParaRPr lang="en-US" altLang="ko-KR" sz="600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6000" smtClean="0"/>
          </a:p>
          <a:p>
            <a:pPr>
              <a:defRPr lang="ko-KR" altLang="en-US"/>
            </a:pPr>
            <a:r>
              <a:rPr lang="en-US" altLang="ko-KR" sz="6000" smtClean="0"/>
              <a:t>PART3. </a:t>
            </a:r>
            <a:r>
              <a:rPr lang="ko-KR" altLang="en-US" sz="6000" smtClean="0"/>
              <a:t>내가 </a:t>
            </a:r>
            <a:r>
              <a:rPr lang="ko-KR" altLang="en-US" sz="6000" smtClean="0">
                <a:solidFill>
                  <a:srgbClr val="FF0000"/>
                </a:solidFill>
              </a:rPr>
              <a:t>꿈꾸는</a:t>
            </a:r>
            <a:r>
              <a:rPr lang="ko-KR" altLang="en-US" sz="6000" smtClean="0"/>
              <a:t> 세상</a:t>
            </a:r>
            <a:endParaRPr lang="ko-KR" altLang="en-US" sz="6000"/>
          </a:p>
        </p:txBody>
      </p:sp>
    </p:spTree>
    <p:extLst>
      <p:ext uri="{BB962C8B-B14F-4D97-AF65-F5344CB8AC3E}">
        <p14:creationId xmlns:p14="http://schemas.microsoft.com/office/powerpoint/2010/main" val="117039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38328" y="780184"/>
            <a:ext cx="8008238" cy="5616701"/>
            <a:chOff x="-7890912" y="-5968799"/>
            <a:chExt cx="22893574" cy="18591636"/>
          </a:xfrm>
        </p:grpSpPr>
        <p:sp>
          <p:nvSpPr>
            <p:cNvPr id="5" name="직사각형 4"/>
            <p:cNvSpPr/>
            <p:nvPr/>
          </p:nvSpPr>
          <p:spPr>
            <a:xfrm>
              <a:off x="-7866149" y="4757143"/>
              <a:ext cx="10521720" cy="3676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-7890912" y="-5968799"/>
              <a:ext cx="22893386" cy="14518861"/>
            </a:xfrm>
            <a:custGeom>
              <a:avLst/>
              <a:gdLst>
                <a:gd name="connsiteX0" fmla="*/ 5875383 w 10830472"/>
                <a:gd name="connsiteY0" fmla="*/ 1620324 h 7432816"/>
                <a:gd name="connsiteX1" fmla="*/ 1766239 w 10830472"/>
                <a:gd name="connsiteY1" fmla="*/ 1643767 h 7432816"/>
                <a:gd name="connsiteX2" fmla="*/ 1442 w 10830472"/>
                <a:gd name="connsiteY2" fmla="*/ 5494430 h 7432816"/>
                <a:gd name="connsiteX3" fmla="*/ 4922883 w 10830472"/>
                <a:gd name="connsiteY3" fmla="*/ 5506524 h 7432816"/>
                <a:gd name="connsiteX4" fmla="*/ 4389484 w 10830472"/>
                <a:gd name="connsiteY4" fmla="*/ 7430575 h 7432816"/>
                <a:gd name="connsiteX5" fmla="*/ 10828382 w 10830472"/>
                <a:gd name="connsiteY5" fmla="*/ 3544374 h 7432816"/>
                <a:gd name="connsiteX6" fmla="*/ 6465933 w 10830472"/>
                <a:gd name="connsiteY6" fmla="*/ 1074 h 7432816"/>
                <a:gd name="connsiteX7" fmla="*/ 5875383 w 10830472"/>
                <a:gd name="connsiteY7" fmla="*/ 1620324 h 7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0472" h="7432816">
                  <a:moveTo>
                    <a:pt x="5875383" y="1620324"/>
                  </a:moveTo>
                  <a:lnTo>
                    <a:pt x="1766239" y="1643767"/>
                  </a:lnTo>
                  <a:lnTo>
                    <a:pt x="1442" y="5494430"/>
                  </a:lnTo>
                  <a:lnTo>
                    <a:pt x="4922883" y="5506524"/>
                  </a:lnTo>
                  <a:lnTo>
                    <a:pt x="4389484" y="7430575"/>
                  </a:lnTo>
                  <a:lnTo>
                    <a:pt x="10828382" y="3544374"/>
                  </a:lnTo>
                  <a:lnTo>
                    <a:pt x="6465933" y="1074"/>
                  </a:lnTo>
                  <a:lnTo>
                    <a:pt x="5875383" y="1620324"/>
                  </a:lnTo>
                  <a:close/>
                </a:path>
              </a:pathLst>
            </a:custGeom>
            <a:solidFill>
              <a:schemeClr val="bg1"/>
            </a:solidFill>
            <a:ln w="127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369412" y="943474"/>
              <a:ext cx="13633250" cy="11679363"/>
            </a:xfrm>
            <a:custGeom>
              <a:avLst/>
              <a:gdLst>
                <a:gd name="connsiteX0" fmla="*/ 0 w 6457950"/>
                <a:gd name="connsiteY0" fmla="*/ 5985375 h 5999703"/>
                <a:gd name="connsiteX1" fmla="*/ 6457950 w 6457950"/>
                <a:gd name="connsiteY1" fmla="*/ 2022974 h 5999703"/>
                <a:gd name="connsiteX2" fmla="*/ 6457950 w 6457950"/>
                <a:gd name="connsiteY2" fmla="*/ 3674 h 5999703"/>
                <a:gd name="connsiteX3" fmla="*/ 19050 w 6457950"/>
                <a:gd name="connsiteY3" fmla="*/ 3889874 h 5999703"/>
                <a:gd name="connsiteX4" fmla="*/ 0 w 6457950"/>
                <a:gd name="connsiteY4" fmla="*/ 5985375 h 599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7950" h="5999703">
                  <a:moveTo>
                    <a:pt x="0" y="5985375"/>
                  </a:moveTo>
                  <a:lnTo>
                    <a:pt x="6457950" y="2022974"/>
                  </a:lnTo>
                  <a:lnTo>
                    <a:pt x="6457950" y="3674"/>
                  </a:lnTo>
                  <a:lnTo>
                    <a:pt x="19050" y="3889874"/>
                  </a:lnTo>
                  <a:lnTo>
                    <a:pt x="0" y="5985375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60412" y="1801736"/>
            <a:ext cx="803358" cy="1175644"/>
            <a:chOff x="2666509" y="2519258"/>
            <a:chExt cx="1027829" cy="1279702"/>
          </a:xfrm>
        </p:grpSpPr>
        <p:sp>
          <p:nvSpPr>
            <p:cNvPr id="12" name="타원 11"/>
            <p:cNvSpPr/>
            <p:nvPr/>
          </p:nvSpPr>
          <p:spPr>
            <a:xfrm>
              <a:off x="2666509" y="2519258"/>
              <a:ext cx="1027829" cy="682854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2000" smtClean="0">
                  <a:solidFill>
                    <a:schemeClr val="tx1"/>
                  </a:solidFill>
                </a:rPr>
                <a:t>나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4"/>
            </p:cNvCxnSpPr>
            <p:nvPr/>
          </p:nvCxnSpPr>
          <p:spPr>
            <a:xfrm rot="16200000" flipH="1">
              <a:off x="3032450" y="3350085"/>
              <a:ext cx="297138" cy="1193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/>
          <p:cNvSpPr/>
          <p:nvPr/>
        </p:nvSpPr>
        <p:spPr>
          <a:xfrm>
            <a:off x="1672601" y="1190581"/>
            <a:ext cx="2397954" cy="239795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  <a:effectLst>
            <a:innerShdw blurRad="76200" dist="76200" dir="18900000">
              <a:schemeClr val="bg2">
                <a:lumMod val="80000"/>
                <a:lumOff val="20000"/>
                <a:alpha val="50000"/>
              </a:schemeClr>
            </a:inn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smtClean="0">
                <a:solidFill>
                  <a:schemeClr val="tx1"/>
                </a:solidFill>
              </a:rPr>
              <a:t>돈의 관점에서의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옛날 </a:t>
            </a:r>
            <a:r>
              <a:rPr lang="ko-KR" altLang="en-US" sz="1600" smtClean="0">
                <a:solidFill>
                  <a:schemeClr val="tx1"/>
                </a:solidFill>
              </a:rPr>
              <a:t>이야기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777047" y="1190581"/>
            <a:ext cx="2397954" cy="239795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  <a:effectLst>
            <a:innerShdw blurRad="76200" dist="76200" dir="18900000">
              <a:schemeClr val="bg2">
                <a:lumMod val="80000"/>
                <a:lumOff val="20000"/>
                <a:alpha val="50000"/>
              </a:schemeClr>
            </a:inn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smtClean="0">
                <a:solidFill>
                  <a:schemeClr val="tx1"/>
                </a:solidFill>
              </a:rPr>
              <a:t>인공지능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smtClean="0">
                <a:solidFill>
                  <a:schemeClr val="tx1"/>
                </a:solidFill>
              </a:rPr>
              <a:t>블록체인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261426" y="-1285875"/>
            <a:ext cx="4229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근대에 일어난 변화</a:t>
            </a:r>
            <a:endParaRPr lang="ko-KR" altLang="en-US" sz="3000"/>
          </a:p>
        </p:txBody>
      </p:sp>
      <p:grpSp>
        <p:nvGrpSpPr>
          <p:cNvPr id="24" name="그룹 23"/>
          <p:cNvGrpSpPr/>
          <p:nvPr/>
        </p:nvGrpSpPr>
        <p:grpSpPr>
          <a:xfrm>
            <a:off x="4989261" y="1010411"/>
            <a:ext cx="469011" cy="506349"/>
            <a:chOff x="5191125" y="836676"/>
            <a:chExt cx="469011" cy="506349"/>
          </a:xfrm>
        </p:grpSpPr>
        <p:cxnSp>
          <p:nvCxnSpPr>
            <p:cNvPr id="25" name="직선 연결선 24"/>
            <p:cNvCxnSpPr/>
            <p:nvPr/>
          </p:nvCxnSpPr>
          <p:spPr>
            <a:xfrm flipH="1" flipV="1">
              <a:off x="5525262" y="836676"/>
              <a:ext cx="134874" cy="4301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5191125" y="1299211"/>
              <a:ext cx="469011" cy="4381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 rot="6619603">
            <a:off x="5383814" y="4163185"/>
            <a:ext cx="469011" cy="506349"/>
            <a:chOff x="5191125" y="836676"/>
            <a:chExt cx="469011" cy="506349"/>
          </a:xfrm>
        </p:grpSpPr>
        <p:cxnSp>
          <p:nvCxnSpPr>
            <p:cNvPr id="28" name="직선 연결선 27"/>
            <p:cNvCxnSpPr/>
            <p:nvPr/>
          </p:nvCxnSpPr>
          <p:spPr>
            <a:xfrm flipH="1" flipV="1">
              <a:off x="5525262" y="836676"/>
              <a:ext cx="134874" cy="4301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5191125" y="1299211"/>
              <a:ext cx="469011" cy="4381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 rot="13527433">
            <a:off x="2115195" y="3299983"/>
            <a:ext cx="580645" cy="423246"/>
            <a:chOff x="5151777" y="1112281"/>
            <a:chExt cx="580645" cy="423246"/>
          </a:xfrm>
        </p:grpSpPr>
        <p:cxnSp>
          <p:nvCxnSpPr>
            <p:cNvPr id="35" name="직선 연결선 34"/>
            <p:cNvCxnSpPr/>
            <p:nvPr/>
          </p:nvCxnSpPr>
          <p:spPr>
            <a:xfrm rot="8072567" flipH="1">
              <a:off x="5426659" y="837399"/>
              <a:ext cx="30882" cy="5806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8072567">
              <a:off x="5204192" y="1204129"/>
              <a:ext cx="366247" cy="2965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타원 39"/>
          <p:cNvSpPr/>
          <p:nvPr/>
        </p:nvSpPr>
        <p:spPr>
          <a:xfrm>
            <a:off x="2241804" y="1010412"/>
            <a:ext cx="3924300" cy="39243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434846" y="1213104"/>
            <a:ext cx="2185416" cy="21854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정치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제국주의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073396" y="1213104"/>
            <a:ext cx="2185416" cy="21854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경제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자본주의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196971" y="3842004"/>
            <a:ext cx="2185416" cy="21854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과학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과학혁명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130921" y="3842004"/>
            <a:ext cx="2185416" cy="218541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산업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산업혁명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endCxn id="44" idx="2"/>
          </p:cNvCxnSpPr>
          <p:nvPr/>
        </p:nvCxnSpPr>
        <p:spPr>
          <a:xfrm>
            <a:off x="5382387" y="4934712"/>
            <a:ext cx="27485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 rot="20269076">
            <a:off x="7696470" y="4732304"/>
            <a:ext cx="468574" cy="403612"/>
            <a:chOff x="5277612" y="974623"/>
            <a:chExt cx="468574" cy="403612"/>
          </a:xfrm>
        </p:grpSpPr>
        <p:cxnSp>
          <p:nvCxnSpPr>
            <p:cNvPr id="20" name="직선 연결선 19"/>
            <p:cNvCxnSpPr/>
            <p:nvPr/>
          </p:nvCxnSpPr>
          <p:spPr>
            <a:xfrm rot="1330924" flipH="1" flipV="1">
              <a:off x="5353033" y="974623"/>
              <a:ext cx="393153" cy="2376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330924" flipH="1">
              <a:off x="5277612" y="1175995"/>
              <a:ext cx="379837" cy="2022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6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241804" y="1010412"/>
            <a:ext cx="3924300" cy="392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34846" y="1213104"/>
            <a:ext cx="2185416" cy="2185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정치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제국주의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73396" y="1213104"/>
            <a:ext cx="2185416" cy="2185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경제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자본주의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96971" y="3842004"/>
            <a:ext cx="2185416" cy="2185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과학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130921" y="3842004"/>
            <a:ext cx="2185416" cy="218541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산업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산업혁명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endCxn id="21" idx="2"/>
          </p:cNvCxnSpPr>
          <p:nvPr/>
        </p:nvCxnSpPr>
        <p:spPr>
          <a:xfrm>
            <a:off x="5382387" y="4934712"/>
            <a:ext cx="27485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73396" y="1213104"/>
            <a:ext cx="2185416" cy="21854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smtClean="0">
                <a:solidFill>
                  <a:schemeClr val="tx1"/>
                </a:solidFill>
              </a:rPr>
              <a:t>경제</a:t>
            </a:r>
            <a:endParaRPr lang="en-US" altLang="ko-KR" sz="30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#</a:t>
            </a:r>
            <a:r>
              <a:rPr lang="ko-KR" altLang="en-US" sz="2000" b="1" smtClean="0">
                <a:solidFill>
                  <a:schemeClr val="tx1"/>
                </a:solidFill>
              </a:rPr>
              <a:t>자본주의</a:t>
            </a:r>
            <a:endParaRPr lang="ko-KR" alt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41804" y="1010412"/>
            <a:ext cx="3924300" cy="39243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281241">
            <a:off x="1953686" y="593946"/>
            <a:ext cx="3153156" cy="4273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73396" y="1213104"/>
            <a:ext cx="2185416" cy="21854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경제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자본주의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196971" y="3842004"/>
            <a:ext cx="2185416" cy="21854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smtClean="0">
                <a:solidFill>
                  <a:schemeClr val="tx1"/>
                </a:solidFill>
              </a:rPr>
              <a:t>과학</a:t>
            </a:r>
            <a:endParaRPr lang="en-US" altLang="ko-KR" sz="3000" b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41804" y="1010412"/>
            <a:ext cx="3924300" cy="39243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196971" y="3842004"/>
            <a:ext cx="2185416" cy="21854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과학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79192" y="539496"/>
            <a:ext cx="3072384" cy="1197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73396" y="1213104"/>
            <a:ext cx="2185416" cy="21854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경제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자본주의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34846" y="1213104"/>
            <a:ext cx="2185416" cy="21854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smtClean="0">
                <a:solidFill>
                  <a:schemeClr val="tx1"/>
                </a:solidFill>
              </a:rPr>
              <a:t>정치</a:t>
            </a:r>
            <a:endParaRPr lang="en-US" altLang="ko-KR" sz="30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#</a:t>
            </a:r>
            <a:r>
              <a:rPr lang="ko-KR" altLang="en-US" sz="2000" b="1" smtClean="0">
                <a:solidFill>
                  <a:schemeClr val="tx1"/>
                </a:solidFill>
              </a:rPr>
              <a:t>제국주의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2286000" y="3362325"/>
            <a:ext cx="962025" cy="1314450"/>
          </a:xfrm>
          <a:custGeom>
            <a:avLst/>
            <a:gdLst>
              <a:gd name="connsiteX0" fmla="*/ 0 w 962025"/>
              <a:gd name="connsiteY0" fmla="*/ 0 h 1314450"/>
              <a:gd name="connsiteX1" fmla="*/ 333375 w 962025"/>
              <a:gd name="connsiteY1" fmla="*/ 809625 h 1314450"/>
              <a:gd name="connsiteX2" fmla="*/ 962025 w 962025"/>
              <a:gd name="connsiteY2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1314450">
                <a:moveTo>
                  <a:pt x="0" y="0"/>
                </a:moveTo>
                <a:cubicBezTo>
                  <a:pt x="86519" y="295275"/>
                  <a:pt x="173038" y="590550"/>
                  <a:pt x="333375" y="809625"/>
                </a:cubicBezTo>
                <a:cubicBezTo>
                  <a:pt x="493712" y="1028700"/>
                  <a:pt x="727868" y="1171575"/>
                  <a:pt x="962025" y="131445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41804" y="1010412"/>
            <a:ext cx="3924300" cy="39243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196971" y="3842004"/>
            <a:ext cx="2185416" cy="21854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과학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019647" y="1016269"/>
            <a:ext cx="2439321" cy="482922"/>
          </a:xfrm>
          <a:custGeom>
            <a:avLst/>
            <a:gdLst>
              <a:gd name="connsiteX0" fmla="*/ 0 w 2386584"/>
              <a:gd name="connsiteY0" fmla="*/ 327899 h 474203"/>
              <a:gd name="connsiteX1" fmla="*/ 749808 w 2386584"/>
              <a:gd name="connsiteY1" fmla="*/ 44435 h 474203"/>
              <a:gd name="connsiteX2" fmla="*/ 1298448 w 2386584"/>
              <a:gd name="connsiteY2" fmla="*/ 7859 h 474203"/>
              <a:gd name="connsiteX3" fmla="*/ 1819656 w 2386584"/>
              <a:gd name="connsiteY3" fmla="*/ 117587 h 474203"/>
              <a:gd name="connsiteX4" fmla="*/ 2203704 w 2386584"/>
              <a:gd name="connsiteY4" fmla="*/ 318755 h 474203"/>
              <a:gd name="connsiteX5" fmla="*/ 2386584 w 2386584"/>
              <a:gd name="connsiteY5" fmla="*/ 474203 h 47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6584" h="474203">
                <a:moveTo>
                  <a:pt x="0" y="327899"/>
                </a:moveTo>
                <a:cubicBezTo>
                  <a:pt x="266700" y="212837"/>
                  <a:pt x="533400" y="97775"/>
                  <a:pt x="749808" y="44435"/>
                </a:cubicBezTo>
                <a:cubicBezTo>
                  <a:pt x="966216" y="-8905"/>
                  <a:pt x="1120140" y="-4333"/>
                  <a:pt x="1298448" y="7859"/>
                </a:cubicBezTo>
                <a:cubicBezTo>
                  <a:pt x="1476756" y="20051"/>
                  <a:pt x="1668780" y="65771"/>
                  <a:pt x="1819656" y="117587"/>
                </a:cubicBezTo>
                <a:cubicBezTo>
                  <a:pt x="1970532" y="169403"/>
                  <a:pt x="2109216" y="259319"/>
                  <a:pt x="2203704" y="318755"/>
                </a:cubicBezTo>
                <a:cubicBezTo>
                  <a:pt x="2298192" y="378191"/>
                  <a:pt x="2342388" y="426197"/>
                  <a:pt x="2386584" y="47420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34846" y="1213104"/>
            <a:ext cx="2185416" cy="21854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정치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제국주의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73396" y="1213104"/>
            <a:ext cx="2185416" cy="21854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경제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자본주의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41804" y="1010412"/>
            <a:ext cx="3924300" cy="39243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34846" y="1213104"/>
            <a:ext cx="2185416" cy="21854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정치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제국주의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73396" y="1213104"/>
            <a:ext cx="2185416" cy="21854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경제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자본주의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96971" y="3842004"/>
            <a:ext cx="2185416" cy="218541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과학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130921" y="3842004"/>
            <a:ext cx="2185416" cy="218541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산업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smtClean="0">
                <a:solidFill>
                  <a:schemeClr val="tx1"/>
                </a:solidFill>
              </a:rPr>
              <a:t>산업혁명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endCxn id="8" idx="2"/>
          </p:cNvCxnSpPr>
          <p:nvPr/>
        </p:nvCxnSpPr>
        <p:spPr>
          <a:xfrm>
            <a:off x="5382387" y="4934712"/>
            <a:ext cx="27485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0869" y="177716"/>
            <a:ext cx="439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경제 시스템의 변화</a:t>
            </a:r>
            <a:endParaRPr lang="ko-KR" altLang="en-US" sz="3000"/>
          </a:p>
        </p:txBody>
      </p:sp>
      <p:grpSp>
        <p:nvGrpSpPr>
          <p:cNvPr id="65" name="그룹 64"/>
          <p:cNvGrpSpPr/>
          <p:nvPr/>
        </p:nvGrpSpPr>
        <p:grpSpPr>
          <a:xfrm>
            <a:off x="1226653" y="2102133"/>
            <a:ext cx="3788283" cy="3146545"/>
            <a:chOff x="1645158" y="836676"/>
            <a:chExt cx="5823966" cy="5017008"/>
          </a:xfrm>
        </p:grpSpPr>
        <p:sp>
          <p:nvSpPr>
            <p:cNvPr id="66" name="타원 65"/>
            <p:cNvSpPr/>
            <p:nvPr/>
          </p:nvSpPr>
          <p:spPr>
            <a:xfrm>
              <a:off x="2452116" y="836676"/>
              <a:ext cx="3924300" cy="39243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1645158" y="836676"/>
              <a:ext cx="5823966" cy="5017008"/>
              <a:chOff x="1645158" y="836676"/>
              <a:chExt cx="5823966" cy="5017008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1645158" y="1039368"/>
                <a:ext cx="5823966" cy="4814316"/>
                <a:chOff x="2350008" y="1344168"/>
                <a:chExt cx="5823966" cy="4814316"/>
              </a:xfrm>
              <a:solidFill>
                <a:schemeClr val="bg1"/>
              </a:solidFill>
            </p:grpSpPr>
            <p:sp>
              <p:nvSpPr>
                <p:cNvPr id="78" name="타원 77"/>
                <p:cNvSpPr/>
                <p:nvPr/>
              </p:nvSpPr>
              <p:spPr>
                <a:xfrm>
                  <a:off x="2350008" y="1344168"/>
                  <a:ext cx="2185416" cy="2185416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smtClean="0">
                      <a:solidFill>
                        <a:schemeClr val="tx1"/>
                      </a:solidFill>
                    </a:rPr>
                    <a:t>미래에</a:t>
                  </a:r>
                  <a:endParaRPr lang="en-US" altLang="ko-KR" sz="200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2000" smtClean="0">
                      <a:solidFill>
                        <a:schemeClr val="tx1"/>
                      </a:solidFill>
                    </a:rPr>
                    <a:t>대한</a:t>
                  </a:r>
                  <a:endParaRPr lang="en-US" altLang="ko-KR" sz="200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2000" smtClean="0">
                      <a:solidFill>
                        <a:schemeClr val="tx1"/>
                      </a:solidFill>
                    </a:rPr>
                    <a:t>신뢰↓</a:t>
                  </a:r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5988558" y="1344168"/>
                  <a:ext cx="2185416" cy="2185416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smtClean="0">
                      <a:solidFill>
                        <a:schemeClr val="tx1"/>
                      </a:solidFill>
                    </a:rPr>
                    <a:t>신용↓</a:t>
                  </a:r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타원 79"/>
                <p:cNvSpPr/>
                <p:nvPr/>
              </p:nvSpPr>
              <p:spPr>
                <a:xfrm>
                  <a:off x="4112133" y="3973068"/>
                  <a:ext cx="2185416" cy="2185416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smtClean="0">
                      <a:solidFill>
                        <a:schemeClr val="tx1"/>
                      </a:solidFill>
                    </a:rPr>
                    <a:t>성장↓</a:t>
                  </a:r>
                  <a:endParaRPr lang="en-US" altLang="ko-KR" sz="200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5191125" y="836676"/>
                <a:ext cx="469011" cy="506349"/>
                <a:chOff x="5191125" y="836676"/>
                <a:chExt cx="469011" cy="506349"/>
              </a:xfrm>
            </p:grpSpPr>
            <p:cxnSp>
              <p:nvCxnSpPr>
                <p:cNvPr id="76" name="직선 연결선 75"/>
                <p:cNvCxnSpPr/>
                <p:nvPr/>
              </p:nvCxnSpPr>
              <p:spPr>
                <a:xfrm flipH="1" flipV="1">
                  <a:off x="5525262" y="836676"/>
                  <a:ext cx="134874" cy="43014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 flipH="1">
                  <a:off x="5191125" y="1299211"/>
                  <a:ext cx="469011" cy="438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그룹 69"/>
              <p:cNvGrpSpPr/>
              <p:nvPr/>
            </p:nvGrpSpPr>
            <p:grpSpPr>
              <a:xfrm rot="6619603">
                <a:off x="5585678" y="3989450"/>
                <a:ext cx="469011" cy="506349"/>
                <a:chOff x="5191125" y="836676"/>
                <a:chExt cx="469011" cy="506349"/>
              </a:xfrm>
            </p:grpSpPr>
            <p:cxnSp>
              <p:nvCxnSpPr>
                <p:cNvPr id="74" name="직선 연결선 73"/>
                <p:cNvCxnSpPr/>
                <p:nvPr/>
              </p:nvCxnSpPr>
              <p:spPr>
                <a:xfrm flipH="1" flipV="1">
                  <a:off x="5525262" y="836676"/>
                  <a:ext cx="134874" cy="43014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/>
                <p:nvPr/>
              </p:nvCxnSpPr>
              <p:spPr>
                <a:xfrm flipH="1">
                  <a:off x="5191125" y="1299211"/>
                  <a:ext cx="469011" cy="438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그룹 70"/>
              <p:cNvGrpSpPr/>
              <p:nvPr/>
            </p:nvGrpSpPr>
            <p:grpSpPr>
              <a:xfrm rot="13527433">
                <a:off x="2317059" y="3126248"/>
                <a:ext cx="580645" cy="423246"/>
                <a:chOff x="5151777" y="1112281"/>
                <a:chExt cx="580645" cy="423246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rot="8072567" flipH="1">
                  <a:off x="5426659" y="837399"/>
                  <a:ext cx="30882" cy="580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rot="8072567">
                  <a:off x="5204192" y="1204129"/>
                  <a:ext cx="366247" cy="296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1" name="TextBox 80"/>
          <p:cNvSpPr txBox="1"/>
          <p:nvPr/>
        </p:nvSpPr>
        <p:spPr>
          <a:xfrm>
            <a:off x="902625" y="887547"/>
            <a:ext cx="439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중세 경제구조</a:t>
            </a:r>
            <a:endParaRPr lang="ko-KR" altLang="en-US" sz="3000"/>
          </a:p>
        </p:txBody>
      </p:sp>
      <p:sp>
        <p:nvSpPr>
          <p:cNvPr id="82" name="TextBox 81"/>
          <p:cNvSpPr txBox="1"/>
          <p:nvPr/>
        </p:nvSpPr>
        <p:spPr>
          <a:xfrm>
            <a:off x="6284990" y="838181"/>
            <a:ext cx="4394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근대 경제구조</a:t>
            </a:r>
            <a:endParaRPr lang="en-US" altLang="ko-KR" sz="2500" smtClean="0"/>
          </a:p>
          <a:p>
            <a:pPr algn="ctr"/>
            <a:r>
              <a:rPr lang="en-US" altLang="ko-KR" sz="2000" smtClean="0"/>
              <a:t>#</a:t>
            </a:r>
            <a:r>
              <a:rPr lang="ko-KR" altLang="en-US" sz="2000" smtClean="0"/>
              <a:t>미래에 대한 신뢰 </a:t>
            </a:r>
            <a:r>
              <a:rPr lang="en-US" altLang="ko-KR" sz="2000" smtClean="0"/>
              <a:t>#</a:t>
            </a:r>
            <a:r>
              <a:rPr lang="ko-KR" altLang="en-US" sz="2000" smtClean="0"/>
              <a:t>자본주의</a:t>
            </a:r>
            <a:endParaRPr lang="en-US" altLang="ko-KR" sz="2000" smtClean="0"/>
          </a:p>
          <a:p>
            <a:pPr algn="ctr"/>
            <a:r>
              <a:rPr lang="en-US" altLang="ko-KR" sz="2000" smtClean="0"/>
              <a:t>#</a:t>
            </a:r>
            <a:r>
              <a:rPr lang="ko-KR" altLang="en-US" sz="2000" smtClean="0"/>
              <a:t>의식의 변화 → 시스템의 변화</a:t>
            </a:r>
            <a:endParaRPr lang="ko-KR" altLang="en-US" sz="2000"/>
          </a:p>
        </p:txBody>
      </p:sp>
      <p:sp>
        <p:nvSpPr>
          <p:cNvPr id="83" name="오른쪽 화살표 82"/>
          <p:cNvSpPr/>
          <p:nvPr/>
        </p:nvSpPr>
        <p:spPr>
          <a:xfrm>
            <a:off x="5442987" y="3169311"/>
            <a:ext cx="842003" cy="9779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6142405" y="2237022"/>
            <a:ext cx="5587124" cy="3146545"/>
            <a:chOff x="5659000" y="2017208"/>
            <a:chExt cx="5587124" cy="3146545"/>
          </a:xfrm>
        </p:grpSpPr>
        <p:grpSp>
          <p:nvGrpSpPr>
            <p:cNvPr id="49" name="그룹 48"/>
            <p:cNvGrpSpPr/>
            <p:nvPr/>
          </p:nvGrpSpPr>
          <p:grpSpPr>
            <a:xfrm>
              <a:off x="6327136" y="2017208"/>
              <a:ext cx="3788283" cy="3146545"/>
              <a:chOff x="1645158" y="836676"/>
              <a:chExt cx="5823966" cy="5017008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2452116" y="836676"/>
                <a:ext cx="3924300" cy="39243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1645158" y="836676"/>
                <a:ext cx="5823966" cy="5017008"/>
                <a:chOff x="1645158" y="836676"/>
                <a:chExt cx="5823966" cy="5017008"/>
              </a:xfrm>
            </p:grpSpPr>
            <p:grpSp>
              <p:nvGrpSpPr>
                <p:cNvPr id="52" name="그룹 51"/>
                <p:cNvGrpSpPr/>
                <p:nvPr/>
              </p:nvGrpSpPr>
              <p:grpSpPr>
                <a:xfrm>
                  <a:off x="1645158" y="1039368"/>
                  <a:ext cx="5823966" cy="4814316"/>
                  <a:chOff x="2350008" y="1344168"/>
                  <a:chExt cx="5823966" cy="4814316"/>
                </a:xfrm>
                <a:solidFill>
                  <a:schemeClr val="bg1"/>
                </a:solidFill>
              </p:grpSpPr>
              <p:sp>
                <p:nvSpPr>
                  <p:cNvPr id="62" name="타원 61"/>
                  <p:cNvSpPr/>
                  <p:nvPr/>
                </p:nvSpPr>
                <p:spPr>
                  <a:xfrm>
                    <a:off x="2350008" y="1344168"/>
                    <a:ext cx="2185416" cy="2185416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smtClean="0">
                        <a:solidFill>
                          <a:schemeClr val="tx1"/>
                        </a:solidFill>
                      </a:rPr>
                      <a:t>미래에</a:t>
                    </a:r>
                    <a:endParaRPr lang="en-US" altLang="ko-KR" sz="200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ko-KR" altLang="en-US" sz="2000" smtClean="0">
                        <a:solidFill>
                          <a:schemeClr val="tx1"/>
                        </a:solidFill>
                      </a:rPr>
                      <a:t>대한</a:t>
                    </a:r>
                    <a:endParaRPr lang="en-US" altLang="ko-KR" sz="200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ko-KR" altLang="en-US" sz="2000" smtClean="0">
                        <a:solidFill>
                          <a:schemeClr val="tx1"/>
                        </a:solidFill>
                      </a:rPr>
                      <a:t>신뢰↑</a:t>
                    </a:r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타원 62"/>
                  <p:cNvSpPr/>
                  <p:nvPr/>
                </p:nvSpPr>
                <p:spPr>
                  <a:xfrm>
                    <a:off x="5988558" y="1344168"/>
                    <a:ext cx="2185416" cy="2185416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smtClean="0">
                        <a:solidFill>
                          <a:schemeClr val="tx1"/>
                        </a:solidFill>
                      </a:rPr>
                      <a:t>신용↑</a:t>
                    </a:r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타원 63"/>
                  <p:cNvSpPr/>
                  <p:nvPr/>
                </p:nvSpPr>
                <p:spPr>
                  <a:xfrm>
                    <a:off x="4112133" y="3973068"/>
                    <a:ext cx="2185416" cy="2185416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smtClean="0">
                        <a:solidFill>
                          <a:schemeClr val="tx1"/>
                        </a:solidFill>
                      </a:rPr>
                      <a:t>성장↑</a:t>
                    </a:r>
                    <a:endParaRPr lang="en-US" altLang="ko-KR" sz="200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3" name="그룹 52"/>
                <p:cNvGrpSpPr/>
                <p:nvPr/>
              </p:nvGrpSpPr>
              <p:grpSpPr>
                <a:xfrm>
                  <a:off x="5191125" y="836676"/>
                  <a:ext cx="469011" cy="506349"/>
                  <a:chOff x="5191125" y="836676"/>
                  <a:chExt cx="469011" cy="506349"/>
                </a:xfrm>
              </p:grpSpPr>
              <p:cxnSp>
                <p:nvCxnSpPr>
                  <p:cNvPr id="60" name="직선 연결선 59"/>
                  <p:cNvCxnSpPr/>
                  <p:nvPr/>
                </p:nvCxnSpPr>
                <p:spPr>
                  <a:xfrm flipH="1" flipV="1">
                    <a:off x="5525262" y="836676"/>
                    <a:ext cx="134874" cy="43014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/>
                  <p:cNvCxnSpPr/>
                  <p:nvPr/>
                </p:nvCxnSpPr>
                <p:spPr>
                  <a:xfrm flipH="1">
                    <a:off x="5191125" y="1299211"/>
                    <a:ext cx="469011" cy="4381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그룹 53"/>
                <p:cNvGrpSpPr/>
                <p:nvPr/>
              </p:nvGrpSpPr>
              <p:grpSpPr>
                <a:xfrm rot="6619603">
                  <a:off x="5585678" y="3989450"/>
                  <a:ext cx="469011" cy="506349"/>
                  <a:chOff x="5191125" y="836676"/>
                  <a:chExt cx="469011" cy="506349"/>
                </a:xfrm>
              </p:grpSpPr>
              <p:cxnSp>
                <p:nvCxnSpPr>
                  <p:cNvPr id="58" name="직선 연결선 57"/>
                  <p:cNvCxnSpPr/>
                  <p:nvPr/>
                </p:nvCxnSpPr>
                <p:spPr>
                  <a:xfrm flipH="1" flipV="1">
                    <a:off x="5525262" y="836676"/>
                    <a:ext cx="134874" cy="43014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/>
                  <p:cNvCxnSpPr/>
                  <p:nvPr/>
                </p:nvCxnSpPr>
                <p:spPr>
                  <a:xfrm flipH="1">
                    <a:off x="5191125" y="1299211"/>
                    <a:ext cx="469011" cy="4381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그룹 54"/>
                <p:cNvGrpSpPr/>
                <p:nvPr/>
              </p:nvGrpSpPr>
              <p:grpSpPr>
                <a:xfrm rot="13527433">
                  <a:off x="2317059" y="3126248"/>
                  <a:ext cx="580645" cy="423246"/>
                  <a:chOff x="5151777" y="1112281"/>
                  <a:chExt cx="580645" cy="423246"/>
                </a:xfrm>
              </p:grpSpPr>
              <p:cxnSp>
                <p:nvCxnSpPr>
                  <p:cNvPr id="56" name="직선 연결선 55"/>
                  <p:cNvCxnSpPr/>
                  <p:nvPr/>
                </p:nvCxnSpPr>
                <p:spPr>
                  <a:xfrm rot="8072567" flipH="1">
                    <a:off x="5426659" y="837399"/>
                    <a:ext cx="30882" cy="580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/>
                  <p:cNvCxnSpPr/>
                  <p:nvPr/>
                </p:nvCxnSpPr>
                <p:spPr>
                  <a:xfrm rot="8072567">
                    <a:off x="5204192" y="1204129"/>
                    <a:ext cx="366247" cy="29655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4" name="TextBox 83"/>
            <p:cNvSpPr txBox="1"/>
            <p:nvPr/>
          </p:nvSpPr>
          <p:spPr>
            <a:xfrm rot="19758495">
              <a:off x="5659000" y="2110726"/>
              <a:ext cx="1600200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의식의 변화</a:t>
              </a:r>
              <a:r>
                <a:rPr lang="en-US" altLang="ko-KR" smtClean="0"/>
                <a:t>!!</a:t>
              </a:r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 rot="2246359">
              <a:off x="9492369" y="2102320"/>
              <a:ext cx="1753755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시스템의 변화</a:t>
              </a:r>
              <a:r>
                <a:rPr lang="en-US" altLang="ko-KR" smtClean="0"/>
                <a:t>!!</a:t>
              </a:r>
              <a:endParaRPr lang="ko-KR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965708" y="5883210"/>
            <a:ext cx="340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0. </a:t>
            </a:r>
            <a:r>
              <a:rPr lang="ko-KR" altLang="en-US" smtClean="0"/>
              <a:t>파이는 커질 수 있다</a:t>
            </a:r>
            <a:r>
              <a:rPr lang="en-US" altLang="ko-KR" smtClean="0"/>
              <a:t>.</a:t>
            </a:r>
          </a:p>
          <a:p>
            <a:pPr algn="ctr"/>
            <a:r>
              <a:rPr lang="en-US" altLang="ko-KR" smtClean="0"/>
              <a:t>1. </a:t>
            </a:r>
            <a:r>
              <a:rPr lang="ko-KR" altLang="en-US" smtClean="0"/>
              <a:t>부자는 좋은 것이다</a:t>
            </a:r>
            <a:endParaRPr lang="en-US" altLang="ko-KR" smtClean="0"/>
          </a:p>
          <a:p>
            <a:pPr algn="ctr"/>
            <a:r>
              <a:rPr lang="en-US" altLang="ko-KR" smtClean="0"/>
              <a:t>2. </a:t>
            </a:r>
            <a:r>
              <a:rPr lang="ko-KR" altLang="en-US" smtClean="0"/>
              <a:t>이익을 재투자해라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326060" y="5459512"/>
            <a:ext cx="340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0. </a:t>
            </a:r>
            <a:r>
              <a:rPr lang="ko-KR" altLang="en-US" smtClean="0"/>
              <a:t>파이는 커지지 않는다</a:t>
            </a:r>
            <a:r>
              <a:rPr lang="en-US" altLang="ko-KR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smtClean="0"/>
              <a:t>부자는 나쁜 것이다</a:t>
            </a:r>
            <a:endParaRPr lang="en-US" altLang="ko-KR" smtClean="0"/>
          </a:p>
          <a:p>
            <a:pPr algn="ctr"/>
            <a:r>
              <a:rPr lang="en-US" altLang="ko-KR" sz="1000" smtClean="0"/>
              <a:t>#</a:t>
            </a:r>
            <a:r>
              <a:rPr lang="ko-KR" altLang="en-US" sz="1000" smtClean="0"/>
              <a:t>부자가 천국에 가는 것은 </a:t>
            </a:r>
            <a:endParaRPr lang="en-US" altLang="ko-KR" sz="1000" smtClean="0"/>
          </a:p>
          <a:p>
            <a:pPr algn="ctr"/>
            <a:r>
              <a:rPr lang="ko-KR" altLang="en-US" sz="1000" smtClean="0"/>
              <a:t>낙타가 바늘구멍을 통과하는 것보다 어렵다</a:t>
            </a:r>
            <a:endParaRPr lang="en-US" altLang="ko-KR" sz="1000" smtClean="0"/>
          </a:p>
          <a:p>
            <a:pPr algn="ctr"/>
            <a:r>
              <a:rPr lang="en-US" altLang="ko-KR" sz="1000" smtClean="0"/>
              <a:t>#</a:t>
            </a:r>
            <a:r>
              <a:rPr lang="ko-KR" altLang="en-US" sz="1000" smtClean="0"/>
              <a:t>부자는 파이를 뺏어오는 </a:t>
            </a:r>
            <a:r>
              <a:rPr lang="ko-KR" altLang="en-US" sz="1000" err="1" smtClean="0"/>
              <a:t>것일뿐</a:t>
            </a:r>
            <a:r>
              <a:rPr lang="en-US" altLang="ko-KR" sz="1000" smtClean="0"/>
              <a:t>.</a:t>
            </a:r>
          </a:p>
          <a:p>
            <a:pPr algn="ctr"/>
            <a:r>
              <a:rPr lang="en-US" altLang="ko-KR" smtClean="0"/>
              <a:t>2. </a:t>
            </a:r>
            <a:r>
              <a:rPr lang="ko-KR" altLang="en-US" smtClean="0"/>
              <a:t>이익으로 사치</a:t>
            </a:r>
            <a:r>
              <a:rPr lang="en-US" altLang="ko-KR" smtClean="0"/>
              <a:t>,</a:t>
            </a:r>
            <a:r>
              <a:rPr lang="ko-KR" altLang="en-US" smtClean="0"/>
              <a:t>과시를 해라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rot="7660269">
            <a:off x="7406617" y="2986374"/>
            <a:ext cx="3700547" cy="1740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63193" y="2369820"/>
            <a:ext cx="1729785" cy="17297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중세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152812" y="2369820"/>
            <a:ext cx="1729785" cy="17297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/>
                </a:solidFill>
              </a:rPr>
              <a:t>근</a:t>
            </a:r>
            <a:r>
              <a:rPr lang="ko-KR" altLang="en-US" sz="3000" smtClean="0">
                <a:solidFill>
                  <a:schemeClr val="tx1"/>
                </a:solidFill>
              </a:rPr>
              <a:t>세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9142431" y="2369820"/>
            <a:ext cx="1729785" cy="17297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근대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27248" y="2871216"/>
            <a:ext cx="18196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127248" y="3509391"/>
            <a:ext cx="18196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099173" y="2871216"/>
            <a:ext cx="18196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099173" y="3509391"/>
            <a:ext cx="18196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91007" y="2714497"/>
            <a:ext cx="1238144" cy="31343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신대륙 발견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06892" y="3370706"/>
            <a:ext cx="1038118" cy="31343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종교개혁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64142" y="3352672"/>
            <a:ext cx="1456247" cy="33147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C.R. #</a:t>
            </a:r>
            <a:r>
              <a:rPr lang="ko-KR" altLang="en-US" sz="1500" smtClean="0">
                <a:solidFill>
                  <a:schemeClr val="tx1"/>
                </a:solidFill>
              </a:rPr>
              <a:t>시민혁명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64142" y="2742944"/>
            <a:ext cx="1435456" cy="33679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I</a:t>
            </a:r>
            <a:r>
              <a:rPr lang="en-US" altLang="ko-KR" sz="1500" smtClean="0">
                <a:solidFill>
                  <a:schemeClr val="tx1"/>
                </a:solidFill>
              </a:rPr>
              <a:t>.R. #</a:t>
            </a:r>
            <a:r>
              <a:rPr lang="ko-KR" altLang="en-US" sz="1500" smtClean="0">
                <a:solidFill>
                  <a:schemeClr val="tx1"/>
                </a:solidFill>
              </a:rPr>
              <a:t>산업혁명</a:t>
            </a:r>
            <a:endParaRPr lang="ko-KR" altLang="en-US" sz="15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9278" y="2056829"/>
            <a:ext cx="629022" cy="495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32177" y="1562100"/>
            <a:ext cx="1341386" cy="615553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smtClean="0"/>
              <a:t>상업 </a:t>
            </a:r>
            <a:r>
              <a:rPr lang="en-US" altLang="ko-KR" sz="1700" smtClean="0"/>
              <a:t>cap</a:t>
            </a:r>
          </a:p>
          <a:p>
            <a:pPr algn="ctr"/>
            <a:r>
              <a:rPr lang="en-US" altLang="ko-KR" sz="1700" smtClean="0"/>
              <a:t>#</a:t>
            </a:r>
            <a:r>
              <a:rPr lang="ko-KR" altLang="en-US" sz="1700" smtClean="0"/>
              <a:t>중상주의</a:t>
            </a:r>
            <a:endParaRPr lang="en-US" altLang="ko-KR" sz="170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8617085" y="2009776"/>
            <a:ext cx="745990" cy="511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38893" y="1562100"/>
            <a:ext cx="1433323" cy="64633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산</a:t>
            </a:r>
            <a:r>
              <a:rPr lang="ko-KR" altLang="en-US" smtClean="0"/>
              <a:t>업 </a:t>
            </a:r>
            <a:r>
              <a:rPr lang="en-US" altLang="ko-KR" smtClean="0"/>
              <a:t>cap</a:t>
            </a:r>
          </a:p>
          <a:p>
            <a:pPr algn="ctr"/>
            <a:r>
              <a:rPr lang="en-US" altLang="ko-KR" smtClean="0"/>
              <a:t>#</a:t>
            </a:r>
            <a:r>
              <a:rPr lang="ko-KR" altLang="en-US" smtClean="0"/>
              <a:t>자본주의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743450" y="3939045"/>
            <a:ext cx="704850" cy="598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0234" y="4537993"/>
            <a:ext cx="1139571" cy="3693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절대왕정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681692" y="3939045"/>
            <a:ext cx="704850" cy="598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98476" y="4537993"/>
            <a:ext cx="1139571" cy="3693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민주주의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008" y="3615880"/>
            <a:ext cx="1051259" cy="32316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정치 </a:t>
            </a:r>
            <a:r>
              <a:rPr lang="en-US" altLang="ko-KR" sz="1500" smtClean="0"/>
              <a:t>flow</a:t>
            </a:r>
            <a:endParaRPr lang="ko-KR" altLang="en-US" sz="1500"/>
          </a:p>
        </p:txBody>
      </p:sp>
      <p:sp>
        <p:nvSpPr>
          <p:cNvPr id="23" name="TextBox 22"/>
          <p:cNvSpPr txBox="1"/>
          <p:nvPr/>
        </p:nvSpPr>
        <p:spPr>
          <a:xfrm>
            <a:off x="48008" y="2516197"/>
            <a:ext cx="1051259" cy="32316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경제 </a:t>
            </a:r>
            <a:r>
              <a:rPr lang="en-US" altLang="ko-KR" sz="1500" smtClean="0"/>
              <a:t>flow</a:t>
            </a:r>
            <a:endParaRPr lang="ko-KR" altLang="en-US" sz="1500"/>
          </a:p>
        </p:txBody>
      </p:sp>
      <p:sp>
        <p:nvSpPr>
          <p:cNvPr id="26" name="TextBox 25"/>
          <p:cNvSpPr txBox="1"/>
          <p:nvPr/>
        </p:nvSpPr>
        <p:spPr>
          <a:xfrm>
            <a:off x="48008" y="525797"/>
            <a:ext cx="2154418" cy="325325"/>
          </a:xfrm>
          <a:prstGeom prst="rect">
            <a:avLst/>
          </a:prstGeom>
          <a:solidFill>
            <a:srgbClr val="FF6699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생각</a:t>
            </a:r>
            <a:r>
              <a:rPr lang="en-US" altLang="ko-KR" sz="1500" smtClean="0"/>
              <a:t>, </a:t>
            </a:r>
            <a:r>
              <a:rPr lang="ko-KR" altLang="en-US" sz="1500" smtClean="0"/>
              <a:t>이데올로기 </a:t>
            </a:r>
            <a:r>
              <a:rPr lang="en-US" altLang="ko-KR" sz="1500" smtClean="0"/>
              <a:t>flow</a:t>
            </a:r>
            <a:endParaRPr lang="ko-KR" altLang="en-US" sz="1500"/>
          </a:p>
        </p:txBody>
      </p:sp>
      <p:sp>
        <p:nvSpPr>
          <p:cNvPr id="29" name="TextBox 28"/>
          <p:cNvSpPr txBox="1"/>
          <p:nvPr/>
        </p:nvSpPr>
        <p:spPr>
          <a:xfrm>
            <a:off x="7209635" y="891331"/>
            <a:ext cx="1407449" cy="553998"/>
          </a:xfrm>
          <a:prstGeom prst="rect">
            <a:avLst/>
          </a:prstGeom>
          <a:solidFill>
            <a:srgbClr val="FF6699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데이비드 흄</a:t>
            </a:r>
            <a:endParaRPr lang="en-US" altLang="ko-KR" sz="1500" smtClean="0"/>
          </a:p>
          <a:p>
            <a:pPr algn="ctr"/>
            <a:r>
              <a:rPr lang="ko-KR" altLang="en-US" sz="1500" smtClean="0"/>
              <a:t>애덤 스미스</a:t>
            </a:r>
            <a:endParaRPr lang="ko-KR" altLang="en-US" sz="150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720389" y="838162"/>
            <a:ext cx="642686" cy="596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9634" y="174979"/>
            <a:ext cx="1407449" cy="507831"/>
          </a:xfrm>
          <a:prstGeom prst="rect">
            <a:avLst/>
          </a:prstGeom>
          <a:solidFill>
            <a:srgbClr val="FF6699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사회계약설</a:t>
            </a:r>
            <a:endParaRPr lang="en-US" altLang="ko-KR" sz="1500" smtClean="0"/>
          </a:p>
          <a:p>
            <a:pPr algn="ctr"/>
            <a:r>
              <a:rPr lang="ko-KR" altLang="en-US" sz="1200" smtClean="0"/>
              <a:t>홉스</a:t>
            </a:r>
            <a:r>
              <a:rPr lang="en-US" altLang="ko-KR" sz="1200" smtClean="0"/>
              <a:t>, </a:t>
            </a:r>
            <a:r>
              <a:rPr lang="ko-KR" altLang="en-US" sz="1200" smtClean="0"/>
              <a:t>로크</a:t>
            </a:r>
            <a:r>
              <a:rPr lang="en-US" altLang="ko-KR" sz="1200" smtClean="0"/>
              <a:t>, </a:t>
            </a:r>
            <a:r>
              <a:rPr lang="ko-KR" altLang="en-US" sz="1200" smtClean="0"/>
              <a:t>루소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97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3496" y="1071547"/>
            <a:ext cx="806500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순서</a:t>
            </a:r>
          </a:p>
          <a:p>
            <a:pPr>
              <a:defRPr lang="ko-KR" altLang="en-US"/>
            </a:pPr>
            <a:endParaRPr lang="ko-KR" altLang="en-US" sz="2400" dirty="0"/>
          </a:p>
          <a:p>
            <a:pPr>
              <a:defRPr lang="ko-KR" altLang="en-US"/>
            </a:pPr>
            <a:endParaRPr lang="ko-KR" altLang="en-US" sz="2400" dirty="0"/>
          </a:p>
          <a:p>
            <a:pPr>
              <a:defRPr lang="ko-KR" altLang="en-US"/>
            </a:pPr>
            <a:endParaRPr lang="en-US" altLang="ko-KR" sz="2600" dirty="0"/>
          </a:p>
          <a:p>
            <a:pPr>
              <a:defRPr lang="ko-KR" altLang="en-US"/>
            </a:pPr>
            <a:endParaRPr lang="en-US" altLang="ko-KR" sz="2400" dirty="0"/>
          </a:p>
          <a:p>
            <a:pPr>
              <a:defRPr lang="ko-KR" altLang="en-US"/>
            </a:pPr>
            <a:r>
              <a:rPr lang="en-US" altLang="ko-KR" sz="2400" dirty="0"/>
              <a:t>PART 1. </a:t>
            </a:r>
            <a:r>
              <a:rPr lang="ko-KR" altLang="en-US" sz="2400" dirty="0"/>
              <a:t>생각의 흐름</a:t>
            </a:r>
          </a:p>
          <a:p>
            <a:pPr>
              <a:defRPr lang="ko-KR" altLang="en-US"/>
            </a:pPr>
            <a:endParaRPr lang="ko-KR" altLang="en-US" sz="2400" dirty="0"/>
          </a:p>
          <a:p>
            <a:pPr>
              <a:defRPr lang="ko-KR" altLang="en-US"/>
            </a:pPr>
            <a:r>
              <a:rPr lang="en-US" altLang="ko-KR" sz="2400" dirty="0"/>
              <a:t>PART </a:t>
            </a:r>
            <a:r>
              <a:rPr lang="ko-KR" altLang="en-US" sz="2400" dirty="0"/>
              <a:t>2</a:t>
            </a:r>
            <a:r>
              <a:rPr lang="en-US" altLang="ko-KR" sz="2400" dirty="0"/>
              <a:t>.</a:t>
            </a:r>
            <a:r>
              <a:rPr lang="ko-KR" altLang="en-US" sz="2400" dirty="0"/>
              <a:t> 내가 생각하는 멋진 사회 &amp; 내가 하고 싶은 것</a:t>
            </a:r>
          </a:p>
          <a:p>
            <a:pPr>
              <a:defRPr lang="ko-KR" altLang="en-US"/>
            </a:pPr>
            <a:endParaRPr lang="ko-KR" altLang="en-US" sz="2400" dirty="0"/>
          </a:p>
          <a:p>
            <a:pPr>
              <a:defRPr lang="ko-KR" altLang="en-US"/>
            </a:pPr>
            <a:r>
              <a:rPr lang="en-US" altLang="ko-KR" sz="2400" dirty="0"/>
              <a:t>PART</a:t>
            </a:r>
            <a:r>
              <a:rPr lang="ko-KR" altLang="en-US" sz="2400" dirty="0"/>
              <a:t>3</a:t>
            </a:r>
            <a:r>
              <a:rPr lang="en-US" altLang="ko-KR" sz="2400" dirty="0"/>
              <a:t>. </a:t>
            </a:r>
            <a:r>
              <a:rPr lang="ko-KR" altLang="en-US" sz="2400" dirty="0"/>
              <a:t>내가 하고 있는 것</a:t>
            </a:r>
          </a:p>
        </p:txBody>
      </p:sp>
    </p:spTree>
    <p:extLst>
      <p:ext uri="{BB962C8B-B14F-4D97-AF65-F5344CB8AC3E}">
        <p14:creationId xmlns:p14="http://schemas.microsoft.com/office/powerpoint/2010/main" val="3191441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0" y="957410"/>
          <a:ext cx="12192005" cy="590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val="348360899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738006958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37950135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36902697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29714509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16670097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90914298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6246800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3775435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977366226"/>
                    </a:ext>
                  </a:extLst>
                </a:gridCol>
                <a:gridCol w="377370">
                  <a:extLst>
                    <a:ext uri="{9D8B030D-6E8A-4147-A177-3AD203B41FA5}">
                      <a16:colId xmlns:a16="http://schemas.microsoft.com/office/drawing/2014/main" val="2529987899"/>
                    </a:ext>
                  </a:extLst>
                </a:gridCol>
                <a:gridCol w="319316">
                  <a:extLst>
                    <a:ext uri="{9D8B030D-6E8A-4147-A177-3AD203B41FA5}">
                      <a16:colId xmlns:a16="http://schemas.microsoft.com/office/drawing/2014/main" val="103888428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63286407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42473341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35444503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05788975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7398030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4983861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61532085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26692039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88237537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1472392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835602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48492753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99769098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85937791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51832847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89142705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9076473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85311120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4438443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28422189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2920419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14843916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147869914"/>
                    </a:ext>
                  </a:extLst>
                </a:gridCol>
              </a:tblGrid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err="1" smtClean="0">
                          <a:solidFill>
                            <a:schemeClr val="tx1"/>
                          </a:solidFill>
                        </a:rPr>
                        <a:t>패권국</a:t>
                      </a:r>
                      <a:endParaRPr lang="en-US" altLang="ko-KR" sz="3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9651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이탈리아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5478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포르투갈</a:t>
                      </a:r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스페인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03503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스위스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066563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네덜란드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970015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영국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570388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프랑스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399814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독일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71248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82880" y="647700"/>
            <a:ext cx="1184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" y="-1"/>
            <a:ext cx="3136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1500~1700</a:t>
            </a:r>
            <a:r>
              <a:rPr lang="ko-KR" altLang="en-US" sz="1000" smtClean="0"/>
              <a:t>년대 유럽 </a:t>
            </a:r>
            <a:r>
              <a:rPr lang="en-US" altLang="ko-KR" sz="1000" smtClean="0"/>
              <a:t>-</a:t>
            </a:r>
            <a:r>
              <a:rPr lang="ko-KR" altLang="en-US" sz="1000" smtClean="0"/>
              <a:t> </a:t>
            </a:r>
            <a:r>
              <a:rPr lang="ko-KR" altLang="en-US" sz="1000" smtClean="0">
                <a:solidFill>
                  <a:srgbClr val="007A37"/>
                </a:solidFill>
              </a:rPr>
              <a:t>정치</a:t>
            </a:r>
            <a:r>
              <a:rPr lang="en-US" altLang="ko-KR" sz="1000" smtClean="0">
                <a:solidFill>
                  <a:srgbClr val="007A37"/>
                </a:solidFill>
              </a:rPr>
              <a:t>flow1 – </a:t>
            </a:r>
            <a:r>
              <a:rPr lang="ko-KR" altLang="en-US" sz="1000" smtClean="0">
                <a:solidFill>
                  <a:srgbClr val="007A37"/>
                </a:solidFill>
              </a:rPr>
              <a:t>종교개혁</a:t>
            </a:r>
            <a:r>
              <a:rPr lang="en-US" altLang="ko-KR" sz="1000" smtClean="0">
                <a:solidFill>
                  <a:srgbClr val="007A37"/>
                </a:solidFill>
              </a:rPr>
              <a:t>,</a:t>
            </a:r>
            <a:r>
              <a:rPr lang="ko-KR" altLang="en-US" sz="1000" smtClean="0">
                <a:solidFill>
                  <a:srgbClr val="007A37"/>
                </a:solidFill>
              </a:rPr>
              <a:t>전쟁</a:t>
            </a:r>
            <a:endParaRPr lang="ko-KR" altLang="en-US" sz="1000">
              <a:solidFill>
                <a:srgbClr val="007A37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0681" y="477520"/>
            <a:ext cx="0" cy="32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41" y="261842"/>
            <a:ext cx="411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1500</a:t>
            </a:r>
            <a:endParaRPr lang="ko-KR" altLang="en-US" sz="700"/>
          </a:p>
        </p:txBody>
      </p:sp>
      <p:grpSp>
        <p:nvGrpSpPr>
          <p:cNvPr id="13" name="그룹 12"/>
          <p:cNvGrpSpPr/>
          <p:nvPr/>
        </p:nvGrpSpPr>
        <p:grpSpPr>
          <a:xfrm>
            <a:off x="3609340" y="261842"/>
            <a:ext cx="411480" cy="535718"/>
            <a:chOff x="388620" y="261842"/>
            <a:chExt cx="411480" cy="53571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1600</a:t>
              </a:r>
              <a:endParaRPr lang="ko-KR" altLang="en-US" sz="7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8801" y="390163"/>
            <a:ext cx="350519" cy="342627"/>
            <a:chOff x="558801" y="390163"/>
            <a:chExt cx="350519" cy="34262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04241" y="390163"/>
            <a:ext cx="350519" cy="342627"/>
            <a:chOff x="558801" y="390163"/>
            <a:chExt cx="350519" cy="34262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244599" y="390163"/>
            <a:ext cx="350519" cy="342627"/>
            <a:chOff x="558801" y="390163"/>
            <a:chExt cx="350519" cy="34262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602740" y="390163"/>
            <a:ext cx="350519" cy="342627"/>
            <a:chOff x="558801" y="390163"/>
            <a:chExt cx="350519" cy="342627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4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269492" y="390163"/>
            <a:ext cx="350519" cy="342627"/>
            <a:chOff x="558801" y="390163"/>
            <a:chExt cx="350519" cy="342627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649222" y="390163"/>
            <a:ext cx="350519" cy="342627"/>
            <a:chOff x="558801" y="390163"/>
            <a:chExt cx="350519" cy="34262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999741" y="390163"/>
            <a:ext cx="350519" cy="342627"/>
            <a:chOff x="558801" y="390163"/>
            <a:chExt cx="350519" cy="342627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29939" y="390163"/>
            <a:ext cx="350519" cy="342627"/>
            <a:chOff x="558801" y="390163"/>
            <a:chExt cx="350519" cy="342627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9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935479" y="390163"/>
            <a:ext cx="350519" cy="342627"/>
            <a:chOff x="558801" y="390163"/>
            <a:chExt cx="350519" cy="34262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425439" y="390163"/>
            <a:ext cx="350519" cy="342627"/>
            <a:chOff x="558801" y="390163"/>
            <a:chExt cx="350519" cy="34262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030977" y="390163"/>
            <a:ext cx="350519" cy="342627"/>
            <a:chOff x="558801" y="390163"/>
            <a:chExt cx="350519" cy="342627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1662" y="390163"/>
            <a:ext cx="350519" cy="342627"/>
            <a:chOff x="558801" y="390163"/>
            <a:chExt cx="350519" cy="342627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756154" y="390163"/>
            <a:ext cx="350519" cy="342627"/>
            <a:chOff x="558801" y="390163"/>
            <a:chExt cx="350519" cy="342627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59676" y="390163"/>
            <a:ext cx="350519" cy="342627"/>
            <a:chOff x="558801" y="390163"/>
            <a:chExt cx="350519" cy="34262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40</a:t>
              </a:r>
              <a:endParaRPr lang="ko-KR" altLang="en-US" sz="70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768340" y="390163"/>
            <a:ext cx="350519" cy="342627"/>
            <a:chOff x="558801" y="390163"/>
            <a:chExt cx="350519" cy="342627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3938" y="390163"/>
            <a:ext cx="350519" cy="342627"/>
            <a:chOff x="558801" y="390163"/>
            <a:chExt cx="350519" cy="342627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471917" y="390163"/>
            <a:ext cx="350519" cy="342627"/>
            <a:chOff x="558801" y="390163"/>
            <a:chExt cx="350519" cy="342627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811005" y="390163"/>
            <a:ext cx="350519" cy="342627"/>
            <a:chOff x="558801" y="390163"/>
            <a:chExt cx="350519" cy="342627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90</a:t>
              </a:r>
              <a:endParaRPr lang="ko-KR" altLang="en-US" sz="70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092944" y="261842"/>
            <a:ext cx="411480" cy="535718"/>
            <a:chOff x="388620" y="261842"/>
            <a:chExt cx="411480" cy="53571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1700</a:t>
              </a:r>
              <a:endParaRPr lang="ko-KR" altLang="en-US" sz="70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500611" y="390163"/>
            <a:ext cx="350519" cy="342627"/>
            <a:chOff x="558801" y="390163"/>
            <a:chExt cx="350519" cy="342627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843511" y="390163"/>
            <a:ext cx="350519" cy="342627"/>
            <a:chOff x="558801" y="390163"/>
            <a:chExt cx="350519" cy="342627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210541" y="390163"/>
            <a:ext cx="350519" cy="342627"/>
            <a:chOff x="558801" y="390163"/>
            <a:chExt cx="350519" cy="342627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569950" y="390163"/>
            <a:ext cx="350519" cy="342627"/>
            <a:chOff x="558801" y="390163"/>
            <a:chExt cx="350519" cy="342627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4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906504" y="390163"/>
            <a:ext cx="350519" cy="342627"/>
            <a:chOff x="558801" y="390163"/>
            <a:chExt cx="350519" cy="342627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9273512" y="390163"/>
            <a:ext cx="350519" cy="342627"/>
            <a:chOff x="558801" y="390163"/>
            <a:chExt cx="350519" cy="342627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60</a:t>
              </a:r>
              <a:endParaRPr lang="ko-KR" altLang="en-US" sz="70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596735" y="390163"/>
            <a:ext cx="350519" cy="342627"/>
            <a:chOff x="558801" y="390163"/>
            <a:chExt cx="350519" cy="342627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955520" y="390163"/>
            <a:ext cx="350519" cy="342627"/>
            <a:chOff x="558801" y="390163"/>
            <a:chExt cx="350519" cy="342627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0309835" y="390163"/>
            <a:ext cx="350519" cy="342627"/>
            <a:chOff x="558801" y="390163"/>
            <a:chExt cx="350519" cy="342627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90</a:t>
              </a:r>
              <a:endParaRPr lang="ko-KR" altLang="en-US" sz="70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0578423" y="261842"/>
            <a:ext cx="411480" cy="535718"/>
            <a:chOff x="388620" y="261842"/>
            <a:chExt cx="411480" cy="535718"/>
          </a:xfrm>
        </p:grpSpPr>
        <p:cxnSp>
          <p:nvCxnSpPr>
            <p:cNvPr id="107" name="직선 연결선 106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1800</a:t>
              </a:r>
              <a:endParaRPr lang="ko-KR" altLang="en-US" sz="70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1003849" y="390163"/>
            <a:ext cx="350519" cy="342627"/>
            <a:chOff x="558801" y="390163"/>
            <a:chExt cx="350519" cy="342627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1347344" y="390163"/>
            <a:ext cx="350519" cy="342627"/>
            <a:chOff x="558801" y="390163"/>
            <a:chExt cx="350519" cy="342627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11679512" y="390163"/>
            <a:ext cx="350519" cy="342627"/>
            <a:chOff x="558801" y="390163"/>
            <a:chExt cx="350519" cy="342627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285998" y="4674504"/>
            <a:ext cx="1941199" cy="215444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엘리자베스 </a:t>
            </a:r>
            <a:r>
              <a:rPr lang="en-US" altLang="ko-KR" sz="200" smtClean="0"/>
              <a:t>1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1558~1603 #</a:t>
            </a:r>
            <a:r>
              <a:rPr lang="ko-KR" altLang="en-US" sz="200" smtClean="0"/>
              <a:t>왕정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통일법으로 영국 의식</a:t>
            </a:r>
            <a:r>
              <a:rPr lang="en-US" altLang="ko-KR" sz="200" smtClean="0"/>
              <a:t>, </a:t>
            </a:r>
            <a:r>
              <a:rPr lang="ko-KR" altLang="en-US" sz="200" smtClean="0"/>
              <a:t>교리 통일함</a:t>
            </a:r>
            <a:r>
              <a:rPr lang="en-US" altLang="ko-KR" sz="200" smtClean="0"/>
              <a:t>.</a:t>
            </a:r>
          </a:p>
          <a:p>
            <a:pPr algn="ctr"/>
            <a:r>
              <a:rPr lang="ko-KR" altLang="en-US" sz="200" smtClean="0"/>
              <a:t>영국국교회 만들어짐</a:t>
            </a:r>
            <a:r>
              <a:rPr lang="en-US" altLang="ko-KR" sz="200" smtClean="0"/>
              <a:t>.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성공회대학교</a:t>
            </a:r>
            <a:endParaRPr lang="ko-KR" altLang="en-US" sz="200"/>
          </a:p>
        </p:txBody>
      </p:sp>
      <p:sp>
        <p:nvSpPr>
          <p:cNvPr id="121" name="TextBox 120"/>
          <p:cNvSpPr txBox="1"/>
          <p:nvPr/>
        </p:nvSpPr>
        <p:spPr>
          <a:xfrm>
            <a:off x="4264335" y="4674504"/>
            <a:ext cx="49181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제임스 </a:t>
            </a:r>
            <a:r>
              <a:rPr lang="en-US" altLang="ko-KR" sz="300" smtClean="0"/>
              <a:t>1</a:t>
            </a:r>
            <a:r>
              <a:rPr lang="ko-KR" altLang="en-US" sz="300" smtClean="0"/>
              <a:t>세 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1603~1625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2" name="TextBox 121"/>
          <p:cNvSpPr txBox="1"/>
          <p:nvPr/>
        </p:nvSpPr>
        <p:spPr>
          <a:xfrm>
            <a:off x="4793292" y="4674502"/>
            <a:ext cx="76930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찰스 </a:t>
            </a:r>
            <a:r>
              <a:rPr lang="en-US" altLang="ko-KR" sz="300" smtClean="0"/>
              <a:t>1</a:t>
            </a:r>
            <a:r>
              <a:rPr lang="ko-KR" altLang="en-US" sz="300" smtClean="0"/>
              <a:t>세 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1625~1649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3" name="TextBox 122"/>
          <p:cNvSpPr txBox="1"/>
          <p:nvPr/>
        </p:nvSpPr>
        <p:spPr>
          <a:xfrm>
            <a:off x="5573713" y="4674502"/>
            <a:ext cx="347662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크롬웰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1653~1658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의회</a:t>
            </a:r>
            <a:r>
              <a:rPr lang="en-US" altLang="ko-KR" sz="200" smtClean="0"/>
              <a:t>,</a:t>
            </a:r>
            <a:r>
              <a:rPr lang="ko-KR" altLang="en-US" sz="200" smtClean="0"/>
              <a:t>공화정</a:t>
            </a:r>
            <a:endParaRPr lang="en-US" altLang="ko-KR" sz="20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5958119" y="4674502"/>
            <a:ext cx="77677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찰스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1660~1685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5" name="TextBox 124"/>
          <p:cNvSpPr txBox="1"/>
          <p:nvPr/>
        </p:nvSpPr>
        <p:spPr>
          <a:xfrm>
            <a:off x="6764564" y="4674502"/>
            <a:ext cx="44339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제임스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1685~1688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6" name="TextBox 125"/>
          <p:cNvSpPr txBox="1"/>
          <p:nvPr/>
        </p:nvSpPr>
        <p:spPr>
          <a:xfrm>
            <a:off x="7237633" y="4674502"/>
            <a:ext cx="53159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메리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r>
              <a:rPr lang="en-US" altLang="ko-KR" sz="300" smtClean="0"/>
              <a:t>, </a:t>
            </a:r>
            <a:r>
              <a:rPr lang="ko-KR" altLang="en-US" sz="300" smtClean="0"/>
              <a:t>윌리엄</a:t>
            </a:r>
            <a:r>
              <a:rPr lang="en-US" altLang="ko-KR" sz="300" smtClean="0"/>
              <a:t>3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1689~1702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7" name="TextBox 126"/>
          <p:cNvSpPr txBox="1"/>
          <p:nvPr/>
        </p:nvSpPr>
        <p:spPr>
          <a:xfrm>
            <a:off x="6988175" y="4944636"/>
            <a:ext cx="3105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명예혁명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1688</a:t>
            </a:r>
          </a:p>
          <a:p>
            <a:pPr algn="ctr"/>
            <a:r>
              <a:rPr lang="ko-KR" altLang="en-US" sz="200" smtClean="0"/>
              <a:t>권리장전</a:t>
            </a:r>
            <a:endParaRPr lang="en-US" altLang="ko-KR" sz="200" smtClean="0"/>
          </a:p>
          <a:p>
            <a:pPr algn="ctr"/>
            <a:r>
              <a:rPr lang="ko-KR" altLang="en-US" sz="200" err="1" smtClean="0"/>
              <a:t>존로크</a:t>
            </a:r>
            <a:r>
              <a:rPr lang="ko-KR" altLang="en-US" sz="200" smtClean="0"/>
              <a:t> </a:t>
            </a:r>
            <a:endParaRPr lang="en-US" altLang="ko-KR" sz="200" smtClean="0"/>
          </a:p>
          <a:p>
            <a:pPr algn="ctr"/>
            <a:r>
              <a:rPr lang="ko-KR" altLang="en-US" sz="200" err="1" smtClean="0"/>
              <a:t>사회계약설</a:t>
            </a:r>
            <a:endParaRPr lang="ko-KR" altLang="en-US" sz="200"/>
          </a:p>
        </p:txBody>
      </p:sp>
      <p:sp>
        <p:nvSpPr>
          <p:cNvPr id="128" name="TextBox 127"/>
          <p:cNvSpPr txBox="1"/>
          <p:nvPr/>
        </p:nvSpPr>
        <p:spPr>
          <a:xfrm>
            <a:off x="5433058" y="5434278"/>
            <a:ext cx="2418072" cy="12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14</a:t>
            </a:r>
            <a:r>
              <a:rPr lang="ko-KR" altLang="en-US" sz="200" smtClean="0"/>
              <a:t>세 </a:t>
            </a:r>
            <a:r>
              <a:rPr lang="en-US" altLang="ko-KR" sz="200" smtClean="0"/>
              <a:t>1643~1715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32" name="TextBox 131"/>
          <p:cNvSpPr txBox="1"/>
          <p:nvPr/>
        </p:nvSpPr>
        <p:spPr>
          <a:xfrm>
            <a:off x="4793292" y="6305550"/>
            <a:ext cx="982666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" smtClean="0"/>
              <a:t>30</a:t>
            </a:r>
            <a:r>
              <a:rPr lang="ko-KR" altLang="en-US" sz="200" smtClean="0"/>
              <a:t>년 전쟁</a:t>
            </a:r>
            <a:r>
              <a:rPr lang="en-US" altLang="ko-KR" sz="200" smtClean="0"/>
              <a:t>(1618~48)</a:t>
            </a:r>
          </a:p>
          <a:p>
            <a:pPr algn="ctr"/>
            <a:r>
              <a:rPr lang="ko-KR" altLang="en-US" sz="200" smtClean="0"/>
              <a:t>독일중심전쟁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최후의 종교전쟁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최초의 국제전쟁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개인에게도 종교적 자유 </a:t>
            </a:r>
            <a:r>
              <a:rPr lang="en-US" altLang="ko-KR" sz="200" smtClean="0"/>
              <a:t>: </a:t>
            </a:r>
            <a:r>
              <a:rPr lang="ko-KR" altLang="en-US" sz="200" smtClean="0"/>
              <a:t>루터파 인정</a:t>
            </a:r>
            <a:endParaRPr lang="en-US" altLang="ko-KR" sz="200"/>
          </a:p>
        </p:txBody>
      </p:sp>
      <p:sp>
        <p:nvSpPr>
          <p:cNvPr id="2" name="TextBox 1"/>
          <p:cNvSpPr txBox="1"/>
          <p:nvPr/>
        </p:nvSpPr>
        <p:spPr>
          <a:xfrm>
            <a:off x="10306039" y="5837402"/>
            <a:ext cx="32543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프랑스혁명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1789-94</a:t>
            </a:r>
            <a:endParaRPr lang="ko-KR" altLang="en-US" sz="300"/>
          </a:p>
        </p:txBody>
      </p:sp>
      <p:sp>
        <p:nvSpPr>
          <p:cNvPr id="135" name="TextBox 134"/>
          <p:cNvSpPr txBox="1"/>
          <p:nvPr/>
        </p:nvSpPr>
        <p:spPr>
          <a:xfrm>
            <a:off x="7877578" y="5434277"/>
            <a:ext cx="2085781" cy="12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15</a:t>
            </a:r>
            <a:r>
              <a:rPr lang="ko-KR" altLang="en-US" sz="200" smtClean="0"/>
              <a:t>세 </a:t>
            </a:r>
            <a:r>
              <a:rPr lang="en-US" altLang="ko-KR" sz="200" smtClean="0"/>
              <a:t>1715~1774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36" name="TextBox 135"/>
          <p:cNvSpPr txBox="1"/>
          <p:nvPr/>
        </p:nvSpPr>
        <p:spPr>
          <a:xfrm>
            <a:off x="9960958" y="5434277"/>
            <a:ext cx="617465" cy="12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16</a:t>
            </a:r>
            <a:r>
              <a:rPr lang="ko-KR" altLang="en-US" sz="200" smtClean="0"/>
              <a:t>세 </a:t>
            </a:r>
            <a:r>
              <a:rPr lang="en-US" altLang="ko-KR" sz="200" smtClean="0"/>
              <a:t>1774~1792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4" name="직사각형 3"/>
          <p:cNvSpPr/>
          <p:nvPr/>
        </p:nvSpPr>
        <p:spPr>
          <a:xfrm>
            <a:off x="904240" y="6361113"/>
            <a:ext cx="405447" cy="2852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루터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독일에서 종교개혁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#1517~25</a:t>
            </a: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면벌부ㅗ</a:t>
            </a:r>
            <a:r>
              <a:rPr lang="en-US" altLang="ko-KR" sz="200" smtClean="0">
                <a:solidFill>
                  <a:schemeClr val="tx1"/>
                </a:solidFill>
              </a:rPr>
              <a:t>, 95</a:t>
            </a:r>
            <a:r>
              <a:rPr lang="ko-KR" altLang="en-US" sz="200" smtClean="0">
                <a:solidFill>
                  <a:schemeClr val="tx1"/>
                </a:solidFill>
              </a:rPr>
              <a:t>개조 반박문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endParaRPr lang="en-US" altLang="ko-KR" sz="200">
              <a:solidFill>
                <a:schemeClr val="tx1"/>
              </a:solidFill>
            </a:endParaRPr>
          </a:p>
          <a:p>
            <a:pPr algn="ctr"/>
            <a:endParaRPr lang="ko-KR" altLang="en-US" sz="20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766888" y="6361113"/>
            <a:ext cx="288925" cy="2852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슈말칼덴전쟁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황제파</a:t>
            </a:r>
            <a:r>
              <a:rPr lang="en-US" altLang="ko-KR" sz="200" smtClean="0">
                <a:solidFill>
                  <a:schemeClr val="tx1"/>
                </a:solidFill>
              </a:rPr>
              <a:t>vs</a:t>
            </a:r>
            <a:r>
              <a:rPr lang="ko-KR" altLang="en-US" sz="200" smtClean="0">
                <a:solidFill>
                  <a:schemeClr val="tx1"/>
                </a:solidFill>
              </a:rPr>
              <a:t>루터파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1546~47</a:t>
            </a:r>
            <a:endParaRPr lang="en-US" altLang="ko-KR" sz="200">
              <a:solidFill>
                <a:schemeClr val="tx1"/>
              </a:solidFill>
            </a:endParaRPr>
          </a:p>
          <a:p>
            <a:pPr algn="ctr"/>
            <a:endParaRPr lang="ko-KR" altLang="en-US" sz="20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17727" y="6361113"/>
            <a:ext cx="304798" cy="2852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아우크수부르크 화의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1555</a:t>
            </a:r>
          </a:p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루터파 믿는 제후에게만 종교적자유줌</a:t>
            </a:r>
            <a:endParaRPr lang="en-US" altLang="ko-KR" sz="200">
              <a:solidFill>
                <a:schemeClr val="tx1"/>
              </a:solidFill>
            </a:endParaRPr>
          </a:p>
          <a:p>
            <a:pPr algn="ctr"/>
            <a:endParaRPr lang="ko-KR" altLang="en-US" sz="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1350" y="3232149"/>
            <a:ext cx="2070100" cy="173567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칼뱅</a:t>
            </a:r>
            <a:r>
              <a:rPr lang="en-US" altLang="ko-KR" sz="200" smtClean="0">
                <a:solidFill>
                  <a:schemeClr val="tx1"/>
                </a:solidFill>
              </a:rPr>
              <a:t>(1509~1564 </a:t>
            </a:r>
            <a:r>
              <a:rPr lang="ko-KR" altLang="en-US" sz="200" smtClean="0">
                <a:solidFill>
                  <a:schemeClr val="tx1"/>
                </a:solidFill>
              </a:rPr>
              <a:t>스위스</a:t>
            </a:r>
            <a:r>
              <a:rPr lang="en-US" altLang="ko-KR" sz="2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성서지상주의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예정설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직업소명설 </a:t>
            </a:r>
            <a:r>
              <a:rPr lang="en-US" altLang="ko-KR" sz="200" smtClean="0">
                <a:solidFill>
                  <a:schemeClr val="tx1"/>
                </a:solidFill>
              </a:rPr>
              <a:t>-&gt; </a:t>
            </a:r>
            <a:r>
              <a:rPr lang="ko-KR" altLang="en-US" sz="200" smtClean="0">
                <a:solidFill>
                  <a:schemeClr val="tx1"/>
                </a:solidFill>
              </a:rPr>
              <a:t>상공업자</a:t>
            </a:r>
            <a:r>
              <a:rPr lang="en-US" altLang="ko-KR" sz="200" smtClean="0">
                <a:solidFill>
                  <a:schemeClr val="tx1"/>
                </a:solidFill>
              </a:rPr>
              <a:t>, </a:t>
            </a:r>
            <a:r>
              <a:rPr lang="ko-KR" altLang="en-US" sz="200" smtClean="0">
                <a:solidFill>
                  <a:schemeClr val="tx1"/>
                </a:solidFill>
              </a:rPr>
              <a:t>자본주의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 to </a:t>
            </a:r>
            <a:r>
              <a:rPr lang="ko-KR" altLang="en-US" sz="200" smtClean="0">
                <a:solidFill>
                  <a:schemeClr val="tx1"/>
                </a:solidFill>
              </a:rPr>
              <a:t>네덜란드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고이센</a:t>
            </a:r>
            <a:r>
              <a:rPr lang="en-US" altLang="ko-KR" sz="200" smtClean="0">
                <a:solidFill>
                  <a:schemeClr val="tx1"/>
                </a:solidFill>
              </a:rPr>
              <a:t>), to </a:t>
            </a:r>
            <a:r>
              <a:rPr lang="ko-KR" altLang="en-US" sz="200" smtClean="0">
                <a:solidFill>
                  <a:schemeClr val="tx1"/>
                </a:solidFill>
              </a:rPr>
              <a:t>프랑스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위그노</a:t>
            </a:r>
            <a:r>
              <a:rPr lang="en-US" altLang="ko-KR" sz="200" smtClean="0">
                <a:solidFill>
                  <a:schemeClr val="tx1"/>
                </a:solidFill>
              </a:rPr>
              <a:t>), to </a:t>
            </a:r>
            <a:r>
              <a:rPr lang="ko-KR" altLang="en-US" sz="200" smtClean="0">
                <a:solidFill>
                  <a:schemeClr val="tx1"/>
                </a:solidFill>
              </a:rPr>
              <a:t>영국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청교도</a:t>
            </a:r>
            <a:r>
              <a:rPr lang="en-US" altLang="ko-KR" sz="200" smtClean="0">
                <a:solidFill>
                  <a:schemeClr val="tx1"/>
                </a:solidFill>
              </a:rPr>
              <a:t>)</a:t>
            </a:r>
            <a:endParaRPr lang="ko-KR" altLang="en-US" sz="20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793292" y="3232149"/>
            <a:ext cx="982666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" smtClean="0"/>
              <a:t>30</a:t>
            </a:r>
            <a:r>
              <a:rPr lang="ko-KR" altLang="en-US" sz="200" smtClean="0"/>
              <a:t>년 전쟁</a:t>
            </a:r>
            <a:r>
              <a:rPr lang="en-US" altLang="ko-KR" sz="200" smtClean="0"/>
              <a:t>(1618~48)</a:t>
            </a:r>
          </a:p>
          <a:p>
            <a:pPr algn="ctr"/>
            <a:r>
              <a:rPr lang="ko-KR" altLang="en-US" sz="200" smtClean="0"/>
              <a:t>독일중심전쟁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최후의 종교전쟁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최초의 국제전쟁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개인에게도 종교적 자유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칼뱅파 인정</a:t>
            </a:r>
            <a:endParaRPr lang="en-US" altLang="ko-KR" sz="200"/>
          </a:p>
        </p:txBody>
      </p:sp>
      <p:sp>
        <p:nvSpPr>
          <p:cNvPr id="141" name="직사각형 140"/>
          <p:cNvSpPr/>
          <p:nvPr/>
        </p:nvSpPr>
        <p:spPr>
          <a:xfrm>
            <a:off x="641350" y="4030122"/>
            <a:ext cx="2070100" cy="173567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칼뱅</a:t>
            </a:r>
            <a:r>
              <a:rPr lang="en-US" altLang="ko-KR" sz="200" smtClean="0">
                <a:solidFill>
                  <a:schemeClr val="tx1"/>
                </a:solidFill>
              </a:rPr>
              <a:t>(1509~1564 </a:t>
            </a:r>
            <a:r>
              <a:rPr lang="ko-KR" altLang="en-US" sz="200" smtClean="0">
                <a:solidFill>
                  <a:schemeClr val="tx1"/>
                </a:solidFill>
              </a:rPr>
              <a:t>스위스</a:t>
            </a:r>
            <a:r>
              <a:rPr lang="en-US" altLang="ko-KR" sz="2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성서지상주의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예정설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직업소명설 </a:t>
            </a:r>
            <a:r>
              <a:rPr lang="en-US" altLang="ko-KR" sz="200" smtClean="0">
                <a:solidFill>
                  <a:schemeClr val="tx1"/>
                </a:solidFill>
              </a:rPr>
              <a:t>-&gt; </a:t>
            </a:r>
            <a:r>
              <a:rPr lang="ko-KR" altLang="en-US" sz="200" smtClean="0">
                <a:solidFill>
                  <a:schemeClr val="tx1"/>
                </a:solidFill>
              </a:rPr>
              <a:t>상공업자</a:t>
            </a:r>
            <a:r>
              <a:rPr lang="en-US" altLang="ko-KR" sz="200" smtClean="0">
                <a:solidFill>
                  <a:schemeClr val="tx1"/>
                </a:solidFill>
              </a:rPr>
              <a:t>, </a:t>
            </a:r>
            <a:r>
              <a:rPr lang="ko-KR" altLang="en-US" sz="200" smtClean="0">
                <a:solidFill>
                  <a:schemeClr val="tx1"/>
                </a:solidFill>
              </a:rPr>
              <a:t>자본주의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 to </a:t>
            </a:r>
            <a:r>
              <a:rPr lang="ko-KR" altLang="en-US" sz="200" smtClean="0">
                <a:solidFill>
                  <a:schemeClr val="tx1"/>
                </a:solidFill>
              </a:rPr>
              <a:t>네덜란드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고이센</a:t>
            </a:r>
            <a:r>
              <a:rPr lang="en-US" altLang="ko-KR" sz="200" smtClean="0">
                <a:solidFill>
                  <a:schemeClr val="tx1"/>
                </a:solidFill>
              </a:rPr>
              <a:t>), to </a:t>
            </a:r>
            <a:r>
              <a:rPr lang="ko-KR" altLang="en-US" sz="200" smtClean="0">
                <a:solidFill>
                  <a:schemeClr val="tx1"/>
                </a:solidFill>
              </a:rPr>
              <a:t>프랑스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위그노</a:t>
            </a:r>
            <a:r>
              <a:rPr lang="en-US" altLang="ko-KR" sz="200" smtClean="0">
                <a:solidFill>
                  <a:schemeClr val="tx1"/>
                </a:solidFill>
              </a:rPr>
              <a:t>), to </a:t>
            </a:r>
            <a:r>
              <a:rPr lang="ko-KR" altLang="en-US" sz="200" smtClean="0">
                <a:solidFill>
                  <a:schemeClr val="tx1"/>
                </a:solidFill>
              </a:rPr>
              <a:t>영국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청교도</a:t>
            </a:r>
            <a:r>
              <a:rPr lang="en-US" altLang="ko-KR" sz="200" smtClean="0">
                <a:solidFill>
                  <a:schemeClr val="tx1"/>
                </a:solidFill>
              </a:rPr>
              <a:t>)</a:t>
            </a:r>
            <a:endParaRPr lang="ko-KR" altLang="en-US" sz="20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41350" y="4935060"/>
            <a:ext cx="2070100" cy="173567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칼뱅</a:t>
            </a:r>
            <a:r>
              <a:rPr lang="en-US" altLang="ko-KR" sz="200" smtClean="0">
                <a:solidFill>
                  <a:schemeClr val="tx1"/>
                </a:solidFill>
              </a:rPr>
              <a:t>(1509~1564 </a:t>
            </a:r>
            <a:r>
              <a:rPr lang="ko-KR" altLang="en-US" sz="200" smtClean="0">
                <a:solidFill>
                  <a:schemeClr val="tx1"/>
                </a:solidFill>
              </a:rPr>
              <a:t>스위스</a:t>
            </a:r>
            <a:r>
              <a:rPr lang="en-US" altLang="ko-KR" sz="2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성서지상주의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예정설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직업소명설 </a:t>
            </a:r>
            <a:r>
              <a:rPr lang="en-US" altLang="ko-KR" sz="200" smtClean="0">
                <a:solidFill>
                  <a:schemeClr val="tx1"/>
                </a:solidFill>
              </a:rPr>
              <a:t>-&gt; </a:t>
            </a:r>
            <a:r>
              <a:rPr lang="ko-KR" altLang="en-US" sz="200" smtClean="0">
                <a:solidFill>
                  <a:schemeClr val="tx1"/>
                </a:solidFill>
              </a:rPr>
              <a:t>상공업자</a:t>
            </a:r>
            <a:r>
              <a:rPr lang="en-US" altLang="ko-KR" sz="200" smtClean="0">
                <a:solidFill>
                  <a:schemeClr val="tx1"/>
                </a:solidFill>
              </a:rPr>
              <a:t>, </a:t>
            </a:r>
            <a:r>
              <a:rPr lang="ko-KR" altLang="en-US" sz="200" smtClean="0">
                <a:solidFill>
                  <a:schemeClr val="tx1"/>
                </a:solidFill>
              </a:rPr>
              <a:t>자본주의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 to </a:t>
            </a:r>
            <a:r>
              <a:rPr lang="ko-KR" altLang="en-US" sz="200" smtClean="0">
                <a:solidFill>
                  <a:schemeClr val="tx1"/>
                </a:solidFill>
              </a:rPr>
              <a:t>네덜란드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고이센</a:t>
            </a:r>
            <a:r>
              <a:rPr lang="en-US" altLang="ko-KR" sz="200" smtClean="0">
                <a:solidFill>
                  <a:schemeClr val="tx1"/>
                </a:solidFill>
              </a:rPr>
              <a:t>), to </a:t>
            </a:r>
            <a:r>
              <a:rPr lang="ko-KR" altLang="en-US" sz="200" smtClean="0">
                <a:solidFill>
                  <a:schemeClr val="tx1"/>
                </a:solidFill>
              </a:rPr>
              <a:t>프랑스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위그노</a:t>
            </a:r>
            <a:r>
              <a:rPr lang="en-US" altLang="ko-KR" sz="200" smtClean="0">
                <a:solidFill>
                  <a:schemeClr val="tx1"/>
                </a:solidFill>
              </a:rPr>
              <a:t>), to </a:t>
            </a:r>
            <a:r>
              <a:rPr lang="ko-KR" altLang="en-US" sz="200" smtClean="0">
                <a:solidFill>
                  <a:schemeClr val="tx1"/>
                </a:solidFill>
              </a:rPr>
              <a:t>영국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청교도</a:t>
            </a:r>
            <a:r>
              <a:rPr lang="en-US" altLang="ko-KR" sz="200" smtClean="0">
                <a:solidFill>
                  <a:schemeClr val="tx1"/>
                </a:solidFill>
              </a:rPr>
              <a:t>)</a:t>
            </a:r>
            <a:endParaRPr lang="ko-KR" altLang="en-US" sz="2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41350" y="5570326"/>
            <a:ext cx="2070100" cy="173567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칼뱅</a:t>
            </a:r>
            <a:r>
              <a:rPr lang="en-US" altLang="ko-KR" sz="200" smtClean="0">
                <a:solidFill>
                  <a:schemeClr val="tx1"/>
                </a:solidFill>
              </a:rPr>
              <a:t>(1509~1564 </a:t>
            </a:r>
            <a:r>
              <a:rPr lang="ko-KR" altLang="en-US" sz="200" smtClean="0">
                <a:solidFill>
                  <a:schemeClr val="tx1"/>
                </a:solidFill>
              </a:rPr>
              <a:t>스위스</a:t>
            </a:r>
            <a:r>
              <a:rPr lang="en-US" altLang="ko-KR" sz="2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성서지상주의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예정설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</a:t>
            </a:r>
            <a:r>
              <a:rPr lang="ko-KR" altLang="en-US" sz="200" smtClean="0">
                <a:solidFill>
                  <a:schemeClr val="tx1"/>
                </a:solidFill>
              </a:rPr>
              <a:t>직업소명설 </a:t>
            </a:r>
            <a:r>
              <a:rPr lang="en-US" altLang="ko-KR" sz="200" smtClean="0">
                <a:solidFill>
                  <a:schemeClr val="tx1"/>
                </a:solidFill>
              </a:rPr>
              <a:t>-&gt; </a:t>
            </a:r>
            <a:r>
              <a:rPr lang="ko-KR" altLang="en-US" sz="200" smtClean="0">
                <a:solidFill>
                  <a:schemeClr val="tx1"/>
                </a:solidFill>
              </a:rPr>
              <a:t>상공업자</a:t>
            </a:r>
            <a:r>
              <a:rPr lang="en-US" altLang="ko-KR" sz="200" smtClean="0">
                <a:solidFill>
                  <a:schemeClr val="tx1"/>
                </a:solidFill>
              </a:rPr>
              <a:t>, </a:t>
            </a:r>
            <a:r>
              <a:rPr lang="ko-KR" altLang="en-US" sz="200" smtClean="0">
                <a:solidFill>
                  <a:schemeClr val="tx1"/>
                </a:solidFill>
              </a:rPr>
              <a:t>자본주의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 to </a:t>
            </a:r>
            <a:r>
              <a:rPr lang="ko-KR" altLang="en-US" sz="200" smtClean="0">
                <a:solidFill>
                  <a:schemeClr val="tx1"/>
                </a:solidFill>
              </a:rPr>
              <a:t>네덜란드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고이센</a:t>
            </a:r>
            <a:r>
              <a:rPr lang="en-US" altLang="ko-KR" sz="200" smtClean="0">
                <a:solidFill>
                  <a:schemeClr val="tx1"/>
                </a:solidFill>
              </a:rPr>
              <a:t>), to </a:t>
            </a:r>
            <a:r>
              <a:rPr lang="ko-KR" altLang="en-US" sz="200" smtClean="0">
                <a:solidFill>
                  <a:schemeClr val="tx1"/>
                </a:solidFill>
              </a:rPr>
              <a:t>프랑스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위그노</a:t>
            </a:r>
            <a:r>
              <a:rPr lang="en-US" altLang="ko-KR" sz="200" smtClean="0">
                <a:solidFill>
                  <a:schemeClr val="tx1"/>
                </a:solidFill>
              </a:rPr>
              <a:t>), to </a:t>
            </a:r>
            <a:r>
              <a:rPr lang="ko-KR" altLang="en-US" sz="200" smtClean="0">
                <a:solidFill>
                  <a:schemeClr val="tx1"/>
                </a:solidFill>
              </a:rPr>
              <a:t>영국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청교도</a:t>
            </a:r>
            <a:r>
              <a:rPr lang="en-US" altLang="ko-KR" sz="200" smtClean="0">
                <a:solidFill>
                  <a:schemeClr val="tx1"/>
                </a:solidFill>
              </a:rPr>
              <a:t>)</a:t>
            </a:r>
            <a:endParaRPr lang="ko-KR" altLang="en-US" sz="200">
              <a:solidFill>
                <a:schemeClr val="tx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558801" y="3362960"/>
            <a:ext cx="76199" cy="675640"/>
          </a:xfrm>
          <a:custGeom>
            <a:avLst/>
            <a:gdLst>
              <a:gd name="connsiteX0" fmla="*/ 137227 w 152467"/>
              <a:gd name="connsiteY0" fmla="*/ 0 h 675640"/>
              <a:gd name="connsiteX1" fmla="*/ 67 w 152467"/>
              <a:gd name="connsiteY1" fmla="*/ 365760 h 675640"/>
              <a:gd name="connsiteX2" fmla="*/ 152467 w 152467"/>
              <a:gd name="connsiteY2" fmla="*/ 675640 h 675640"/>
              <a:gd name="connsiteX3" fmla="*/ 152467 w 152467"/>
              <a:gd name="connsiteY3" fmla="*/ 675640 h 67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67" h="675640">
                <a:moveTo>
                  <a:pt x="137227" y="0"/>
                </a:moveTo>
                <a:cubicBezTo>
                  <a:pt x="67377" y="126576"/>
                  <a:pt x="-2473" y="253153"/>
                  <a:pt x="67" y="365760"/>
                </a:cubicBezTo>
                <a:cubicBezTo>
                  <a:pt x="2607" y="478367"/>
                  <a:pt x="152467" y="675640"/>
                  <a:pt x="152467" y="675640"/>
                </a:cubicBezTo>
                <a:lnTo>
                  <a:pt x="152467" y="675640"/>
                </a:lnTo>
              </a:path>
            </a:pathLst>
          </a:custGeom>
          <a:noFill/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 143"/>
          <p:cNvSpPr/>
          <p:nvPr/>
        </p:nvSpPr>
        <p:spPr>
          <a:xfrm>
            <a:off x="521663" y="3405716"/>
            <a:ext cx="108573" cy="1585647"/>
          </a:xfrm>
          <a:custGeom>
            <a:avLst/>
            <a:gdLst>
              <a:gd name="connsiteX0" fmla="*/ 137227 w 152467"/>
              <a:gd name="connsiteY0" fmla="*/ 0 h 675640"/>
              <a:gd name="connsiteX1" fmla="*/ 67 w 152467"/>
              <a:gd name="connsiteY1" fmla="*/ 365760 h 675640"/>
              <a:gd name="connsiteX2" fmla="*/ 152467 w 152467"/>
              <a:gd name="connsiteY2" fmla="*/ 675640 h 675640"/>
              <a:gd name="connsiteX3" fmla="*/ 152467 w 152467"/>
              <a:gd name="connsiteY3" fmla="*/ 675640 h 67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67" h="675640">
                <a:moveTo>
                  <a:pt x="137227" y="0"/>
                </a:moveTo>
                <a:cubicBezTo>
                  <a:pt x="67377" y="126576"/>
                  <a:pt x="-2473" y="253153"/>
                  <a:pt x="67" y="365760"/>
                </a:cubicBezTo>
                <a:cubicBezTo>
                  <a:pt x="2607" y="478367"/>
                  <a:pt x="152467" y="675640"/>
                  <a:pt x="152467" y="675640"/>
                </a:cubicBezTo>
                <a:lnTo>
                  <a:pt x="152467" y="675640"/>
                </a:lnTo>
              </a:path>
            </a:pathLst>
          </a:custGeom>
          <a:noFill/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>
            <a:off x="482533" y="3362960"/>
            <a:ext cx="147703" cy="2252809"/>
          </a:xfrm>
          <a:custGeom>
            <a:avLst/>
            <a:gdLst>
              <a:gd name="connsiteX0" fmla="*/ 137227 w 152467"/>
              <a:gd name="connsiteY0" fmla="*/ 0 h 675640"/>
              <a:gd name="connsiteX1" fmla="*/ 67 w 152467"/>
              <a:gd name="connsiteY1" fmla="*/ 365760 h 675640"/>
              <a:gd name="connsiteX2" fmla="*/ 152467 w 152467"/>
              <a:gd name="connsiteY2" fmla="*/ 675640 h 675640"/>
              <a:gd name="connsiteX3" fmla="*/ 152467 w 152467"/>
              <a:gd name="connsiteY3" fmla="*/ 675640 h 67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67" h="675640">
                <a:moveTo>
                  <a:pt x="137227" y="0"/>
                </a:moveTo>
                <a:cubicBezTo>
                  <a:pt x="67377" y="126576"/>
                  <a:pt x="-2473" y="253153"/>
                  <a:pt x="67" y="365760"/>
                </a:cubicBezTo>
                <a:cubicBezTo>
                  <a:pt x="2607" y="478367"/>
                  <a:pt x="152467" y="675640"/>
                  <a:pt x="152467" y="675640"/>
                </a:cubicBezTo>
                <a:lnTo>
                  <a:pt x="152467" y="675640"/>
                </a:lnTo>
              </a:path>
            </a:pathLst>
          </a:custGeom>
          <a:noFill/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641350" y="4674506"/>
            <a:ext cx="1311909" cy="18466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헨리</a:t>
            </a:r>
            <a:r>
              <a:rPr lang="en-US" altLang="ko-KR" sz="200" smtClean="0"/>
              <a:t>8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1509~47 #</a:t>
            </a:r>
            <a:r>
              <a:rPr lang="ko-KR" altLang="en-US" sz="200" smtClean="0"/>
              <a:t>왕정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앤불린이랑 결혼하려고 이혼함</a:t>
            </a:r>
            <a:r>
              <a:rPr lang="en-US" altLang="ko-KR" sz="200" smtClean="0"/>
              <a:t>. </a:t>
            </a:r>
            <a:r>
              <a:rPr lang="ko-KR" altLang="en-US" sz="200" smtClean="0"/>
              <a:t>근데 교황이 허락 안 해줘서 </a:t>
            </a:r>
            <a:r>
              <a:rPr lang="en-US" altLang="ko-KR" sz="200" smtClean="0"/>
              <a:t>whdryrogurrr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수장법 </a:t>
            </a:r>
            <a:r>
              <a:rPr lang="en-US" altLang="ko-KR" sz="200" smtClean="0"/>
              <a:t>= </a:t>
            </a:r>
            <a:r>
              <a:rPr lang="ko-KR" altLang="en-US" sz="200" smtClean="0"/>
              <a:t>영국교회의 대장은 왕이다</a:t>
            </a:r>
            <a:r>
              <a:rPr lang="en-US" altLang="ko-KR" sz="200" smtClean="0"/>
              <a:t>.</a:t>
            </a:r>
            <a:endParaRPr lang="ko-KR" altLang="en-US" sz="200"/>
          </a:p>
        </p:txBody>
      </p:sp>
      <p:sp>
        <p:nvSpPr>
          <p:cNvPr id="147" name="TextBox 146"/>
          <p:cNvSpPr txBox="1"/>
          <p:nvPr/>
        </p:nvSpPr>
        <p:spPr>
          <a:xfrm>
            <a:off x="1964373" y="4651418"/>
            <a:ext cx="30511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에드워드</a:t>
            </a:r>
            <a:r>
              <a:rPr lang="en-US" altLang="ko-KR" sz="200" smtClean="0"/>
              <a:t>6</a:t>
            </a:r>
            <a:r>
              <a:rPr lang="ko-KR" altLang="en-US" sz="200" smtClean="0"/>
              <a:t>세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제인그레이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메리</a:t>
            </a:r>
            <a:r>
              <a:rPr lang="en-US" altLang="ko-KR" sz="200" smtClean="0"/>
              <a:t>1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1547~58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793292" y="4930806"/>
            <a:ext cx="982666" cy="1846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" smtClean="0"/>
              <a:t>30</a:t>
            </a:r>
            <a:r>
              <a:rPr lang="ko-KR" altLang="en-US" sz="200" smtClean="0"/>
              <a:t>년 전쟁</a:t>
            </a:r>
            <a:r>
              <a:rPr lang="en-US" altLang="ko-KR" sz="200" smtClean="0"/>
              <a:t>(1618~48)</a:t>
            </a:r>
          </a:p>
          <a:p>
            <a:pPr algn="ctr"/>
            <a:r>
              <a:rPr lang="ko-KR" altLang="en-US" sz="200" smtClean="0"/>
              <a:t>개인에게도 종교적 자유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칼뱅파 인정</a:t>
            </a:r>
            <a:endParaRPr lang="en-US" altLang="ko-KR" sz="200"/>
          </a:p>
        </p:txBody>
      </p:sp>
      <p:sp>
        <p:nvSpPr>
          <p:cNvPr id="151" name="TextBox 150"/>
          <p:cNvSpPr txBox="1"/>
          <p:nvPr/>
        </p:nvSpPr>
        <p:spPr>
          <a:xfrm>
            <a:off x="4785674" y="5599661"/>
            <a:ext cx="982666" cy="1846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" smtClean="0"/>
              <a:t>30</a:t>
            </a:r>
            <a:r>
              <a:rPr lang="ko-KR" altLang="en-US" sz="200" smtClean="0"/>
              <a:t>년 전쟁</a:t>
            </a:r>
            <a:r>
              <a:rPr lang="en-US" altLang="ko-KR" sz="200" smtClean="0"/>
              <a:t>(1618~48)</a:t>
            </a:r>
          </a:p>
          <a:p>
            <a:pPr algn="ctr"/>
            <a:r>
              <a:rPr lang="ko-KR" altLang="en-US" sz="200" smtClean="0"/>
              <a:t>개인에게도 종교적 자유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칼뱅파 인정</a:t>
            </a:r>
            <a:endParaRPr lang="en-US" altLang="ko-KR" sz="200"/>
          </a:p>
        </p:txBody>
      </p:sp>
      <p:sp>
        <p:nvSpPr>
          <p:cNvPr id="152" name="직사각형 151"/>
          <p:cNvSpPr/>
          <p:nvPr/>
        </p:nvSpPr>
        <p:spPr>
          <a:xfrm>
            <a:off x="2569961" y="5570326"/>
            <a:ext cx="1598175" cy="1970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위그노 전쟁 </a:t>
            </a:r>
            <a:r>
              <a:rPr lang="en-US" altLang="ko-KR" sz="200" smtClean="0">
                <a:solidFill>
                  <a:schemeClr val="tx1"/>
                </a:solidFill>
              </a:rPr>
              <a:t>1562~98</a:t>
            </a:r>
          </a:p>
          <a:p>
            <a:pPr algn="ctr"/>
            <a:r>
              <a:rPr lang="en-US" altLang="ko-KR" sz="200" smtClean="0">
                <a:solidFill>
                  <a:schemeClr val="tx1"/>
                </a:solidFill>
              </a:rPr>
              <a:t>#1572.08.24. </a:t>
            </a:r>
            <a:r>
              <a:rPr lang="ko-KR" altLang="en-US" sz="200" smtClean="0">
                <a:solidFill>
                  <a:schemeClr val="tx1"/>
                </a:solidFill>
              </a:rPr>
              <a:t>파리에서 구교도들이 신교도 겁나 죽임</a:t>
            </a:r>
            <a:r>
              <a:rPr lang="en-US" altLang="ko-KR" sz="200" smtClean="0">
                <a:solidFill>
                  <a:schemeClr val="tx1"/>
                </a:solidFill>
              </a:rPr>
              <a:t>. #</a:t>
            </a:r>
            <a:r>
              <a:rPr lang="ko-KR" altLang="ko-KR" sz="200">
                <a:solidFill>
                  <a:schemeClr val="tx1"/>
                </a:solidFill>
              </a:rPr>
              <a:t>성 바르톨로메오 축일의 학살</a:t>
            </a:r>
          </a:p>
          <a:p>
            <a:pPr algn="ctr"/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프랑스에서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위그노 </a:t>
            </a:r>
            <a:r>
              <a:rPr lang="en-US" altLang="ko-KR" sz="200" smtClean="0">
                <a:solidFill>
                  <a:schemeClr val="tx1"/>
                </a:solidFill>
              </a:rPr>
              <a:t>vs </a:t>
            </a:r>
            <a:r>
              <a:rPr lang="ko-KR" altLang="en-US" sz="200" smtClean="0">
                <a:solidFill>
                  <a:schemeClr val="tx1"/>
                </a:solidFill>
              </a:rPr>
              <a:t>구교</a:t>
            </a:r>
            <a:endParaRPr lang="en-US" altLang="ko-KR" sz="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앙리 </a:t>
            </a:r>
            <a:r>
              <a:rPr lang="en-US" altLang="ko-KR" sz="200" smtClean="0">
                <a:solidFill>
                  <a:schemeClr val="tx1"/>
                </a:solidFill>
              </a:rPr>
              <a:t>4</a:t>
            </a:r>
            <a:r>
              <a:rPr lang="ko-KR" altLang="en-US" sz="200" smtClean="0">
                <a:solidFill>
                  <a:schemeClr val="tx1"/>
                </a:solidFill>
              </a:rPr>
              <a:t>세가 낭트칙령</a:t>
            </a:r>
            <a:r>
              <a:rPr lang="en-US" altLang="ko-KR" sz="200" smtClean="0">
                <a:solidFill>
                  <a:schemeClr val="tx1"/>
                </a:solidFill>
              </a:rPr>
              <a:t>(1598)</a:t>
            </a:r>
            <a:r>
              <a:rPr lang="ko-KR" altLang="en-US" sz="200" smtClean="0">
                <a:solidFill>
                  <a:schemeClr val="tx1"/>
                </a:solidFill>
              </a:rPr>
              <a:t>으로 신교도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위그노</a:t>
            </a:r>
            <a:r>
              <a:rPr lang="en-US" altLang="ko-KR" sz="200" smtClean="0">
                <a:solidFill>
                  <a:schemeClr val="tx1"/>
                </a:solidFill>
              </a:rPr>
              <a:t>)</a:t>
            </a:r>
            <a:r>
              <a:rPr lang="ko-KR" altLang="en-US" sz="200" smtClean="0">
                <a:solidFill>
                  <a:schemeClr val="tx1"/>
                </a:solidFill>
              </a:rPr>
              <a:t> 인정해주고 마무리지음</a:t>
            </a:r>
            <a:endParaRPr lang="ko-KR" altLang="en-US" sz="20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424677" y="5400049"/>
            <a:ext cx="872156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앙리 </a:t>
            </a:r>
            <a:r>
              <a:rPr lang="en-US" altLang="ko-KR" sz="200" smtClean="0"/>
              <a:t>4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1589~1610</a:t>
            </a:r>
            <a:r>
              <a:rPr lang="ko-KR" altLang="en-US" sz="200" smtClean="0"/>
              <a:t> 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54" name="직사각형 153"/>
          <p:cNvSpPr/>
          <p:nvPr/>
        </p:nvSpPr>
        <p:spPr>
          <a:xfrm>
            <a:off x="2744788" y="4031041"/>
            <a:ext cx="3031170" cy="19821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네덜란드 종교</a:t>
            </a:r>
            <a:r>
              <a:rPr lang="en-US" altLang="ko-KR" sz="200" smtClean="0">
                <a:solidFill>
                  <a:schemeClr val="tx1"/>
                </a:solidFill>
              </a:rPr>
              <a:t>,</a:t>
            </a:r>
            <a:r>
              <a:rPr lang="ko-KR" altLang="en-US" sz="200" smtClean="0">
                <a:solidFill>
                  <a:schemeClr val="tx1"/>
                </a:solidFill>
              </a:rPr>
              <a:t>독립전쟁 </a:t>
            </a:r>
            <a:r>
              <a:rPr lang="en-US" altLang="ko-KR" sz="200" smtClean="0">
                <a:solidFill>
                  <a:schemeClr val="tx1"/>
                </a:solidFill>
              </a:rPr>
              <a:t>#1568~1648</a:t>
            </a:r>
          </a:p>
          <a:p>
            <a:pPr algn="ctr"/>
            <a:r>
              <a:rPr lang="ko-KR" altLang="en-US" sz="200" smtClean="0">
                <a:solidFill>
                  <a:schemeClr val="tx1"/>
                </a:solidFill>
              </a:rPr>
              <a:t>구교 </a:t>
            </a:r>
            <a:r>
              <a:rPr lang="en-US" altLang="ko-KR" sz="200" smtClean="0">
                <a:solidFill>
                  <a:schemeClr val="tx1"/>
                </a:solidFill>
              </a:rPr>
              <a:t>vs </a:t>
            </a:r>
            <a:r>
              <a:rPr lang="ko-KR" altLang="en-US" sz="200" smtClean="0">
                <a:solidFill>
                  <a:schemeClr val="tx1"/>
                </a:solidFill>
              </a:rPr>
              <a:t>신교</a:t>
            </a:r>
            <a:r>
              <a:rPr lang="en-US" altLang="ko-KR" sz="200" smtClean="0">
                <a:solidFill>
                  <a:schemeClr val="tx1"/>
                </a:solidFill>
              </a:rPr>
              <a:t>(</a:t>
            </a:r>
            <a:r>
              <a:rPr lang="ko-KR" altLang="en-US" sz="200" smtClean="0">
                <a:solidFill>
                  <a:schemeClr val="tx1"/>
                </a:solidFill>
              </a:rPr>
              <a:t>네덜란드의 칼뱅파인 고이센</a:t>
            </a:r>
            <a:r>
              <a:rPr lang="en-US" altLang="ko-KR" sz="20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777573" y="4053205"/>
            <a:ext cx="982666" cy="1538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" smtClean="0"/>
              <a:t>30</a:t>
            </a:r>
            <a:r>
              <a:rPr lang="ko-KR" altLang="en-US" sz="200" smtClean="0"/>
              <a:t>년 전쟁</a:t>
            </a:r>
            <a:r>
              <a:rPr lang="en-US" altLang="ko-KR" sz="200" smtClean="0"/>
              <a:t>(1618~48)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칼뱅파 인정</a:t>
            </a:r>
            <a:endParaRPr lang="en-US" altLang="ko-KR" sz="200"/>
          </a:p>
        </p:txBody>
      </p:sp>
      <p:sp>
        <p:nvSpPr>
          <p:cNvPr id="12" name="TextBox 11"/>
          <p:cNvSpPr txBox="1"/>
          <p:nvPr/>
        </p:nvSpPr>
        <p:spPr>
          <a:xfrm>
            <a:off x="4772266" y="2720121"/>
            <a:ext cx="1072664" cy="3908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/>
              <a:t>30</a:t>
            </a:r>
            <a:r>
              <a:rPr lang="ko-KR" altLang="en-US" sz="1000" smtClean="0"/>
              <a:t>년 전쟁</a:t>
            </a:r>
            <a:endParaRPr lang="en-US" altLang="ko-KR" sz="1000" smtClean="0"/>
          </a:p>
          <a:p>
            <a:pPr algn="ctr"/>
            <a:r>
              <a:rPr lang="en-US" altLang="ko-KR" sz="1000" smtClean="0"/>
              <a:t>#1618~48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 smtClean="0"/>
          </a:p>
          <a:p>
            <a:pPr algn="ctr"/>
            <a:endParaRPr lang="en-US" altLang="ko-KR" sz="1000"/>
          </a:p>
          <a:p>
            <a:pPr algn="ctr"/>
            <a:endParaRPr lang="en-US" altLang="ko-KR" sz="1000" smtClean="0"/>
          </a:p>
          <a:p>
            <a:pPr algn="ctr"/>
            <a:endParaRPr lang="en-US" altLang="ko-KR" sz="1000"/>
          </a:p>
          <a:p>
            <a:pPr algn="ctr"/>
            <a:endParaRPr lang="en-US" altLang="ko-KR" sz="1000" smtClean="0"/>
          </a:p>
          <a:p>
            <a:pPr algn="ctr"/>
            <a:endParaRPr lang="en-US" altLang="ko-KR" sz="1000"/>
          </a:p>
          <a:p>
            <a:pPr algn="ctr"/>
            <a:endParaRPr lang="en-US" altLang="ko-KR" sz="1000" smtClean="0"/>
          </a:p>
          <a:p>
            <a:pPr algn="ctr"/>
            <a:endParaRPr lang="en-US" altLang="ko-KR" sz="1000"/>
          </a:p>
          <a:p>
            <a:pPr algn="ctr"/>
            <a:endParaRPr lang="en-US" altLang="ko-KR" sz="1000" smtClean="0"/>
          </a:p>
          <a:p>
            <a:pPr algn="ctr"/>
            <a:endParaRPr lang="en-US" altLang="ko-KR" sz="1000"/>
          </a:p>
          <a:p>
            <a:pPr algn="ctr"/>
            <a:endParaRPr lang="en-US" altLang="ko-KR" sz="1000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-146304" y="1938528"/>
            <a:ext cx="3511324" cy="5257800"/>
          </a:xfrm>
          <a:custGeom>
            <a:avLst/>
            <a:gdLst>
              <a:gd name="connsiteX0" fmla="*/ 1261872 w 3511324"/>
              <a:gd name="connsiteY0" fmla="*/ 36576 h 5257800"/>
              <a:gd name="connsiteX1" fmla="*/ 118872 w 3511324"/>
              <a:gd name="connsiteY1" fmla="*/ 4206240 h 5257800"/>
              <a:gd name="connsiteX2" fmla="*/ 137160 w 3511324"/>
              <a:gd name="connsiteY2" fmla="*/ 4251960 h 5257800"/>
              <a:gd name="connsiteX3" fmla="*/ 173736 w 3511324"/>
              <a:gd name="connsiteY3" fmla="*/ 4315968 h 5257800"/>
              <a:gd name="connsiteX4" fmla="*/ 228600 w 3511324"/>
              <a:gd name="connsiteY4" fmla="*/ 4416552 h 5257800"/>
              <a:gd name="connsiteX5" fmla="*/ 246888 w 3511324"/>
              <a:gd name="connsiteY5" fmla="*/ 4453128 h 5257800"/>
              <a:gd name="connsiteX6" fmla="*/ 274320 w 3511324"/>
              <a:gd name="connsiteY6" fmla="*/ 4471416 h 5257800"/>
              <a:gd name="connsiteX7" fmla="*/ 320040 w 3511324"/>
              <a:gd name="connsiteY7" fmla="*/ 4517136 h 5257800"/>
              <a:gd name="connsiteX8" fmla="*/ 356616 w 3511324"/>
              <a:gd name="connsiteY8" fmla="*/ 4562856 h 5257800"/>
              <a:gd name="connsiteX9" fmla="*/ 374904 w 3511324"/>
              <a:gd name="connsiteY9" fmla="*/ 4599432 h 5257800"/>
              <a:gd name="connsiteX10" fmla="*/ 411480 w 3511324"/>
              <a:gd name="connsiteY10" fmla="*/ 4626864 h 5257800"/>
              <a:gd name="connsiteX11" fmla="*/ 521208 w 3511324"/>
              <a:gd name="connsiteY11" fmla="*/ 4745736 h 5257800"/>
              <a:gd name="connsiteX12" fmla="*/ 667512 w 3511324"/>
              <a:gd name="connsiteY12" fmla="*/ 4846320 h 5257800"/>
              <a:gd name="connsiteX13" fmla="*/ 758952 w 3511324"/>
              <a:gd name="connsiteY13" fmla="*/ 4919472 h 5257800"/>
              <a:gd name="connsiteX14" fmla="*/ 795528 w 3511324"/>
              <a:gd name="connsiteY14" fmla="*/ 4937760 h 5257800"/>
              <a:gd name="connsiteX15" fmla="*/ 822960 w 3511324"/>
              <a:gd name="connsiteY15" fmla="*/ 4965192 h 5257800"/>
              <a:gd name="connsiteX16" fmla="*/ 850392 w 3511324"/>
              <a:gd name="connsiteY16" fmla="*/ 4983480 h 5257800"/>
              <a:gd name="connsiteX17" fmla="*/ 896112 w 3511324"/>
              <a:gd name="connsiteY17" fmla="*/ 5020056 h 5257800"/>
              <a:gd name="connsiteX18" fmla="*/ 941832 w 3511324"/>
              <a:gd name="connsiteY18" fmla="*/ 5029200 h 5257800"/>
              <a:gd name="connsiteX19" fmla="*/ 1088136 w 3511324"/>
              <a:gd name="connsiteY19" fmla="*/ 5093208 h 5257800"/>
              <a:gd name="connsiteX20" fmla="*/ 1271016 w 3511324"/>
              <a:gd name="connsiteY20" fmla="*/ 5157216 h 5257800"/>
              <a:gd name="connsiteX21" fmla="*/ 1399032 w 3511324"/>
              <a:gd name="connsiteY21" fmla="*/ 5184648 h 5257800"/>
              <a:gd name="connsiteX22" fmla="*/ 1426464 w 3511324"/>
              <a:gd name="connsiteY22" fmla="*/ 5193792 h 5257800"/>
              <a:gd name="connsiteX23" fmla="*/ 1472184 w 3511324"/>
              <a:gd name="connsiteY23" fmla="*/ 5202936 h 5257800"/>
              <a:gd name="connsiteX24" fmla="*/ 1517904 w 3511324"/>
              <a:gd name="connsiteY24" fmla="*/ 5221224 h 5257800"/>
              <a:gd name="connsiteX25" fmla="*/ 1645920 w 3511324"/>
              <a:gd name="connsiteY25" fmla="*/ 5248656 h 5257800"/>
              <a:gd name="connsiteX26" fmla="*/ 2029968 w 3511324"/>
              <a:gd name="connsiteY26" fmla="*/ 5257800 h 5257800"/>
              <a:gd name="connsiteX27" fmla="*/ 2514600 w 3511324"/>
              <a:gd name="connsiteY27" fmla="*/ 5239512 h 5257800"/>
              <a:gd name="connsiteX28" fmla="*/ 2651760 w 3511324"/>
              <a:gd name="connsiteY28" fmla="*/ 5166360 h 5257800"/>
              <a:gd name="connsiteX29" fmla="*/ 2706624 w 3511324"/>
              <a:gd name="connsiteY29" fmla="*/ 5093208 h 5257800"/>
              <a:gd name="connsiteX30" fmla="*/ 2770632 w 3511324"/>
              <a:gd name="connsiteY30" fmla="*/ 5029200 h 5257800"/>
              <a:gd name="connsiteX31" fmla="*/ 2807208 w 3511324"/>
              <a:gd name="connsiteY31" fmla="*/ 4992624 h 5257800"/>
              <a:gd name="connsiteX32" fmla="*/ 2825496 w 3511324"/>
              <a:gd name="connsiteY32" fmla="*/ 4965192 h 5257800"/>
              <a:gd name="connsiteX33" fmla="*/ 2880360 w 3511324"/>
              <a:gd name="connsiteY33" fmla="*/ 4928616 h 5257800"/>
              <a:gd name="connsiteX34" fmla="*/ 2926080 w 3511324"/>
              <a:gd name="connsiteY34" fmla="*/ 4873752 h 5257800"/>
              <a:gd name="connsiteX35" fmla="*/ 2944368 w 3511324"/>
              <a:gd name="connsiteY35" fmla="*/ 4846320 h 5257800"/>
              <a:gd name="connsiteX36" fmla="*/ 2971800 w 3511324"/>
              <a:gd name="connsiteY36" fmla="*/ 4809744 h 5257800"/>
              <a:gd name="connsiteX37" fmla="*/ 3035808 w 3511324"/>
              <a:gd name="connsiteY37" fmla="*/ 4736592 h 5257800"/>
              <a:gd name="connsiteX38" fmla="*/ 3063240 w 3511324"/>
              <a:gd name="connsiteY38" fmla="*/ 4663440 h 5257800"/>
              <a:gd name="connsiteX39" fmla="*/ 3090672 w 3511324"/>
              <a:gd name="connsiteY39" fmla="*/ 4617720 h 5257800"/>
              <a:gd name="connsiteX40" fmla="*/ 3163824 w 3511324"/>
              <a:gd name="connsiteY40" fmla="*/ 4480560 h 5257800"/>
              <a:gd name="connsiteX41" fmla="*/ 3172968 w 3511324"/>
              <a:gd name="connsiteY41" fmla="*/ 4434840 h 5257800"/>
              <a:gd name="connsiteX42" fmla="*/ 3191256 w 3511324"/>
              <a:gd name="connsiteY42" fmla="*/ 4407408 h 5257800"/>
              <a:gd name="connsiteX43" fmla="*/ 3200400 w 3511324"/>
              <a:gd name="connsiteY43" fmla="*/ 4361688 h 5257800"/>
              <a:gd name="connsiteX44" fmla="*/ 3218688 w 3511324"/>
              <a:gd name="connsiteY44" fmla="*/ 4325112 h 5257800"/>
              <a:gd name="connsiteX45" fmla="*/ 3236976 w 3511324"/>
              <a:gd name="connsiteY45" fmla="*/ 4233672 h 5257800"/>
              <a:gd name="connsiteX46" fmla="*/ 3255264 w 3511324"/>
              <a:gd name="connsiteY46" fmla="*/ 4032504 h 5257800"/>
              <a:gd name="connsiteX47" fmla="*/ 3264408 w 3511324"/>
              <a:gd name="connsiteY47" fmla="*/ 3986784 h 5257800"/>
              <a:gd name="connsiteX48" fmla="*/ 3291840 w 3511324"/>
              <a:gd name="connsiteY48" fmla="*/ 3959352 h 5257800"/>
              <a:gd name="connsiteX49" fmla="*/ 3310128 w 3511324"/>
              <a:gd name="connsiteY49" fmla="*/ 3867912 h 5257800"/>
              <a:gd name="connsiteX50" fmla="*/ 3328416 w 3511324"/>
              <a:gd name="connsiteY50" fmla="*/ 3794760 h 5257800"/>
              <a:gd name="connsiteX51" fmla="*/ 3337560 w 3511324"/>
              <a:gd name="connsiteY51" fmla="*/ 3721608 h 5257800"/>
              <a:gd name="connsiteX52" fmla="*/ 3346704 w 3511324"/>
              <a:gd name="connsiteY52" fmla="*/ 3639312 h 5257800"/>
              <a:gd name="connsiteX53" fmla="*/ 3364992 w 3511324"/>
              <a:gd name="connsiteY53" fmla="*/ 3593592 h 5257800"/>
              <a:gd name="connsiteX54" fmla="*/ 3410712 w 3511324"/>
              <a:gd name="connsiteY54" fmla="*/ 3337560 h 5257800"/>
              <a:gd name="connsiteX55" fmla="*/ 3429000 w 3511324"/>
              <a:gd name="connsiteY55" fmla="*/ 3090672 h 5257800"/>
              <a:gd name="connsiteX56" fmla="*/ 3474720 w 3511324"/>
              <a:gd name="connsiteY56" fmla="*/ 2843784 h 5257800"/>
              <a:gd name="connsiteX57" fmla="*/ 3493008 w 3511324"/>
              <a:gd name="connsiteY57" fmla="*/ 2651760 h 5257800"/>
              <a:gd name="connsiteX58" fmla="*/ 3511296 w 3511324"/>
              <a:gd name="connsiteY58" fmla="*/ 2496312 h 5257800"/>
              <a:gd name="connsiteX59" fmla="*/ 3493008 w 3511324"/>
              <a:gd name="connsiteY59" fmla="*/ 2249424 h 5257800"/>
              <a:gd name="connsiteX60" fmla="*/ 3465576 w 3511324"/>
              <a:gd name="connsiteY60" fmla="*/ 1581912 h 5257800"/>
              <a:gd name="connsiteX61" fmla="*/ 3456432 w 3511324"/>
              <a:gd name="connsiteY61" fmla="*/ 1527048 h 5257800"/>
              <a:gd name="connsiteX62" fmla="*/ 3447288 w 3511324"/>
              <a:gd name="connsiteY62" fmla="*/ 1463040 h 5257800"/>
              <a:gd name="connsiteX63" fmla="*/ 3392424 w 3511324"/>
              <a:gd name="connsiteY63" fmla="*/ 1335024 h 5257800"/>
              <a:gd name="connsiteX64" fmla="*/ 3374136 w 3511324"/>
              <a:gd name="connsiteY64" fmla="*/ 1234440 h 5257800"/>
              <a:gd name="connsiteX65" fmla="*/ 3364992 w 3511324"/>
              <a:gd name="connsiteY65" fmla="*/ 1197864 h 5257800"/>
              <a:gd name="connsiteX66" fmla="*/ 3264408 w 3511324"/>
              <a:gd name="connsiteY66" fmla="*/ 978408 h 5257800"/>
              <a:gd name="connsiteX67" fmla="*/ 3246120 w 3511324"/>
              <a:gd name="connsiteY67" fmla="*/ 932688 h 5257800"/>
              <a:gd name="connsiteX68" fmla="*/ 3218688 w 3511324"/>
              <a:gd name="connsiteY68" fmla="*/ 886968 h 5257800"/>
              <a:gd name="connsiteX69" fmla="*/ 3200400 w 3511324"/>
              <a:gd name="connsiteY69" fmla="*/ 859536 h 5257800"/>
              <a:gd name="connsiteX70" fmla="*/ 3182112 w 3511324"/>
              <a:gd name="connsiteY70" fmla="*/ 813816 h 5257800"/>
              <a:gd name="connsiteX71" fmla="*/ 3145536 w 3511324"/>
              <a:gd name="connsiteY71" fmla="*/ 768096 h 5257800"/>
              <a:gd name="connsiteX72" fmla="*/ 3081528 w 3511324"/>
              <a:gd name="connsiteY72" fmla="*/ 676656 h 5257800"/>
              <a:gd name="connsiteX73" fmla="*/ 3044952 w 3511324"/>
              <a:gd name="connsiteY73" fmla="*/ 630936 h 5257800"/>
              <a:gd name="connsiteX74" fmla="*/ 3017520 w 3511324"/>
              <a:gd name="connsiteY74" fmla="*/ 576072 h 5257800"/>
              <a:gd name="connsiteX75" fmla="*/ 2944368 w 3511324"/>
              <a:gd name="connsiteY75" fmla="*/ 502920 h 5257800"/>
              <a:gd name="connsiteX76" fmla="*/ 2871216 w 3511324"/>
              <a:gd name="connsiteY76" fmla="*/ 411480 h 5257800"/>
              <a:gd name="connsiteX77" fmla="*/ 2843784 w 3511324"/>
              <a:gd name="connsiteY77" fmla="*/ 374904 h 5257800"/>
              <a:gd name="connsiteX78" fmla="*/ 2807208 w 3511324"/>
              <a:gd name="connsiteY78" fmla="*/ 347472 h 5257800"/>
              <a:gd name="connsiteX79" fmla="*/ 2779776 w 3511324"/>
              <a:gd name="connsiteY79" fmla="*/ 310896 h 5257800"/>
              <a:gd name="connsiteX80" fmla="*/ 2715768 w 3511324"/>
              <a:gd name="connsiteY80" fmla="*/ 246888 h 5257800"/>
              <a:gd name="connsiteX81" fmla="*/ 2651760 w 3511324"/>
              <a:gd name="connsiteY81" fmla="*/ 201168 h 5257800"/>
              <a:gd name="connsiteX82" fmla="*/ 2624328 w 3511324"/>
              <a:gd name="connsiteY82" fmla="*/ 173736 h 5257800"/>
              <a:gd name="connsiteX83" fmla="*/ 2478024 w 3511324"/>
              <a:gd name="connsiteY83" fmla="*/ 82296 h 5257800"/>
              <a:gd name="connsiteX84" fmla="*/ 2432304 w 3511324"/>
              <a:gd name="connsiteY84" fmla="*/ 73152 h 5257800"/>
              <a:gd name="connsiteX85" fmla="*/ 2377440 w 3511324"/>
              <a:gd name="connsiteY85" fmla="*/ 45720 h 5257800"/>
              <a:gd name="connsiteX86" fmla="*/ 2304288 w 3511324"/>
              <a:gd name="connsiteY86" fmla="*/ 36576 h 5257800"/>
              <a:gd name="connsiteX87" fmla="*/ 2130552 w 3511324"/>
              <a:gd name="connsiteY87" fmla="*/ 18288 h 5257800"/>
              <a:gd name="connsiteX88" fmla="*/ 1865376 w 3511324"/>
              <a:gd name="connsiteY88" fmla="*/ 27432 h 5257800"/>
              <a:gd name="connsiteX89" fmla="*/ 1728216 w 3511324"/>
              <a:gd name="connsiteY89" fmla="*/ 64008 h 5257800"/>
              <a:gd name="connsiteX90" fmla="*/ 1645920 w 3511324"/>
              <a:gd name="connsiteY90" fmla="*/ 73152 h 5257800"/>
              <a:gd name="connsiteX91" fmla="*/ 1618488 w 3511324"/>
              <a:gd name="connsiteY91" fmla="*/ 82296 h 5257800"/>
              <a:gd name="connsiteX92" fmla="*/ 1581912 w 3511324"/>
              <a:gd name="connsiteY92" fmla="*/ 91440 h 5257800"/>
              <a:gd name="connsiteX93" fmla="*/ 1463040 w 3511324"/>
              <a:gd name="connsiteY93" fmla="*/ 164592 h 5257800"/>
              <a:gd name="connsiteX94" fmla="*/ 1380744 w 3511324"/>
              <a:gd name="connsiteY94" fmla="*/ 201168 h 5257800"/>
              <a:gd name="connsiteX95" fmla="*/ 1298448 w 3511324"/>
              <a:gd name="connsiteY95" fmla="*/ 246888 h 5257800"/>
              <a:gd name="connsiteX96" fmla="*/ 1271016 w 3511324"/>
              <a:gd name="connsiteY96" fmla="*/ 283464 h 5257800"/>
              <a:gd name="connsiteX97" fmla="*/ 1234440 w 3511324"/>
              <a:gd name="connsiteY97" fmla="*/ 310896 h 5257800"/>
              <a:gd name="connsiteX98" fmla="*/ 1170432 w 3511324"/>
              <a:gd name="connsiteY98" fmla="*/ 374904 h 5257800"/>
              <a:gd name="connsiteX99" fmla="*/ 1106424 w 3511324"/>
              <a:gd name="connsiteY99" fmla="*/ 466344 h 5257800"/>
              <a:gd name="connsiteX100" fmla="*/ 1088136 w 3511324"/>
              <a:gd name="connsiteY100" fmla="*/ 502920 h 5257800"/>
              <a:gd name="connsiteX101" fmla="*/ 1024128 w 3511324"/>
              <a:gd name="connsiteY101" fmla="*/ 612648 h 5257800"/>
              <a:gd name="connsiteX102" fmla="*/ 978408 w 3511324"/>
              <a:gd name="connsiteY102" fmla="*/ 731520 h 5257800"/>
              <a:gd name="connsiteX103" fmla="*/ 941832 w 3511324"/>
              <a:gd name="connsiteY103" fmla="*/ 795528 h 5257800"/>
              <a:gd name="connsiteX104" fmla="*/ 914400 w 3511324"/>
              <a:gd name="connsiteY104" fmla="*/ 877824 h 5257800"/>
              <a:gd name="connsiteX105" fmla="*/ 758952 w 3511324"/>
              <a:gd name="connsiteY105" fmla="*/ 1170432 h 5257800"/>
              <a:gd name="connsiteX106" fmla="*/ 731520 w 3511324"/>
              <a:gd name="connsiteY106" fmla="*/ 1243584 h 5257800"/>
              <a:gd name="connsiteX107" fmla="*/ 640080 w 3511324"/>
              <a:gd name="connsiteY107" fmla="*/ 1444752 h 5257800"/>
              <a:gd name="connsiteX108" fmla="*/ 612648 w 3511324"/>
              <a:gd name="connsiteY108" fmla="*/ 1536192 h 5257800"/>
              <a:gd name="connsiteX109" fmla="*/ 566928 w 3511324"/>
              <a:gd name="connsiteY109" fmla="*/ 1709928 h 5257800"/>
              <a:gd name="connsiteX110" fmla="*/ 512064 w 3511324"/>
              <a:gd name="connsiteY110" fmla="*/ 1874520 h 5257800"/>
              <a:gd name="connsiteX111" fmla="*/ 493776 w 3511324"/>
              <a:gd name="connsiteY111" fmla="*/ 1965960 h 5257800"/>
              <a:gd name="connsiteX112" fmla="*/ 457200 w 3511324"/>
              <a:gd name="connsiteY112" fmla="*/ 2048256 h 5257800"/>
              <a:gd name="connsiteX113" fmla="*/ 429768 w 3511324"/>
              <a:gd name="connsiteY113" fmla="*/ 2121408 h 5257800"/>
              <a:gd name="connsiteX114" fmla="*/ 402336 w 3511324"/>
              <a:gd name="connsiteY114" fmla="*/ 2221992 h 5257800"/>
              <a:gd name="connsiteX115" fmla="*/ 347472 w 3511324"/>
              <a:gd name="connsiteY115" fmla="*/ 2377440 h 5257800"/>
              <a:gd name="connsiteX116" fmla="*/ 338328 w 3511324"/>
              <a:gd name="connsiteY116" fmla="*/ 2478024 h 5257800"/>
              <a:gd name="connsiteX117" fmla="*/ 301752 w 3511324"/>
              <a:gd name="connsiteY117" fmla="*/ 2615184 h 5257800"/>
              <a:gd name="connsiteX118" fmla="*/ 283464 w 3511324"/>
              <a:gd name="connsiteY118" fmla="*/ 2734056 h 5257800"/>
              <a:gd name="connsiteX119" fmla="*/ 265176 w 3511324"/>
              <a:gd name="connsiteY119" fmla="*/ 2953512 h 5257800"/>
              <a:gd name="connsiteX120" fmla="*/ 246888 w 3511324"/>
              <a:gd name="connsiteY120" fmla="*/ 3054096 h 5257800"/>
              <a:gd name="connsiteX121" fmla="*/ 265176 w 3511324"/>
              <a:gd name="connsiteY121" fmla="*/ 3337560 h 5257800"/>
              <a:gd name="connsiteX122" fmla="*/ 274320 w 3511324"/>
              <a:gd name="connsiteY122" fmla="*/ 3438144 h 5257800"/>
              <a:gd name="connsiteX123" fmla="*/ 283464 w 3511324"/>
              <a:gd name="connsiteY123" fmla="*/ 3474720 h 5257800"/>
              <a:gd name="connsiteX124" fmla="*/ 310896 w 3511324"/>
              <a:gd name="connsiteY124" fmla="*/ 3593592 h 5257800"/>
              <a:gd name="connsiteX125" fmla="*/ 347472 w 3511324"/>
              <a:gd name="connsiteY125" fmla="*/ 3822192 h 5257800"/>
              <a:gd name="connsiteX126" fmla="*/ 384048 w 3511324"/>
              <a:gd name="connsiteY126" fmla="*/ 3950208 h 5257800"/>
              <a:gd name="connsiteX127" fmla="*/ 420624 w 3511324"/>
              <a:gd name="connsiteY127" fmla="*/ 4069080 h 5257800"/>
              <a:gd name="connsiteX128" fmla="*/ 438912 w 3511324"/>
              <a:gd name="connsiteY128" fmla="*/ 4206240 h 5257800"/>
              <a:gd name="connsiteX129" fmla="*/ 466344 w 3511324"/>
              <a:gd name="connsiteY129" fmla="*/ 4251960 h 5257800"/>
              <a:gd name="connsiteX130" fmla="*/ 475488 w 3511324"/>
              <a:gd name="connsiteY130" fmla="*/ 4288536 h 5257800"/>
              <a:gd name="connsiteX131" fmla="*/ 484632 w 3511324"/>
              <a:gd name="connsiteY131" fmla="*/ 4334256 h 5257800"/>
              <a:gd name="connsiteX132" fmla="*/ 512064 w 3511324"/>
              <a:gd name="connsiteY132" fmla="*/ 4398264 h 5257800"/>
              <a:gd name="connsiteX133" fmla="*/ 530352 w 3511324"/>
              <a:gd name="connsiteY133" fmla="*/ 4471416 h 5257800"/>
              <a:gd name="connsiteX134" fmla="*/ 566928 w 3511324"/>
              <a:gd name="connsiteY134" fmla="*/ 4526280 h 5257800"/>
              <a:gd name="connsiteX135" fmla="*/ 621792 w 3511324"/>
              <a:gd name="connsiteY135" fmla="*/ 4626864 h 5257800"/>
              <a:gd name="connsiteX136" fmla="*/ 649224 w 3511324"/>
              <a:gd name="connsiteY136" fmla="*/ 4654296 h 5257800"/>
              <a:gd name="connsiteX137" fmla="*/ 667512 w 3511324"/>
              <a:gd name="connsiteY137" fmla="*/ 4690872 h 5257800"/>
              <a:gd name="connsiteX138" fmla="*/ 704088 w 3511324"/>
              <a:gd name="connsiteY138" fmla="*/ 4745736 h 5257800"/>
              <a:gd name="connsiteX139" fmla="*/ 758952 w 3511324"/>
              <a:gd name="connsiteY139" fmla="*/ 4791456 h 5257800"/>
              <a:gd name="connsiteX140" fmla="*/ 804672 w 3511324"/>
              <a:gd name="connsiteY140" fmla="*/ 4837176 h 5257800"/>
              <a:gd name="connsiteX141" fmla="*/ 850392 w 3511324"/>
              <a:gd name="connsiteY141" fmla="*/ 4873752 h 5257800"/>
              <a:gd name="connsiteX142" fmla="*/ 877824 w 3511324"/>
              <a:gd name="connsiteY142" fmla="*/ 4910328 h 5257800"/>
              <a:gd name="connsiteX143" fmla="*/ 923544 w 3511324"/>
              <a:gd name="connsiteY143" fmla="*/ 4937760 h 5257800"/>
              <a:gd name="connsiteX144" fmla="*/ 978408 w 3511324"/>
              <a:gd name="connsiteY144" fmla="*/ 4974336 h 5257800"/>
              <a:gd name="connsiteX145" fmla="*/ 1106424 w 3511324"/>
              <a:gd name="connsiteY145" fmla="*/ 5084064 h 5257800"/>
              <a:gd name="connsiteX146" fmla="*/ 1170432 w 3511324"/>
              <a:gd name="connsiteY146" fmla="*/ 5111496 h 5257800"/>
              <a:gd name="connsiteX147" fmla="*/ 1234440 w 3511324"/>
              <a:gd name="connsiteY147" fmla="*/ 5148072 h 5257800"/>
              <a:gd name="connsiteX148" fmla="*/ 1389888 w 3511324"/>
              <a:gd name="connsiteY148" fmla="*/ 5212080 h 5257800"/>
              <a:gd name="connsiteX149" fmla="*/ 1453896 w 3511324"/>
              <a:gd name="connsiteY149" fmla="*/ 5221224 h 5257800"/>
              <a:gd name="connsiteX150" fmla="*/ 1508760 w 3511324"/>
              <a:gd name="connsiteY150" fmla="*/ 5239512 h 5257800"/>
              <a:gd name="connsiteX151" fmla="*/ 1746504 w 3511324"/>
              <a:gd name="connsiteY151" fmla="*/ 5257800 h 5257800"/>
              <a:gd name="connsiteX152" fmla="*/ 2240280 w 3511324"/>
              <a:gd name="connsiteY152" fmla="*/ 5230368 h 5257800"/>
              <a:gd name="connsiteX153" fmla="*/ 2286000 w 3511324"/>
              <a:gd name="connsiteY153" fmla="*/ 5202936 h 5257800"/>
              <a:gd name="connsiteX154" fmla="*/ 2350008 w 3511324"/>
              <a:gd name="connsiteY154" fmla="*/ 5175504 h 5257800"/>
              <a:gd name="connsiteX155" fmla="*/ 2395728 w 3511324"/>
              <a:gd name="connsiteY155" fmla="*/ 5138928 h 5257800"/>
              <a:gd name="connsiteX156" fmla="*/ 2478024 w 3511324"/>
              <a:gd name="connsiteY156" fmla="*/ 5111496 h 5257800"/>
              <a:gd name="connsiteX157" fmla="*/ 2642616 w 3511324"/>
              <a:gd name="connsiteY157" fmla="*/ 5029200 h 5257800"/>
              <a:gd name="connsiteX158" fmla="*/ 2706624 w 3511324"/>
              <a:gd name="connsiteY158" fmla="*/ 5010912 h 5257800"/>
              <a:gd name="connsiteX159" fmla="*/ 2916936 w 3511324"/>
              <a:gd name="connsiteY159" fmla="*/ 4846320 h 5257800"/>
              <a:gd name="connsiteX160" fmla="*/ 2980944 w 3511324"/>
              <a:gd name="connsiteY160" fmla="*/ 4791456 h 5257800"/>
              <a:gd name="connsiteX161" fmla="*/ 3090672 w 3511324"/>
              <a:gd name="connsiteY161" fmla="*/ 4718304 h 5257800"/>
              <a:gd name="connsiteX162" fmla="*/ 3218688 w 3511324"/>
              <a:gd name="connsiteY162" fmla="*/ 4590288 h 5257800"/>
              <a:gd name="connsiteX163" fmla="*/ 3236976 w 3511324"/>
              <a:gd name="connsiteY163" fmla="*/ 4544568 h 5257800"/>
              <a:gd name="connsiteX164" fmla="*/ 3246120 w 3511324"/>
              <a:gd name="connsiteY164" fmla="*/ 4480560 h 5257800"/>
              <a:gd name="connsiteX165" fmla="*/ 3300984 w 3511324"/>
              <a:gd name="connsiteY165" fmla="*/ 4361688 h 5257800"/>
              <a:gd name="connsiteX166" fmla="*/ 3337560 w 3511324"/>
              <a:gd name="connsiteY166" fmla="*/ 4215384 h 5257800"/>
              <a:gd name="connsiteX167" fmla="*/ 3374136 w 3511324"/>
              <a:gd name="connsiteY167" fmla="*/ 4096512 h 5257800"/>
              <a:gd name="connsiteX168" fmla="*/ 3410712 w 3511324"/>
              <a:gd name="connsiteY168" fmla="*/ 4050792 h 5257800"/>
              <a:gd name="connsiteX169" fmla="*/ 3419856 w 3511324"/>
              <a:gd name="connsiteY169" fmla="*/ 3986784 h 5257800"/>
              <a:gd name="connsiteX170" fmla="*/ 3456432 w 3511324"/>
              <a:gd name="connsiteY170" fmla="*/ 3922776 h 5257800"/>
              <a:gd name="connsiteX171" fmla="*/ 3474720 w 3511324"/>
              <a:gd name="connsiteY171" fmla="*/ 3867912 h 5257800"/>
              <a:gd name="connsiteX172" fmla="*/ 3483864 w 3511324"/>
              <a:gd name="connsiteY172" fmla="*/ 3803904 h 5257800"/>
              <a:gd name="connsiteX173" fmla="*/ 3493008 w 3511324"/>
              <a:gd name="connsiteY173" fmla="*/ 3749040 h 5257800"/>
              <a:gd name="connsiteX174" fmla="*/ 3465576 w 3511324"/>
              <a:gd name="connsiteY174" fmla="*/ 3392424 h 5257800"/>
              <a:gd name="connsiteX175" fmla="*/ 3429000 w 3511324"/>
              <a:gd name="connsiteY175" fmla="*/ 3255264 h 5257800"/>
              <a:gd name="connsiteX176" fmla="*/ 3410712 w 3511324"/>
              <a:gd name="connsiteY176" fmla="*/ 3154680 h 5257800"/>
              <a:gd name="connsiteX177" fmla="*/ 3401568 w 3511324"/>
              <a:gd name="connsiteY177" fmla="*/ 3081528 h 5257800"/>
              <a:gd name="connsiteX178" fmla="*/ 3300984 w 3511324"/>
              <a:gd name="connsiteY178" fmla="*/ 2770632 h 5257800"/>
              <a:gd name="connsiteX179" fmla="*/ 3264408 w 3511324"/>
              <a:gd name="connsiteY179" fmla="*/ 2560320 h 5257800"/>
              <a:gd name="connsiteX180" fmla="*/ 3227832 w 3511324"/>
              <a:gd name="connsiteY180" fmla="*/ 2468880 h 5257800"/>
              <a:gd name="connsiteX181" fmla="*/ 3200400 w 3511324"/>
              <a:gd name="connsiteY181" fmla="*/ 2350008 h 5257800"/>
              <a:gd name="connsiteX182" fmla="*/ 3090672 w 3511324"/>
              <a:gd name="connsiteY182" fmla="*/ 1947672 h 5257800"/>
              <a:gd name="connsiteX183" fmla="*/ 3054096 w 3511324"/>
              <a:gd name="connsiteY183" fmla="*/ 1837944 h 5257800"/>
              <a:gd name="connsiteX184" fmla="*/ 3026664 w 3511324"/>
              <a:gd name="connsiteY184" fmla="*/ 1737360 h 5257800"/>
              <a:gd name="connsiteX185" fmla="*/ 2990088 w 3511324"/>
              <a:gd name="connsiteY185" fmla="*/ 1627632 h 5257800"/>
              <a:gd name="connsiteX186" fmla="*/ 2971800 w 3511324"/>
              <a:gd name="connsiteY186" fmla="*/ 1545336 h 5257800"/>
              <a:gd name="connsiteX187" fmla="*/ 2898648 w 3511324"/>
              <a:gd name="connsiteY187" fmla="*/ 1316736 h 5257800"/>
              <a:gd name="connsiteX188" fmla="*/ 2843784 w 3511324"/>
              <a:gd name="connsiteY188" fmla="*/ 1124712 h 5257800"/>
              <a:gd name="connsiteX189" fmla="*/ 2816352 w 3511324"/>
              <a:gd name="connsiteY189" fmla="*/ 1033272 h 5257800"/>
              <a:gd name="connsiteX190" fmla="*/ 2734056 w 3511324"/>
              <a:gd name="connsiteY190" fmla="*/ 886968 h 5257800"/>
              <a:gd name="connsiteX191" fmla="*/ 2706624 w 3511324"/>
              <a:gd name="connsiteY191" fmla="*/ 804672 h 5257800"/>
              <a:gd name="connsiteX192" fmla="*/ 2651760 w 3511324"/>
              <a:gd name="connsiteY192" fmla="*/ 713232 h 5257800"/>
              <a:gd name="connsiteX193" fmla="*/ 2624328 w 3511324"/>
              <a:gd name="connsiteY193" fmla="*/ 649224 h 5257800"/>
              <a:gd name="connsiteX194" fmla="*/ 2551176 w 3511324"/>
              <a:gd name="connsiteY194" fmla="*/ 557784 h 5257800"/>
              <a:gd name="connsiteX195" fmla="*/ 2523744 w 3511324"/>
              <a:gd name="connsiteY195" fmla="*/ 539496 h 5257800"/>
              <a:gd name="connsiteX196" fmla="*/ 2432304 w 3511324"/>
              <a:gd name="connsiteY196" fmla="*/ 438912 h 5257800"/>
              <a:gd name="connsiteX197" fmla="*/ 2322576 w 3511324"/>
              <a:gd name="connsiteY197" fmla="*/ 365760 h 5257800"/>
              <a:gd name="connsiteX198" fmla="*/ 2286000 w 3511324"/>
              <a:gd name="connsiteY198" fmla="*/ 338328 h 5257800"/>
              <a:gd name="connsiteX199" fmla="*/ 2258568 w 3511324"/>
              <a:gd name="connsiteY199" fmla="*/ 329184 h 5257800"/>
              <a:gd name="connsiteX200" fmla="*/ 2231136 w 3511324"/>
              <a:gd name="connsiteY200" fmla="*/ 310896 h 5257800"/>
              <a:gd name="connsiteX201" fmla="*/ 2194560 w 3511324"/>
              <a:gd name="connsiteY201" fmla="*/ 292608 h 5257800"/>
              <a:gd name="connsiteX202" fmla="*/ 2167128 w 3511324"/>
              <a:gd name="connsiteY202" fmla="*/ 274320 h 5257800"/>
              <a:gd name="connsiteX203" fmla="*/ 2139696 w 3511324"/>
              <a:gd name="connsiteY203" fmla="*/ 246888 h 5257800"/>
              <a:gd name="connsiteX204" fmla="*/ 2103120 w 3511324"/>
              <a:gd name="connsiteY204" fmla="*/ 237744 h 5257800"/>
              <a:gd name="connsiteX205" fmla="*/ 2057400 w 3511324"/>
              <a:gd name="connsiteY205" fmla="*/ 219456 h 5257800"/>
              <a:gd name="connsiteX206" fmla="*/ 2011680 w 3511324"/>
              <a:gd name="connsiteY206" fmla="*/ 192024 h 5257800"/>
              <a:gd name="connsiteX207" fmla="*/ 1947672 w 3511324"/>
              <a:gd name="connsiteY207" fmla="*/ 173736 h 5257800"/>
              <a:gd name="connsiteX208" fmla="*/ 1856232 w 3511324"/>
              <a:gd name="connsiteY208" fmla="*/ 155448 h 5257800"/>
              <a:gd name="connsiteX209" fmla="*/ 1527048 w 3511324"/>
              <a:gd name="connsiteY209" fmla="*/ 192024 h 5257800"/>
              <a:gd name="connsiteX210" fmla="*/ 1463040 w 3511324"/>
              <a:gd name="connsiteY210" fmla="*/ 219456 h 5257800"/>
              <a:gd name="connsiteX211" fmla="*/ 1280160 w 3511324"/>
              <a:gd name="connsiteY211" fmla="*/ 274320 h 5257800"/>
              <a:gd name="connsiteX212" fmla="*/ 1207008 w 3511324"/>
              <a:gd name="connsiteY212" fmla="*/ 329184 h 5257800"/>
              <a:gd name="connsiteX213" fmla="*/ 1060704 w 3511324"/>
              <a:gd name="connsiteY213" fmla="*/ 429768 h 5257800"/>
              <a:gd name="connsiteX214" fmla="*/ 1024128 w 3511324"/>
              <a:gd name="connsiteY214" fmla="*/ 475488 h 5257800"/>
              <a:gd name="connsiteX215" fmla="*/ 932688 w 3511324"/>
              <a:gd name="connsiteY215" fmla="*/ 548640 h 5257800"/>
              <a:gd name="connsiteX216" fmla="*/ 841248 w 3511324"/>
              <a:gd name="connsiteY216" fmla="*/ 658368 h 5257800"/>
              <a:gd name="connsiteX217" fmla="*/ 786384 w 3511324"/>
              <a:gd name="connsiteY217" fmla="*/ 740664 h 5257800"/>
              <a:gd name="connsiteX218" fmla="*/ 667512 w 3511324"/>
              <a:gd name="connsiteY218" fmla="*/ 877824 h 5257800"/>
              <a:gd name="connsiteX219" fmla="*/ 576072 w 3511324"/>
              <a:gd name="connsiteY219" fmla="*/ 1024128 h 5257800"/>
              <a:gd name="connsiteX220" fmla="*/ 512064 w 3511324"/>
              <a:gd name="connsiteY220" fmla="*/ 1179576 h 5257800"/>
              <a:gd name="connsiteX221" fmla="*/ 438912 w 3511324"/>
              <a:gd name="connsiteY221" fmla="*/ 1252728 h 5257800"/>
              <a:gd name="connsiteX222" fmla="*/ 411480 w 3511324"/>
              <a:gd name="connsiteY222" fmla="*/ 1344168 h 5257800"/>
              <a:gd name="connsiteX223" fmla="*/ 347472 w 3511324"/>
              <a:gd name="connsiteY223" fmla="*/ 1517904 h 5257800"/>
              <a:gd name="connsiteX224" fmla="*/ 301752 w 3511324"/>
              <a:gd name="connsiteY224" fmla="*/ 1682496 h 5257800"/>
              <a:gd name="connsiteX225" fmla="*/ 228600 w 3511324"/>
              <a:gd name="connsiteY225" fmla="*/ 1993392 h 5257800"/>
              <a:gd name="connsiteX226" fmla="*/ 201168 w 3511324"/>
              <a:gd name="connsiteY226" fmla="*/ 2048256 h 5257800"/>
              <a:gd name="connsiteX227" fmla="*/ 173736 w 3511324"/>
              <a:gd name="connsiteY227" fmla="*/ 2221992 h 5257800"/>
              <a:gd name="connsiteX228" fmla="*/ 164592 w 3511324"/>
              <a:gd name="connsiteY228" fmla="*/ 2304288 h 5257800"/>
              <a:gd name="connsiteX229" fmla="*/ 192024 w 3511324"/>
              <a:gd name="connsiteY229" fmla="*/ 3374136 h 5257800"/>
              <a:gd name="connsiteX230" fmla="*/ 210312 w 3511324"/>
              <a:gd name="connsiteY230" fmla="*/ 3493008 h 5257800"/>
              <a:gd name="connsiteX231" fmla="*/ 237744 w 3511324"/>
              <a:gd name="connsiteY231" fmla="*/ 3767328 h 5257800"/>
              <a:gd name="connsiteX232" fmla="*/ 265176 w 3511324"/>
              <a:gd name="connsiteY232" fmla="*/ 3941064 h 5257800"/>
              <a:gd name="connsiteX233" fmla="*/ 292608 w 3511324"/>
              <a:gd name="connsiteY233" fmla="*/ 4023360 h 5257800"/>
              <a:gd name="connsiteX234" fmla="*/ 457200 w 3511324"/>
              <a:gd name="connsiteY234" fmla="*/ 4416552 h 5257800"/>
              <a:gd name="connsiteX235" fmla="*/ 493776 w 3511324"/>
              <a:gd name="connsiteY235" fmla="*/ 4535424 h 5257800"/>
              <a:gd name="connsiteX236" fmla="*/ 530352 w 3511324"/>
              <a:gd name="connsiteY236" fmla="*/ 4654296 h 5257800"/>
              <a:gd name="connsiteX237" fmla="*/ 539496 w 3511324"/>
              <a:gd name="connsiteY237" fmla="*/ 4718304 h 5257800"/>
              <a:gd name="connsiteX238" fmla="*/ 566928 w 3511324"/>
              <a:gd name="connsiteY238" fmla="*/ 4764024 h 5257800"/>
              <a:gd name="connsiteX239" fmla="*/ 621792 w 3511324"/>
              <a:gd name="connsiteY239" fmla="*/ 4855464 h 5257800"/>
              <a:gd name="connsiteX240" fmla="*/ 649224 w 3511324"/>
              <a:gd name="connsiteY240" fmla="*/ 4901184 h 5257800"/>
              <a:gd name="connsiteX241" fmla="*/ 713232 w 3511324"/>
              <a:gd name="connsiteY241" fmla="*/ 4965192 h 5257800"/>
              <a:gd name="connsiteX242" fmla="*/ 731520 w 3511324"/>
              <a:gd name="connsiteY242" fmla="*/ 4992624 h 5257800"/>
              <a:gd name="connsiteX243" fmla="*/ 795528 w 3511324"/>
              <a:gd name="connsiteY243" fmla="*/ 5020056 h 5257800"/>
              <a:gd name="connsiteX244" fmla="*/ 841248 w 3511324"/>
              <a:gd name="connsiteY244" fmla="*/ 5047488 h 5257800"/>
              <a:gd name="connsiteX245" fmla="*/ 868680 w 3511324"/>
              <a:gd name="connsiteY245" fmla="*/ 5056632 h 5257800"/>
              <a:gd name="connsiteX246" fmla="*/ 1719072 w 3511324"/>
              <a:gd name="connsiteY246" fmla="*/ 4946904 h 5257800"/>
              <a:gd name="connsiteX247" fmla="*/ 1792224 w 3511324"/>
              <a:gd name="connsiteY247" fmla="*/ 4919472 h 5257800"/>
              <a:gd name="connsiteX248" fmla="*/ 1874520 w 3511324"/>
              <a:gd name="connsiteY248" fmla="*/ 4864608 h 5257800"/>
              <a:gd name="connsiteX249" fmla="*/ 2066544 w 3511324"/>
              <a:gd name="connsiteY249" fmla="*/ 4855464 h 5257800"/>
              <a:gd name="connsiteX250" fmla="*/ 2157984 w 3511324"/>
              <a:gd name="connsiteY250" fmla="*/ 4837176 h 5257800"/>
              <a:gd name="connsiteX251" fmla="*/ 2304288 w 3511324"/>
              <a:gd name="connsiteY251" fmla="*/ 4764024 h 5257800"/>
              <a:gd name="connsiteX252" fmla="*/ 2423160 w 3511324"/>
              <a:gd name="connsiteY252" fmla="*/ 4654296 h 5257800"/>
              <a:gd name="connsiteX253" fmla="*/ 2468880 w 3511324"/>
              <a:gd name="connsiteY253" fmla="*/ 4608576 h 5257800"/>
              <a:gd name="connsiteX254" fmla="*/ 2587752 w 3511324"/>
              <a:gd name="connsiteY254" fmla="*/ 4507992 h 5257800"/>
              <a:gd name="connsiteX255" fmla="*/ 2697480 w 3511324"/>
              <a:gd name="connsiteY255" fmla="*/ 4416552 h 5257800"/>
              <a:gd name="connsiteX256" fmla="*/ 2743200 w 3511324"/>
              <a:gd name="connsiteY256" fmla="*/ 4370832 h 5257800"/>
              <a:gd name="connsiteX257" fmla="*/ 2816352 w 3511324"/>
              <a:gd name="connsiteY257" fmla="*/ 4315968 h 5257800"/>
              <a:gd name="connsiteX258" fmla="*/ 2926080 w 3511324"/>
              <a:gd name="connsiteY258" fmla="*/ 4151376 h 5257800"/>
              <a:gd name="connsiteX259" fmla="*/ 3072384 w 3511324"/>
              <a:gd name="connsiteY259" fmla="*/ 3995928 h 5257800"/>
              <a:gd name="connsiteX260" fmla="*/ 3127248 w 3511324"/>
              <a:gd name="connsiteY260" fmla="*/ 3913632 h 5257800"/>
              <a:gd name="connsiteX261" fmla="*/ 3154680 w 3511324"/>
              <a:gd name="connsiteY261" fmla="*/ 3822192 h 5257800"/>
              <a:gd name="connsiteX262" fmla="*/ 3246120 w 3511324"/>
              <a:gd name="connsiteY262" fmla="*/ 3621024 h 5257800"/>
              <a:gd name="connsiteX263" fmla="*/ 3346704 w 3511324"/>
              <a:gd name="connsiteY263" fmla="*/ 3163824 h 5257800"/>
              <a:gd name="connsiteX264" fmla="*/ 3392424 w 3511324"/>
              <a:gd name="connsiteY264" fmla="*/ 3081528 h 5257800"/>
              <a:gd name="connsiteX265" fmla="*/ 3419856 w 3511324"/>
              <a:gd name="connsiteY265" fmla="*/ 2889504 h 5257800"/>
              <a:gd name="connsiteX266" fmla="*/ 3429000 w 3511324"/>
              <a:gd name="connsiteY266" fmla="*/ 2798064 h 5257800"/>
              <a:gd name="connsiteX267" fmla="*/ 3410712 w 3511324"/>
              <a:gd name="connsiteY267" fmla="*/ 2496312 h 5257800"/>
              <a:gd name="connsiteX268" fmla="*/ 3401568 w 3511324"/>
              <a:gd name="connsiteY268" fmla="*/ 2368296 h 5257800"/>
              <a:gd name="connsiteX269" fmla="*/ 3383280 w 3511324"/>
              <a:gd name="connsiteY269" fmla="*/ 2276856 h 5257800"/>
              <a:gd name="connsiteX270" fmla="*/ 3374136 w 3511324"/>
              <a:gd name="connsiteY270" fmla="*/ 2185416 h 5257800"/>
              <a:gd name="connsiteX271" fmla="*/ 3355848 w 3511324"/>
              <a:gd name="connsiteY271" fmla="*/ 2084832 h 5257800"/>
              <a:gd name="connsiteX272" fmla="*/ 3346704 w 3511324"/>
              <a:gd name="connsiteY272" fmla="*/ 1993392 h 5257800"/>
              <a:gd name="connsiteX273" fmla="*/ 3273552 w 3511324"/>
              <a:gd name="connsiteY273" fmla="*/ 1783080 h 5257800"/>
              <a:gd name="connsiteX274" fmla="*/ 3246120 w 3511324"/>
              <a:gd name="connsiteY274" fmla="*/ 1682496 h 5257800"/>
              <a:gd name="connsiteX275" fmla="*/ 3081528 w 3511324"/>
              <a:gd name="connsiteY275" fmla="*/ 1399032 h 5257800"/>
              <a:gd name="connsiteX276" fmla="*/ 2980944 w 3511324"/>
              <a:gd name="connsiteY276" fmla="*/ 1243584 h 5257800"/>
              <a:gd name="connsiteX277" fmla="*/ 2944368 w 3511324"/>
              <a:gd name="connsiteY277" fmla="*/ 1179576 h 5257800"/>
              <a:gd name="connsiteX278" fmla="*/ 2779776 w 3511324"/>
              <a:gd name="connsiteY278" fmla="*/ 950976 h 5257800"/>
              <a:gd name="connsiteX279" fmla="*/ 2743200 w 3511324"/>
              <a:gd name="connsiteY279" fmla="*/ 905256 h 5257800"/>
              <a:gd name="connsiteX280" fmla="*/ 2633472 w 3511324"/>
              <a:gd name="connsiteY280" fmla="*/ 813816 h 5257800"/>
              <a:gd name="connsiteX281" fmla="*/ 2587752 w 3511324"/>
              <a:gd name="connsiteY281" fmla="*/ 777240 h 5257800"/>
              <a:gd name="connsiteX282" fmla="*/ 2532888 w 3511324"/>
              <a:gd name="connsiteY282" fmla="*/ 740664 h 5257800"/>
              <a:gd name="connsiteX283" fmla="*/ 2505456 w 3511324"/>
              <a:gd name="connsiteY283" fmla="*/ 713232 h 5257800"/>
              <a:gd name="connsiteX284" fmla="*/ 2450592 w 3511324"/>
              <a:gd name="connsiteY284" fmla="*/ 667512 h 5257800"/>
              <a:gd name="connsiteX285" fmla="*/ 2404872 w 3511324"/>
              <a:gd name="connsiteY285" fmla="*/ 621792 h 5257800"/>
              <a:gd name="connsiteX286" fmla="*/ 2359152 w 3511324"/>
              <a:gd name="connsiteY286" fmla="*/ 594360 h 5257800"/>
              <a:gd name="connsiteX287" fmla="*/ 2295144 w 3511324"/>
              <a:gd name="connsiteY287" fmla="*/ 548640 h 5257800"/>
              <a:gd name="connsiteX288" fmla="*/ 2249424 w 3511324"/>
              <a:gd name="connsiteY288" fmla="*/ 512064 h 5257800"/>
              <a:gd name="connsiteX289" fmla="*/ 2194560 w 3511324"/>
              <a:gd name="connsiteY289" fmla="*/ 457200 h 5257800"/>
              <a:gd name="connsiteX290" fmla="*/ 2157984 w 3511324"/>
              <a:gd name="connsiteY290" fmla="*/ 448056 h 5257800"/>
              <a:gd name="connsiteX291" fmla="*/ 2121408 w 3511324"/>
              <a:gd name="connsiteY291" fmla="*/ 429768 h 5257800"/>
              <a:gd name="connsiteX292" fmla="*/ 2093976 w 3511324"/>
              <a:gd name="connsiteY292" fmla="*/ 411480 h 5257800"/>
              <a:gd name="connsiteX293" fmla="*/ 2066544 w 3511324"/>
              <a:gd name="connsiteY293" fmla="*/ 402336 h 5257800"/>
              <a:gd name="connsiteX294" fmla="*/ 2020824 w 3511324"/>
              <a:gd name="connsiteY294" fmla="*/ 384048 h 5257800"/>
              <a:gd name="connsiteX295" fmla="*/ 1947672 w 3511324"/>
              <a:gd name="connsiteY295" fmla="*/ 356616 h 5257800"/>
              <a:gd name="connsiteX296" fmla="*/ 1901952 w 3511324"/>
              <a:gd name="connsiteY296" fmla="*/ 329184 h 5257800"/>
              <a:gd name="connsiteX297" fmla="*/ 1847088 w 3511324"/>
              <a:gd name="connsiteY297" fmla="*/ 310896 h 5257800"/>
              <a:gd name="connsiteX298" fmla="*/ 1682496 w 3511324"/>
              <a:gd name="connsiteY298" fmla="*/ 320040 h 5257800"/>
              <a:gd name="connsiteX299" fmla="*/ 1527048 w 3511324"/>
              <a:gd name="connsiteY299" fmla="*/ 338328 h 5257800"/>
              <a:gd name="connsiteX300" fmla="*/ 1463040 w 3511324"/>
              <a:gd name="connsiteY300" fmla="*/ 365760 h 5257800"/>
              <a:gd name="connsiteX301" fmla="*/ 1371600 w 3511324"/>
              <a:gd name="connsiteY301" fmla="*/ 411480 h 5257800"/>
              <a:gd name="connsiteX302" fmla="*/ 1344168 w 3511324"/>
              <a:gd name="connsiteY302" fmla="*/ 448056 h 5257800"/>
              <a:gd name="connsiteX303" fmla="*/ 1243584 w 3511324"/>
              <a:gd name="connsiteY303" fmla="*/ 512064 h 5257800"/>
              <a:gd name="connsiteX304" fmla="*/ 1197864 w 3511324"/>
              <a:gd name="connsiteY304" fmla="*/ 566928 h 5257800"/>
              <a:gd name="connsiteX305" fmla="*/ 1097280 w 3511324"/>
              <a:gd name="connsiteY305" fmla="*/ 649224 h 5257800"/>
              <a:gd name="connsiteX306" fmla="*/ 987552 w 3511324"/>
              <a:gd name="connsiteY306" fmla="*/ 813816 h 5257800"/>
              <a:gd name="connsiteX307" fmla="*/ 923544 w 3511324"/>
              <a:gd name="connsiteY307" fmla="*/ 886968 h 5257800"/>
              <a:gd name="connsiteX308" fmla="*/ 832104 w 3511324"/>
              <a:gd name="connsiteY308" fmla="*/ 1033272 h 5257800"/>
              <a:gd name="connsiteX309" fmla="*/ 731520 w 3511324"/>
              <a:gd name="connsiteY309" fmla="*/ 1225296 h 5257800"/>
              <a:gd name="connsiteX310" fmla="*/ 694944 w 3511324"/>
              <a:gd name="connsiteY310" fmla="*/ 1307592 h 5257800"/>
              <a:gd name="connsiteX311" fmla="*/ 649224 w 3511324"/>
              <a:gd name="connsiteY311" fmla="*/ 1389888 h 5257800"/>
              <a:gd name="connsiteX312" fmla="*/ 612648 w 3511324"/>
              <a:gd name="connsiteY312" fmla="*/ 1490472 h 5257800"/>
              <a:gd name="connsiteX313" fmla="*/ 557784 w 3511324"/>
              <a:gd name="connsiteY313" fmla="*/ 1572768 h 5257800"/>
              <a:gd name="connsiteX314" fmla="*/ 411480 w 3511324"/>
              <a:gd name="connsiteY314" fmla="*/ 1847088 h 5257800"/>
              <a:gd name="connsiteX315" fmla="*/ 320040 w 3511324"/>
              <a:gd name="connsiteY315" fmla="*/ 2139696 h 5257800"/>
              <a:gd name="connsiteX316" fmla="*/ 292608 w 3511324"/>
              <a:gd name="connsiteY316" fmla="*/ 2231136 h 5257800"/>
              <a:gd name="connsiteX317" fmla="*/ 246888 w 3511324"/>
              <a:gd name="connsiteY317" fmla="*/ 2441448 h 5257800"/>
              <a:gd name="connsiteX318" fmla="*/ 219456 w 3511324"/>
              <a:gd name="connsiteY318" fmla="*/ 2542032 h 5257800"/>
              <a:gd name="connsiteX319" fmla="*/ 210312 w 3511324"/>
              <a:gd name="connsiteY319" fmla="*/ 2633472 h 5257800"/>
              <a:gd name="connsiteX320" fmla="*/ 164592 w 3511324"/>
              <a:gd name="connsiteY320" fmla="*/ 2715768 h 5257800"/>
              <a:gd name="connsiteX321" fmla="*/ 155448 w 3511324"/>
              <a:gd name="connsiteY321" fmla="*/ 2916936 h 5257800"/>
              <a:gd name="connsiteX322" fmla="*/ 182880 w 3511324"/>
              <a:gd name="connsiteY322" fmla="*/ 3968496 h 5257800"/>
              <a:gd name="connsiteX323" fmla="*/ 210312 w 3511324"/>
              <a:gd name="connsiteY323" fmla="*/ 4041648 h 5257800"/>
              <a:gd name="connsiteX324" fmla="*/ 219456 w 3511324"/>
              <a:gd name="connsiteY324" fmla="*/ 4123944 h 5257800"/>
              <a:gd name="connsiteX325" fmla="*/ 411480 w 3511324"/>
              <a:gd name="connsiteY325" fmla="*/ 4425696 h 5257800"/>
              <a:gd name="connsiteX326" fmla="*/ 502920 w 3511324"/>
              <a:gd name="connsiteY326" fmla="*/ 4581144 h 5257800"/>
              <a:gd name="connsiteX327" fmla="*/ 576072 w 3511324"/>
              <a:gd name="connsiteY327" fmla="*/ 4645152 h 5257800"/>
              <a:gd name="connsiteX328" fmla="*/ 676656 w 3511324"/>
              <a:gd name="connsiteY328" fmla="*/ 4745736 h 5257800"/>
              <a:gd name="connsiteX329" fmla="*/ 731520 w 3511324"/>
              <a:gd name="connsiteY329" fmla="*/ 4773168 h 5257800"/>
              <a:gd name="connsiteX330" fmla="*/ 768096 w 3511324"/>
              <a:gd name="connsiteY330" fmla="*/ 4791456 h 5257800"/>
              <a:gd name="connsiteX331" fmla="*/ 804672 w 3511324"/>
              <a:gd name="connsiteY331" fmla="*/ 4828032 h 5257800"/>
              <a:gd name="connsiteX332" fmla="*/ 841248 w 3511324"/>
              <a:gd name="connsiteY332" fmla="*/ 4837176 h 5257800"/>
              <a:gd name="connsiteX333" fmla="*/ 950976 w 3511324"/>
              <a:gd name="connsiteY333" fmla="*/ 4882896 h 5257800"/>
              <a:gd name="connsiteX334" fmla="*/ 1033272 w 3511324"/>
              <a:gd name="connsiteY334" fmla="*/ 4919472 h 5257800"/>
              <a:gd name="connsiteX335" fmla="*/ 1188720 w 3511324"/>
              <a:gd name="connsiteY335" fmla="*/ 4965192 h 5257800"/>
              <a:gd name="connsiteX336" fmla="*/ 1271016 w 3511324"/>
              <a:gd name="connsiteY336" fmla="*/ 4983480 h 5257800"/>
              <a:gd name="connsiteX337" fmla="*/ 1444752 w 3511324"/>
              <a:gd name="connsiteY337" fmla="*/ 5029200 h 5257800"/>
              <a:gd name="connsiteX338" fmla="*/ 1572768 w 3511324"/>
              <a:gd name="connsiteY338" fmla="*/ 5038344 h 5257800"/>
              <a:gd name="connsiteX339" fmla="*/ 1673352 w 3511324"/>
              <a:gd name="connsiteY339" fmla="*/ 5084064 h 5257800"/>
              <a:gd name="connsiteX340" fmla="*/ 1764792 w 3511324"/>
              <a:gd name="connsiteY340" fmla="*/ 5093208 h 5257800"/>
              <a:gd name="connsiteX341" fmla="*/ 1993392 w 3511324"/>
              <a:gd name="connsiteY341" fmla="*/ 5111496 h 5257800"/>
              <a:gd name="connsiteX342" fmla="*/ 2267712 w 3511324"/>
              <a:gd name="connsiteY342" fmla="*/ 5093208 h 5257800"/>
              <a:gd name="connsiteX343" fmla="*/ 2313432 w 3511324"/>
              <a:gd name="connsiteY343" fmla="*/ 5074920 h 5257800"/>
              <a:gd name="connsiteX344" fmla="*/ 2432304 w 3511324"/>
              <a:gd name="connsiteY344" fmla="*/ 5020056 h 5257800"/>
              <a:gd name="connsiteX345" fmla="*/ 2532888 w 3511324"/>
              <a:gd name="connsiteY345" fmla="*/ 4992624 h 5257800"/>
              <a:gd name="connsiteX346" fmla="*/ 2816352 w 3511324"/>
              <a:gd name="connsiteY346" fmla="*/ 4928616 h 5257800"/>
              <a:gd name="connsiteX347" fmla="*/ 2862072 w 3511324"/>
              <a:gd name="connsiteY347" fmla="*/ 4901184 h 5257800"/>
              <a:gd name="connsiteX348" fmla="*/ 2971800 w 3511324"/>
              <a:gd name="connsiteY348" fmla="*/ 4846320 h 5257800"/>
              <a:gd name="connsiteX349" fmla="*/ 3072384 w 3511324"/>
              <a:gd name="connsiteY349" fmla="*/ 4672584 h 5257800"/>
              <a:gd name="connsiteX350" fmla="*/ 3081528 w 3511324"/>
              <a:gd name="connsiteY350" fmla="*/ 4608576 h 5257800"/>
              <a:gd name="connsiteX351" fmla="*/ 3118104 w 3511324"/>
              <a:gd name="connsiteY351" fmla="*/ 4544568 h 5257800"/>
              <a:gd name="connsiteX352" fmla="*/ 3145536 w 3511324"/>
              <a:gd name="connsiteY352" fmla="*/ 4480560 h 5257800"/>
              <a:gd name="connsiteX353" fmla="*/ 3182112 w 3511324"/>
              <a:gd name="connsiteY353" fmla="*/ 4416552 h 5257800"/>
              <a:gd name="connsiteX354" fmla="*/ 3209544 w 3511324"/>
              <a:gd name="connsiteY354" fmla="*/ 4343400 h 5257800"/>
              <a:gd name="connsiteX355" fmla="*/ 3255264 w 3511324"/>
              <a:gd name="connsiteY355" fmla="*/ 4261104 h 5257800"/>
              <a:gd name="connsiteX356" fmla="*/ 3337560 w 3511324"/>
              <a:gd name="connsiteY356" fmla="*/ 3950208 h 5257800"/>
              <a:gd name="connsiteX357" fmla="*/ 3392424 w 3511324"/>
              <a:gd name="connsiteY357" fmla="*/ 3776472 h 5257800"/>
              <a:gd name="connsiteX358" fmla="*/ 3419856 w 3511324"/>
              <a:gd name="connsiteY358" fmla="*/ 3447288 h 5257800"/>
              <a:gd name="connsiteX359" fmla="*/ 3429000 w 3511324"/>
              <a:gd name="connsiteY359" fmla="*/ 3328416 h 5257800"/>
              <a:gd name="connsiteX360" fmla="*/ 3410712 w 3511324"/>
              <a:gd name="connsiteY360" fmla="*/ 2834640 h 5257800"/>
              <a:gd name="connsiteX361" fmla="*/ 3392424 w 3511324"/>
              <a:gd name="connsiteY361" fmla="*/ 2706624 h 5257800"/>
              <a:gd name="connsiteX362" fmla="*/ 3383280 w 3511324"/>
              <a:gd name="connsiteY362" fmla="*/ 2587752 h 5257800"/>
              <a:gd name="connsiteX363" fmla="*/ 3337560 w 3511324"/>
              <a:gd name="connsiteY363" fmla="*/ 2478024 h 5257800"/>
              <a:gd name="connsiteX364" fmla="*/ 3300984 w 3511324"/>
              <a:gd name="connsiteY364" fmla="*/ 2249424 h 5257800"/>
              <a:gd name="connsiteX365" fmla="*/ 3282696 w 3511324"/>
              <a:gd name="connsiteY365" fmla="*/ 2157984 h 5257800"/>
              <a:gd name="connsiteX366" fmla="*/ 3273552 w 3511324"/>
              <a:gd name="connsiteY366" fmla="*/ 1956816 h 5257800"/>
              <a:gd name="connsiteX367" fmla="*/ 3255264 w 3511324"/>
              <a:gd name="connsiteY367" fmla="*/ 1856232 h 5257800"/>
              <a:gd name="connsiteX368" fmla="*/ 3227832 w 3511324"/>
              <a:gd name="connsiteY368" fmla="*/ 1673352 h 5257800"/>
              <a:gd name="connsiteX369" fmla="*/ 3127248 w 3511324"/>
              <a:gd name="connsiteY369" fmla="*/ 1453896 h 5257800"/>
              <a:gd name="connsiteX370" fmla="*/ 3090672 w 3511324"/>
              <a:gd name="connsiteY370" fmla="*/ 1353312 h 5257800"/>
              <a:gd name="connsiteX371" fmla="*/ 3044952 w 3511324"/>
              <a:gd name="connsiteY371" fmla="*/ 1280160 h 5257800"/>
              <a:gd name="connsiteX372" fmla="*/ 2953512 w 3511324"/>
              <a:gd name="connsiteY372" fmla="*/ 1115568 h 5257800"/>
              <a:gd name="connsiteX373" fmla="*/ 2926080 w 3511324"/>
              <a:gd name="connsiteY373" fmla="*/ 1051560 h 5257800"/>
              <a:gd name="connsiteX374" fmla="*/ 2889504 w 3511324"/>
              <a:gd name="connsiteY374" fmla="*/ 987552 h 5257800"/>
              <a:gd name="connsiteX375" fmla="*/ 2862072 w 3511324"/>
              <a:gd name="connsiteY375" fmla="*/ 923544 h 5257800"/>
              <a:gd name="connsiteX376" fmla="*/ 2724912 w 3511324"/>
              <a:gd name="connsiteY376" fmla="*/ 676656 h 5257800"/>
              <a:gd name="connsiteX377" fmla="*/ 2642616 w 3511324"/>
              <a:gd name="connsiteY377" fmla="*/ 594360 h 5257800"/>
              <a:gd name="connsiteX378" fmla="*/ 2569464 w 3511324"/>
              <a:gd name="connsiteY378" fmla="*/ 512064 h 5257800"/>
              <a:gd name="connsiteX379" fmla="*/ 2505456 w 3511324"/>
              <a:gd name="connsiteY379" fmla="*/ 429768 h 5257800"/>
              <a:gd name="connsiteX380" fmla="*/ 2432304 w 3511324"/>
              <a:gd name="connsiteY380" fmla="*/ 374904 h 5257800"/>
              <a:gd name="connsiteX381" fmla="*/ 2368296 w 3511324"/>
              <a:gd name="connsiteY381" fmla="*/ 320040 h 5257800"/>
              <a:gd name="connsiteX382" fmla="*/ 2331720 w 3511324"/>
              <a:gd name="connsiteY382" fmla="*/ 274320 h 5257800"/>
              <a:gd name="connsiteX383" fmla="*/ 2176272 w 3511324"/>
              <a:gd name="connsiteY383" fmla="*/ 146304 h 5257800"/>
              <a:gd name="connsiteX384" fmla="*/ 2139696 w 3511324"/>
              <a:gd name="connsiteY384" fmla="*/ 128016 h 5257800"/>
              <a:gd name="connsiteX385" fmla="*/ 2093976 w 3511324"/>
              <a:gd name="connsiteY385" fmla="*/ 91440 h 5257800"/>
              <a:gd name="connsiteX386" fmla="*/ 2011680 w 3511324"/>
              <a:gd name="connsiteY386" fmla="*/ 64008 h 5257800"/>
              <a:gd name="connsiteX387" fmla="*/ 1965960 w 3511324"/>
              <a:gd name="connsiteY387" fmla="*/ 36576 h 5257800"/>
              <a:gd name="connsiteX388" fmla="*/ 1920240 w 3511324"/>
              <a:gd name="connsiteY388" fmla="*/ 27432 h 5257800"/>
              <a:gd name="connsiteX389" fmla="*/ 1847088 w 3511324"/>
              <a:gd name="connsiteY389" fmla="*/ 0 h 5257800"/>
              <a:gd name="connsiteX390" fmla="*/ 1545336 w 3511324"/>
              <a:gd name="connsiteY390" fmla="*/ 18288 h 5257800"/>
              <a:gd name="connsiteX391" fmla="*/ 1453896 w 3511324"/>
              <a:gd name="connsiteY391" fmla="*/ 27432 h 5257800"/>
              <a:gd name="connsiteX392" fmla="*/ 1371600 w 3511324"/>
              <a:gd name="connsiteY392" fmla="*/ 91440 h 5257800"/>
              <a:gd name="connsiteX393" fmla="*/ 1289304 w 3511324"/>
              <a:gd name="connsiteY393" fmla="*/ 109728 h 5257800"/>
              <a:gd name="connsiteX394" fmla="*/ 1188720 w 3511324"/>
              <a:gd name="connsiteY394" fmla="*/ 137160 h 5257800"/>
              <a:gd name="connsiteX395" fmla="*/ 1106424 w 3511324"/>
              <a:gd name="connsiteY395" fmla="*/ 192024 h 5257800"/>
              <a:gd name="connsiteX396" fmla="*/ 969264 w 3511324"/>
              <a:gd name="connsiteY396" fmla="*/ 329184 h 5257800"/>
              <a:gd name="connsiteX397" fmla="*/ 914400 w 3511324"/>
              <a:gd name="connsiteY397" fmla="*/ 411480 h 5257800"/>
              <a:gd name="connsiteX398" fmla="*/ 822960 w 3511324"/>
              <a:gd name="connsiteY398" fmla="*/ 594360 h 5257800"/>
              <a:gd name="connsiteX399" fmla="*/ 777240 w 3511324"/>
              <a:gd name="connsiteY399" fmla="*/ 713232 h 5257800"/>
              <a:gd name="connsiteX400" fmla="*/ 667512 w 3511324"/>
              <a:gd name="connsiteY400" fmla="*/ 896112 h 5257800"/>
              <a:gd name="connsiteX401" fmla="*/ 612648 w 3511324"/>
              <a:gd name="connsiteY401" fmla="*/ 978408 h 5257800"/>
              <a:gd name="connsiteX402" fmla="*/ 566928 w 3511324"/>
              <a:gd name="connsiteY402" fmla="*/ 1088136 h 5257800"/>
              <a:gd name="connsiteX403" fmla="*/ 512064 w 3511324"/>
              <a:gd name="connsiteY403" fmla="*/ 1316736 h 5257800"/>
              <a:gd name="connsiteX404" fmla="*/ 466344 w 3511324"/>
              <a:gd name="connsiteY404" fmla="*/ 1435608 h 5257800"/>
              <a:gd name="connsiteX405" fmla="*/ 411480 w 3511324"/>
              <a:gd name="connsiteY405" fmla="*/ 1682496 h 5257800"/>
              <a:gd name="connsiteX406" fmla="*/ 356616 w 3511324"/>
              <a:gd name="connsiteY406" fmla="*/ 1883664 h 5257800"/>
              <a:gd name="connsiteX407" fmla="*/ 329184 w 3511324"/>
              <a:gd name="connsiteY407" fmla="*/ 2002536 h 5257800"/>
              <a:gd name="connsiteX408" fmla="*/ 301752 w 3511324"/>
              <a:gd name="connsiteY408" fmla="*/ 2093976 h 5257800"/>
              <a:gd name="connsiteX409" fmla="*/ 274320 w 3511324"/>
              <a:gd name="connsiteY409" fmla="*/ 2212848 h 5257800"/>
              <a:gd name="connsiteX410" fmla="*/ 201168 w 3511324"/>
              <a:gd name="connsiteY410" fmla="*/ 2423160 h 5257800"/>
              <a:gd name="connsiteX411" fmla="*/ 146304 w 3511324"/>
              <a:gd name="connsiteY411" fmla="*/ 2651760 h 5257800"/>
              <a:gd name="connsiteX412" fmla="*/ 109728 w 3511324"/>
              <a:gd name="connsiteY412" fmla="*/ 2761488 h 5257800"/>
              <a:gd name="connsiteX413" fmla="*/ 91440 w 3511324"/>
              <a:gd name="connsiteY413" fmla="*/ 2971800 h 5257800"/>
              <a:gd name="connsiteX414" fmla="*/ 45720 w 3511324"/>
              <a:gd name="connsiteY414" fmla="*/ 3163824 h 5257800"/>
              <a:gd name="connsiteX415" fmla="*/ 36576 w 3511324"/>
              <a:gd name="connsiteY415" fmla="*/ 3273552 h 5257800"/>
              <a:gd name="connsiteX416" fmla="*/ 18288 w 3511324"/>
              <a:gd name="connsiteY416" fmla="*/ 3364992 h 5257800"/>
              <a:gd name="connsiteX417" fmla="*/ 0 w 3511324"/>
              <a:gd name="connsiteY417" fmla="*/ 3575304 h 5257800"/>
              <a:gd name="connsiteX418" fmla="*/ 27432 w 3511324"/>
              <a:gd name="connsiteY418" fmla="*/ 3867912 h 5257800"/>
              <a:gd name="connsiteX419" fmla="*/ 91440 w 3511324"/>
              <a:gd name="connsiteY419" fmla="*/ 4050792 h 5257800"/>
              <a:gd name="connsiteX420" fmla="*/ 128016 w 3511324"/>
              <a:gd name="connsiteY420" fmla="*/ 4096512 h 5257800"/>
              <a:gd name="connsiteX421" fmla="*/ 210312 w 3511324"/>
              <a:gd name="connsiteY421" fmla="*/ 4251960 h 5257800"/>
              <a:gd name="connsiteX422" fmla="*/ 256032 w 3511324"/>
              <a:gd name="connsiteY422" fmla="*/ 4325112 h 5257800"/>
              <a:gd name="connsiteX423" fmla="*/ 457200 w 3511324"/>
              <a:gd name="connsiteY423" fmla="*/ 4498848 h 5257800"/>
              <a:gd name="connsiteX424" fmla="*/ 576072 w 3511324"/>
              <a:gd name="connsiteY424" fmla="*/ 4590288 h 5257800"/>
              <a:gd name="connsiteX425" fmla="*/ 886968 w 3511324"/>
              <a:gd name="connsiteY425" fmla="*/ 4745736 h 5257800"/>
              <a:gd name="connsiteX426" fmla="*/ 1097280 w 3511324"/>
              <a:gd name="connsiteY426" fmla="*/ 4809744 h 5257800"/>
              <a:gd name="connsiteX427" fmla="*/ 1261872 w 3511324"/>
              <a:gd name="connsiteY427" fmla="*/ 4864608 h 5257800"/>
              <a:gd name="connsiteX428" fmla="*/ 1335024 w 3511324"/>
              <a:gd name="connsiteY428" fmla="*/ 4892040 h 5257800"/>
              <a:gd name="connsiteX429" fmla="*/ 1490472 w 3511324"/>
              <a:gd name="connsiteY429" fmla="*/ 4910328 h 5257800"/>
              <a:gd name="connsiteX430" fmla="*/ 2103120 w 3511324"/>
              <a:gd name="connsiteY430" fmla="*/ 4919472 h 5257800"/>
              <a:gd name="connsiteX431" fmla="*/ 2743200 w 3511324"/>
              <a:gd name="connsiteY431" fmla="*/ 4919472 h 5257800"/>
              <a:gd name="connsiteX432" fmla="*/ 2871216 w 3511324"/>
              <a:gd name="connsiteY432" fmla="*/ 4882896 h 5257800"/>
              <a:gd name="connsiteX433" fmla="*/ 2916936 w 3511324"/>
              <a:gd name="connsiteY433" fmla="*/ 4846320 h 5257800"/>
              <a:gd name="connsiteX434" fmla="*/ 2962656 w 3511324"/>
              <a:gd name="connsiteY434" fmla="*/ 4818888 h 5257800"/>
              <a:gd name="connsiteX435" fmla="*/ 2980944 w 3511324"/>
              <a:gd name="connsiteY435" fmla="*/ 4773168 h 5257800"/>
              <a:gd name="connsiteX436" fmla="*/ 3017520 w 3511324"/>
              <a:gd name="connsiteY436" fmla="*/ 4727448 h 5257800"/>
              <a:gd name="connsiteX437" fmla="*/ 3044952 w 3511324"/>
              <a:gd name="connsiteY437" fmla="*/ 4663440 h 5257800"/>
              <a:gd name="connsiteX438" fmla="*/ 3072384 w 3511324"/>
              <a:gd name="connsiteY438" fmla="*/ 4608576 h 5257800"/>
              <a:gd name="connsiteX439" fmla="*/ 3108960 w 3511324"/>
              <a:gd name="connsiteY439" fmla="*/ 4480560 h 5257800"/>
              <a:gd name="connsiteX440" fmla="*/ 3145536 w 3511324"/>
              <a:gd name="connsiteY440" fmla="*/ 4361688 h 5257800"/>
              <a:gd name="connsiteX441" fmla="*/ 3182112 w 3511324"/>
              <a:gd name="connsiteY441" fmla="*/ 4206240 h 5257800"/>
              <a:gd name="connsiteX442" fmla="*/ 3191256 w 3511324"/>
              <a:gd name="connsiteY442" fmla="*/ 4133088 h 5257800"/>
              <a:gd name="connsiteX443" fmla="*/ 3209544 w 3511324"/>
              <a:gd name="connsiteY443" fmla="*/ 4032504 h 5257800"/>
              <a:gd name="connsiteX444" fmla="*/ 3236976 w 3511324"/>
              <a:gd name="connsiteY444" fmla="*/ 3813048 h 5257800"/>
              <a:gd name="connsiteX445" fmla="*/ 3319272 w 3511324"/>
              <a:gd name="connsiteY445" fmla="*/ 3502152 h 5257800"/>
              <a:gd name="connsiteX446" fmla="*/ 3346704 w 3511324"/>
              <a:gd name="connsiteY446" fmla="*/ 3392424 h 5257800"/>
              <a:gd name="connsiteX447" fmla="*/ 3429000 w 3511324"/>
              <a:gd name="connsiteY447" fmla="*/ 3081528 h 5257800"/>
              <a:gd name="connsiteX448" fmla="*/ 3429000 w 3511324"/>
              <a:gd name="connsiteY448" fmla="*/ 2011680 h 5257800"/>
              <a:gd name="connsiteX449" fmla="*/ 3410712 w 3511324"/>
              <a:gd name="connsiteY449" fmla="*/ 1920240 h 5257800"/>
              <a:gd name="connsiteX450" fmla="*/ 3364992 w 3511324"/>
              <a:gd name="connsiteY450" fmla="*/ 1801368 h 5257800"/>
              <a:gd name="connsiteX451" fmla="*/ 3355848 w 3511324"/>
              <a:gd name="connsiteY451" fmla="*/ 1709928 h 5257800"/>
              <a:gd name="connsiteX452" fmla="*/ 3328416 w 3511324"/>
              <a:gd name="connsiteY452" fmla="*/ 1645920 h 5257800"/>
              <a:gd name="connsiteX453" fmla="*/ 3300984 w 3511324"/>
              <a:gd name="connsiteY453" fmla="*/ 1563624 h 5257800"/>
              <a:gd name="connsiteX454" fmla="*/ 3291840 w 3511324"/>
              <a:gd name="connsiteY454" fmla="*/ 1508760 h 5257800"/>
              <a:gd name="connsiteX455" fmla="*/ 3264408 w 3511324"/>
              <a:gd name="connsiteY455" fmla="*/ 1444752 h 5257800"/>
              <a:gd name="connsiteX456" fmla="*/ 3209544 w 3511324"/>
              <a:gd name="connsiteY456" fmla="*/ 1261872 h 5257800"/>
              <a:gd name="connsiteX457" fmla="*/ 3081528 w 3511324"/>
              <a:gd name="connsiteY457" fmla="*/ 1088136 h 5257800"/>
              <a:gd name="connsiteX458" fmla="*/ 3035808 w 3511324"/>
              <a:gd name="connsiteY458" fmla="*/ 1005840 h 5257800"/>
              <a:gd name="connsiteX459" fmla="*/ 2953512 w 3511324"/>
              <a:gd name="connsiteY459" fmla="*/ 905256 h 5257800"/>
              <a:gd name="connsiteX460" fmla="*/ 2788920 w 3511324"/>
              <a:gd name="connsiteY460" fmla="*/ 694944 h 5257800"/>
              <a:gd name="connsiteX461" fmla="*/ 2450592 w 3511324"/>
              <a:gd name="connsiteY461" fmla="*/ 365760 h 5257800"/>
              <a:gd name="connsiteX462" fmla="*/ 2340864 w 3511324"/>
              <a:gd name="connsiteY462" fmla="*/ 265176 h 5257800"/>
              <a:gd name="connsiteX463" fmla="*/ 2295144 w 3511324"/>
              <a:gd name="connsiteY463" fmla="*/ 246888 h 5257800"/>
              <a:gd name="connsiteX464" fmla="*/ 2212848 w 3511324"/>
              <a:gd name="connsiteY464" fmla="*/ 192024 h 5257800"/>
              <a:gd name="connsiteX465" fmla="*/ 2167128 w 3511324"/>
              <a:gd name="connsiteY465" fmla="*/ 137160 h 5257800"/>
              <a:gd name="connsiteX466" fmla="*/ 2148840 w 3511324"/>
              <a:gd name="connsiteY466" fmla="*/ 128016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</a:cxnLst>
            <a:rect l="l" t="t" r="r" b="b"/>
            <a:pathLst>
              <a:path w="3511324" h="5257800">
                <a:moveTo>
                  <a:pt x="1261872" y="36576"/>
                </a:moveTo>
                <a:cubicBezTo>
                  <a:pt x="880872" y="1426464"/>
                  <a:pt x="490394" y="2813788"/>
                  <a:pt x="118872" y="4206240"/>
                </a:cubicBezTo>
                <a:cubicBezTo>
                  <a:pt x="114641" y="4222099"/>
                  <a:pt x="129819" y="4237279"/>
                  <a:pt x="137160" y="4251960"/>
                </a:cubicBezTo>
                <a:cubicBezTo>
                  <a:pt x="148150" y="4273939"/>
                  <a:pt x="161544" y="4294632"/>
                  <a:pt x="173736" y="4315968"/>
                </a:cubicBezTo>
                <a:cubicBezTo>
                  <a:pt x="191033" y="4385157"/>
                  <a:pt x="171833" y="4327346"/>
                  <a:pt x="228600" y="4416552"/>
                </a:cubicBezTo>
                <a:cubicBezTo>
                  <a:pt x="235918" y="4428052"/>
                  <a:pt x="238162" y="4442656"/>
                  <a:pt x="246888" y="4453128"/>
                </a:cubicBezTo>
                <a:cubicBezTo>
                  <a:pt x="253923" y="4461571"/>
                  <a:pt x="266049" y="4464179"/>
                  <a:pt x="274320" y="4471416"/>
                </a:cubicBezTo>
                <a:cubicBezTo>
                  <a:pt x="290540" y="4485608"/>
                  <a:pt x="305622" y="4501116"/>
                  <a:pt x="320040" y="4517136"/>
                </a:cubicBezTo>
                <a:cubicBezTo>
                  <a:pt x="333096" y="4531643"/>
                  <a:pt x="345790" y="4546617"/>
                  <a:pt x="356616" y="4562856"/>
                </a:cubicBezTo>
                <a:cubicBezTo>
                  <a:pt x="364177" y="4574198"/>
                  <a:pt x="366033" y="4589083"/>
                  <a:pt x="374904" y="4599432"/>
                </a:cubicBezTo>
                <a:cubicBezTo>
                  <a:pt x="384822" y="4611003"/>
                  <a:pt x="400704" y="4616088"/>
                  <a:pt x="411480" y="4626864"/>
                </a:cubicBezTo>
                <a:cubicBezTo>
                  <a:pt x="516795" y="4732179"/>
                  <a:pt x="389314" y="4630328"/>
                  <a:pt x="521208" y="4745736"/>
                </a:cubicBezTo>
                <a:cubicBezTo>
                  <a:pt x="670333" y="4876220"/>
                  <a:pt x="539791" y="4756164"/>
                  <a:pt x="667512" y="4846320"/>
                </a:cubicBezTo>
                <a:cubicBezTo>
                  <a:pt x="699401" y="4868830"/>
                  <a:pt x="724039" y="4902016"/>
                  <a:pt x="758952" y="4919472"/>
                </a:cubicBezTo>
                <a:cubicBezTo>
                  <a:pt x="771144" y="4925568"/>
                  <a:pt x="784436" y="4929837"/>
                  <a:pt x="795528" y="4937760"/>
                </a:cubicBezTo>
                <a:cubicBezTo>
                  <a:pt x="806051" y="4945276"/>
                  <a:pt x="813026" y="4956913"/>
                  <a:pt x="822960" y="4965192"/>
                </a:cubicBezTo>
                <a:cubicBezTo>
                  <a:pt x="831403" y="4972227"/>
                  <a:pt x="841600" y="4976886"/>
                  <a:pt x="850392" y="4983480"/>
                </a:cubicBezTo>
                <a:cubicBezTo>
                  <a:pt x="866005" y="4995190"/>
                  <a:pt x="878656" y="5011328"/>
                  <a:pt x="896112" y="5020056"/>
                </a:cubicBezTo>
                <a:cubicBezTo>
                  <a:pt x="910013" y="5027007"/>
                  <a:pt x="926592" y="5026152"/>
                  <a:pt x="941832" y="5029200"/>
                </a:cubicBezTo>
                <a:cubicBezTo>
                  <a:pt x="1065849" y="5100067"/>
                  <a:pt x="941457" y="5034536"/>
                  <a:pt x="1088136" y="5093208"/>
                </a:cubicBezTo>
                <a:cubicBezTo>
                  <a:pt x="1188506" y="5133356"/>
                  <a:pt x="1110725" y="5130501"/>
                  <a:pt x="1271016" y="5157216"/>
                </a:cubicBezTo>
                <a:cubicBezTo>
                  <a:pt x="1317059" y="5164890"/>
                  <a:pt x="1353463" y="5169458"/>
                  <a:pt x="1399032" y="5184648"/>
                </a:cubicBezTo>
                <a:cubicBezTo>
                  <a:pt x="1408176" y="5187696"/>
                  <a:pt x="1417113" y="5191454"/>
                  <a:pt x="1426464" y="5193792"/>
                </a:cubicBezTo>
                <a:cubicBezTo>
                  <a:pt x="1441542" y="5197561"/>
                  <a:pt x="1457298" y="5198470"/>
                  <a:pt x="1472184" y="5202936"/>
                </a:cubicBezTo>
                <a:cubicBezTo>
                  <a:pt x="1487906" y="5207653"/>
                  <a:pt x="1502332" y="5216033"/>
                  <a:pt x="1517904" y="5221224"/>
                </a:cubicBezTo>
                <a:cubicBezTo>
                  <a:pt x="1542789" y="5229519"/>
                  <a:pt x="1645659" y="5248650"/>
                  <a:pt x="1645920" y="5248656"/>
                </a:cubicBezTo>
                <a:lnTo>
                  <a:pt x="2029968" y="5257800"/>
                </a:lnTo>
                <a:cubicBezTo>
                  <a:pt x="2191512" y="5251704"/>
                  <a:pt x="2353930" y="5257364"/>
                  <a:pt x="2514600" y="5239512"/>
                </a:cubicBezTo>
                <a:cubicBezTo>
                  <a:pt x="2536555" y="5237073"/>
                  <a:pt x="2621348" y="5184607"/>
                  <a:pt x="2651760" y="5166360"/>
                </a:cubicBezTo>
                <a:cubicBezTo>
                  <a:pt x="2671361" y="5136958"/>
                  <a:pt x="2680077" y="5122169"/>
                  <a:pt x="2706624" y="5093208"/>
                </a:cubicBezTo>
                <a:cubicBezTo>
                  <a:pt x="2727013" y="5070965"/>
                  <a:pt x="2749296" y="5050536"/>
                  <a:pt x="2770632" y="5029200"/>
                </a:cubicBezTo>
                <a:cubicBezTo>
                  <a:pt x="2782824" y="5017008"/>
                  <a:pt x="2797644" y="5006970"/>
                  <a:pt x="2807208" y="4992624"/>
                </a:cubicBezTo>
                <a:cubicBezTo>
                  <a:pt x="2813304" y="4983480"/>
                  <a:pt x="2817225" y="4972429"/>
                  <a:pt x="2825496" y="4965192"/>
                </a:cubicBezTo>
                <a:cubicBezTo>
                  <a:pt x="2842037" y="4950718"/>
                  <a:pt x="2862072" y="4940808"/>
                  <a:pt x="2880360" y="4928616"/>
                </a:cubicBezTo>
                <a:cubicBezTo>
                  <a:pt x="2919594" y="4850149"/>
                  <a:pt x="2874382" y="4925450"/>
                  <a:pt x="2926080" y="4873752"/>
                </a:cubicBezTo>
                <a:cubicBezTo>
                  <a:pt x="2933851" y="4865981"/>
                  <a:pt x="2937980" y="4855263"/>
                  <a:pt x="2944368" y="4846320"/>
                </a:cubicBezTo>
                <a:cubicBezTo>
                  <a:pt x="2953226" y="4833919"/>
                  <a:pt x="2962044" y="4821452"/>
                  <a:pt x="2971800" y="4809744"/>
                </a:cubicBezTo>
                <a:cubicBezTo>
                  <a:pt x="2992542" y="4784853"/>
                  <a:pt x="3016368" y="4762513"/>
                  <a:pt x="3035808" y="4736592"/>
                </a:cubicBezTo>
                <a:cubicBezTo>
                  <a:pt x="3068109" y="4693524"/>
                  <a:pt x="3043053" y="4708862"/>
                  <a:pt x="3063240" y="4663440"/>
                </a:cubicBezTo>
                <a:cubicBezTo>
                  <a:pt x="3070458" y="4647199"/>
                  <a:pt x="3082308" y="4633402"/>
                  <a:pt x="3090672" y="4617720"/>
                </a:cubicBezTo>
                <a:cubicBezTo>
                  <a:pt x="3176541" y="4456715"/>
                  <a:pt x="3102065" y="4583491"/>
                  <a:pt x="3163824" y="4480560"/>
                </a:cubicBezTo>
                <a:cubicBezTo>
                  <a:pt x="3166872" y="4465320"/>
                  <a:pt x="3167511" y="4449392"/>
                  <a:pt x="3172968" y="4434840"/>
                </a:cubicBezTo>
                <a:cubicBezTo>
                  <a:pt x="3176827" y="4424550"/>
                  <a:pt x="3187397" y="4417698"/>
                  <a:pt x="3191256" y="4407408"/>
                </a:cubicBezTo>
                <a:cubicBezTo>
                  <a:pt x="3196713" y="4392856"/>
                  <a:pt x="3195485" y="4376432"/>
                  <a:pt x="3200400" y="4361688"/>
                </a:cubicBezTo>
                <a:cubicBezTo>
                  <a:pt x="3204711" y="4348756"/>
                  <a:pt x="3213902" y="4337875"/>
                  <a:pt x="3218688" y="4325112"/>
                </a:cubicBezTo>
                <a:cubicBezTo>
                  <a:pt x="3226872" y="4303287"/>
                  <a:pt x="3233816" y="4252635"/>
                  <a:pt x="3236976" y="4233672"/>
                </a:cubicBezTo>
                <a:cubicBezTo>
                  <a:pt x="3241742" y="4171716"/>
                  <a:pt x="3246242" y="4095656"/>
                  <a:pt x="3255264" y="4032504"/>
                </a:cubicBezTo>
                <a:cubicBezTo>
                  <a:pt x="3257462" y="4017118"/>
                  <a:pt x="3257457" y="4000685"/>
                  <a:pt x="3264408" y="3986784"/>
                </a:cubicBezTo>
                <a:cubicBezTo>
                  <a:pt x="3270191" y="3975218"/>
                  <a:pt x="3282696" y="3968496"/>
                  <a:pt x="3291840" y="3959352"/>
                </a:cubicBezTo>
                <a:cubicBezTo>
                  <a:pt x="3314243" y="3802534"/>
                  <a:pt x="3288849" y="3953030"/>
                  <a:pt x="3310128" y="3867912"/>
                </a:cubicBezTo>
                <a:lnTo>
                  <a:pt x="3328416" y="3794760"/>
                </a:lnTo>
                <a:cubicBezTo>
                  <a:pt x="3331464" y="3770376"/>
                  <a:pt x="3334689" y="3746013"/>
                  <a:pt x="3337560" y="3721608"/>
                </a:cubicBezTo>
                <a:cubicBezTo>
                  <a:pt x="3340785" y="3694196"/>
                  <a:pt x="3340921" y="3666300"/>
                  <a:pt x="3346704" y="3639312"/>
                </a:cubicBezTo>
                <a:cubicBezTo>
                  <a:pt x="3350143" y="3623262"/>
                  <a:pt x="3358896" y="3608832"/>
                  <a:pt x="3364992" y="3593592"/>
                </a:cubicBezTo>
                <a:cubicBezTo>
                  <a:pt x="3378026" y="3524079"/>
                  <a:pt x="3400134" y="3411606"/>
                  <a:pt x="3410712" y="3337560"/>
                </a:cubicBezTo>
                <a:cubicBezTo>
                  <a:pt x="3436881" y="3154375"/>
                  <a:pt x="3396511" y="3374951"/>
                  <a:pt x="3429000" y="3090672"/>
                </a:cubicBezTo>
                <a:cubicBezTo>
                  <a:pt x="3434837" y="3039597"/>
                  <a:pt x="3462062" y="2907076"/>
                  <a:pt x="3474720" y="2843784"/>
                </a:cubicBezTo>
                <a:cubicBezTo>
                  <a:pt x="3480816" y="2779776"/>
                  <a:pt x="3486277" y="2715704"/>
                  <a:pt x="3493008" y="2651760"/>
                </a:cubicBezTo>
                <a:cubicBezTo>
                  <a:pt x="3498470" y="2599873"/>
                  <a:pt x="3509666" y="2548460"/>
                  <a:pt x="3511296" y="2496312"/>
                </a:cubicBezTo>
                <a:cubicBezTo>
                  <a:pt x="3512086" y="2471035"/>
                  <a:pt x="3496045" y="2285864"/>
                  <a:pt x="3493008" y="2249424"/>
                </a:cubicBezTo>
                <a:cubicBezTo>
                  <a:pt x="3483864" y="2026920"/>
                  <a:pt x="3502186" y="1801574"/>
                  <a:pt x="3465576" y="1581912"/>
                </a:cubicBezTo>
                <a:cubicBezTo>
                  <a:pt x="3462528" y="1563624"/>
                  <a:pt x="3459251" y="1545373"/>
                  <a:pt x="3456432" y="1527048"/>
                </a:cubicBezTo>
                <a:cubicBezTo>
                  <a:pt x="3453155" y="1505746"/>
                  <a:pt x="3454104" y="1483487"/>
                  <a:pt x="3447288" y="1463040"/>
                </a:cubicBezTo>
                <a:cubicBezTo>
                  <a:pt x="3432607" y="1418997"/>
                  <a:pt x="3392424" y="1335024"/>
                  <a:pt x="3392424" y="1335024"/>
                </a:cubicBezTo>
                <a:cubicBezTo>
                  <a:pt x="3385807" y="1295321"/>
                  <a:pt x="3382656" y="1272780"/>
                  <a:pt x="3374136" y="1234440"/>
                </a:cubicBezTo>
                <a:cubicBezTo>
                  <a:pt x="3371410" y="1222172"/>
                  <a:pt x="3369466" y="1209608"/>
                  <a:pt x="3364992" y="1197864"/>
                </a:cubicBezTo>
                <a:cubicBezTo>
                  <a:pt x="3255963" y="911663"/>
                  <a:pt x="3344426" y="1138444"/>
                  <a:pt x="3264408" y="978408"/>
                </a:cubicBezTo>
                <a:cubicBezTo>
                  <a:pt x="3257067" y="963727"/>
                  <a:pt x="3253461" y="947369"/>
                  <a:pt x="3246120" y="932688"/>
                </a:cubicBezTo>
                <a:cubicBezTo>
                  <a:pt x="3238172" y="916792"/>
                  <a:pt x="3228108" y="902039"/>
                  <a:pt x="3218688" y="886968"/>
                </a:cubicBezTo>
                <a:cubicBezTo>
                  <a:pt x="3212863" y="877649"/>
                  <a:pt x="3205315" y="869366"/>
                  <a:pt x="3200400" y="859536"/>
                </a:cubicBezTo>
                <a:cubicBezTo>
                  <a:pt x="3193059" y="844855"/>
                  <a:pt x="3190557" y="827891"/>
                  <a:pt x="3182112" y="813816"/>
                </a:cubicBezTo>
                <a:cubicBezTo>
                  <a:pt x="3172071" y="797081"/>
                  <a:pt x="3157077" y="783834"/>
                  <a:pt x="3145536" y="768096"/>
                </a:cubicBezTo>
                <a:cubicBezTo>
                  <a:pt x="3123534" y="738093"/>
                  <a:pt x="3104770" y="705709"/>
                  <a:pt x="3081528" y="676656"/>
                </a:cubicBezTo>
                <a:cubicBezTo>
                  <a:pt x="3069336" y="661416"/>
                  <a:pt x="3055430" y="647402"/>
                  <a:pt x="3044952" y="630936"/>
                </a:cubicBezTo>
                <a:cubicBezTo>
                  <a:pt x="3033975" y="613686"/>
                  <a:pt x="3030152" y="592150"/>
                  <a:pt x="3017520" y="576072"/>
                </a:cubicBezTo>
                <a:cubicBezTo>
                  <a:pt x="2996215" y="548956"/>
                  <a:pt x="2965910" y="529848"/>
                  <a:pt x="2944368" y="502920"/>
                </a:cubicBezTo>
                <a:cubicBezTo>
                  <a:pt x="2919984" y="472440"/>
                  <a:pt x="2895332" y="442173"/>
                  <a:pt x="2871216" y="411480"/>
                </a:cubicBezTo>
                <a:cubicBezTo>
                  <a:pt x="2861800" y="399497"/>
                  <a:pt x="2855976" y="384048"/>
                  <a:pt x="2843784" y="374904"/>
                </a:cubicBezTo>
                <a:cubicBezTo>
                  <a:pt x="2831592" y="365760"/>
                  <a:pt x="2817984" y="358248"/>
                  <a:pt x="2807208" y="347472"/>
                </a:cubicBezTo>
                <a:cubicBezTo>
                  <a:pt x="2796432" y="336696"/>
                  <a:pt x="2790028" y="322173"/>
                  <a:pt x="2779776" y="310896"/>
                </a:cubicBezTo>
                <a:cubicBezTo>
                  <a:pt x="2759479" y="288569"/>
                  <a:pt x="2740874" y="263625"/>
                  <a:pt x="2715768" y="246888"/>
                </a:cubicBezTo>
                <a:cubicBezTo>
                  <a:pt x="2694058" y="232415"/>
                  <a:pt x="2671608" y="218181"/>
                  <a:pt x="2651760" y="201168"/>
                </a:cubicBezTo>
                <a:cubicBezTo>
                  <a:pt x="2641942" y="192752"/>
                  <a:pt x="2634426" y="181814"/>
                  <a:pt x="2624328" y="173736"/>
                </a:cubicBezTo>
                <a:cubicBezTo>
                  <a:pt x="2585503" y="142676"/>
                  <a:pt x="2522537" y="101373"/>
                  <a:pt x="2478024" y="82296"/>
                </a:cubicBezTo>
                <a:cubicBezTo>
                  <a:pt x="2463739" y="76174"/>
                  <a:pt x="2447544" y="76200"/>
                  <a:pt x="2432304" y="73152"/>
                </a:cubicBezTo>
                <a:cubicBezTo>
                  <a:pt x="2414016" y="64008"/>
                  <a:pt x="2397100" y="51337"/>
                  <a:pt x="2377440" y="45720"/>
                </a:cubicBezTo>
                <a:cubicBezTo>
                  <a:pt x="2353812" y="38969"/>
                  <a:pt x="2328576" y="40313"/>
                  <a:pt x="2304288" y="36576"/>
                </a:cubicBezTo>
                <a:cubicBezTo>
                  <a:pt x="2167523" y="15535"/>
                  <a:pt x="2409211" y="38192"/>
                  <a:pt x="2130552" y="18288"/>
                </a:cubicBezTo>
                <a:cubicBezTo>
                  <a:pt x="2042160" y="21336"/>
                  <a:pt x="1953531" y="20284"/>
                  <a:pt x="1865376" y="27432"/>
                </a:cubicBezTo>
                <a:cubicBezTo>
                  <a:pt x="1828805" y="30397"/>
                  <a:pt x="1765091" y="57094"/>
                  <a:pt x="1728216" y="64008"/>
                </a:cubicBezTo>
                <a:cubicBezTo>
                  <a:pt x="1701088" y="69095"/>
                  <a:pt x="1673352" y="70104"/>
                  <a:pt x="1645920" y="73152"/>
                </a:cubicBezTo>
                <a:cubicBezTo>
                  <a:pt x="1636776" y="76200"/>
                  <a:pt x="1627756" y="79648"/>
                  <a:pt x="1618488" y="82296"/>
                </a:cubicBezTo>
                <a:cubicBezTo>
                  <a:pt x="1606404" y="85748"/>
                  <a:pt x="1593019" y="85560"/>
                  <a:pt x="1581912" y="91440"/>
                </a:cubicBezTo>
                <a:cubicBezTo>
                  <a:pt x="1540793" y="113209"/>
                  <a:pt x="1507178" y="149879"/>
                  <a:pt x="1463040" y="164592"/>
                </a:cubicBezTo>
                <a:cubicBezTo>
                  <a:pt x="1404988" y="183943"/>
                  <a:pt x="1468036" y="161490"/>
                  <a:pt x="1380744" y="201168"/>
                </a:cubicBezTo>
                <a:cubicBezTo>
                  <a:pt x="1339424" y="219950"/>
                  <a:pt x="1330932" y="214404"/>
                  <a:pt x="1298448" y="246888"/>
                </a:cubicBezTo>
                <a:cubicBezTo>
                  <a:pt x="1287672" y="257664"/>
                  <a:pt x="1281792" y="272688"/>
                  <a:pt x="1271016" y="283464"/>
                </a:cubicBezTo>
                <a:cubicBezTo>
                  <a:pt x="1260240" y="294240"/>
                  <a:pt x="1245717" y="300644"/>
                  <a:pt x="1234440" y="310896"/>
                </a:cubicBezTo>
                <a:cubicBezTo>
                  <a:pt x="1212113" y="331193"/>
                  <a:pt x="1170432" y="374904"/>
                  <a:pt x="1170432" y="374904"/>
                </a:cubicBezTo>
                <a:cubicBezTo>
                  <a:pt x="1149713" y="437060"/>
                  <a:pt x="1175399" y="371504"/>
                  <a:pt x="1106424" y="466344"/>
                </a:cubicBezTo>
                <a:cubicBezTo>
                  <a:pt x="1098407" y="477368"/>
                  <a:pt x="1094819" y="491039"/>
                  <a:pt x="1088136" y="502920"/>
                </a:cubicBezTo>
                <a:cubicBezTo>
                  <a:pt x="1067376" y="539826"/>
                  <a:pt x="1043065" y="574774"/>
                  <a:pt x="1024128" y="612648"/>
                </a:cubicBezTo>
                <a:cubicBezTo>
                  <a:pt x="909677" y="841549"/>
                  <a:pt x="1085981" y="480516"/>
                  <a:pt x="978408" y="731520"/>
                </a:cubicBezTo>
                <a:cubicBezTo>
                  <a:pt x="968728" y="754107"/>
                  <a:pt x="951682" y="773015"/>
                  <a:pt x="941832" y="795528"/>
                </a:cubicBezTo>
                <a:cubicBezTo>
                  <a:pt x="930242" y="822019"/>
                  <a:pt x="927332" y="851961"/>
                  <a:pt x="914400" y="877824"/>
                </a:cubicBezTo>
                <a:cubicBezTo>
                  <a:pt x="786232" y="1134161"/>
                  <a:pt x="826192" y="1007134"/>
                  <a:pt x="758952" y="1170432"/>
                </a:cubicBezTo>
                <a:cubicBezTo>
                  <a:pt x="749036" y="1194513"/>
                  <a:pt x="741875" y="1219689"/>
                  <a:pt x="731520" y="1243584"/>
                </a:cubicBezTo>
                <a:cubicBezTo>
                  <a:pt x="702233" y="1311170"/>
                  <a:pt x="661246" y="1374200"/>
                  <a:pt x="640080" y="1444752"/>
                </a:cubicBezTo>
                <a:cubicBezTo>
                  <a:pt x="630936" y="1475232"/>
                  <a:pt x="620746" y="1505418"/>
                  <a:pt x="612648" y="1536192"/>
                </a:cubicBezTo>
                <a:cubicBezTo>
                  <a:pt x="571974" y="1690754"/>
                  <a:pt x="619968" y="1544915"/>
                  <a:pt x="566928" y="1709928"/>
                </a:cubicBezTo>
                <a:cubicBezTo>
                  <a:pt x="549231" y="1764985"/>
                  <a:pt x="523406" y="1817811"/>
                  <a:pt x="512064" y="1874520"/>
                </a:cubicBezTo>
                <a:cubicBezTo>
                  <a:pt x="505968" y="1905000"/>
                  <a:pt x="503136" y="1936319"/>
                  <a:pt x="493776" y="1965960"/>
                </a:cubicBezTo>
                <a:cubicBezTo>
                  <a:pt x="484736" y="1994586"/>
                  <a:pt x="468630" y="2020498"/>
                  <a:pt x="457200" y="2048256"/>
                </a:cubicBezTo>
                <a:cubicBezTo>
                  <a:pt x="447284" y="2072337"/>
                  <a:pt x="437610" y="2096575"/>
                  <a:pt x="429768" y="2121408"/>
                </a:cubicBezTo>
                <a:cubicBezTo>
                  <a:pt x="419303" y="2154547"/>
                  <a:pt x="412322" y="2188705"/>
                  <a:pt x="402336" y="2221992"/>
                </a:cubicBezTo>
                <a:cubicBezTo>
                  <a:pt x="384502" y="2281437"/>
                  <a:pt x="368996" y="2320043"/>
                  <a:pt x="347472" y="2377440"/>
                </a:cubicBezTo>
                <a:cubicBezTo>
                  <a:pt x="344424" y="2410968"/>
                  <a:pt x="343579" y="2444770"/>
                  <a:pt x="338328" y="2478024"/>
                </a:cubicBezTo>
                <a:cubicBezTo>
                  <a:pt x="323977" y="2568913"/>
                  <a:pt x="318718" y="2530355"/>
                  <a:pt x="301752" y="2615184"/>
                </a:cubicBezTo>
                <a:cubicBezTo>
                  <a:pt x="293890" y="2654496"/>
                  <a:pt x="289134" y="2694369"/>
                  <a:pt x="283464" y="2734056"/>
                </a:cubicBezTo>
                <a:cubicBezTo>
                  <a:pt x="257068" y="2918825"/>
                  <a:pt x="298105" y="2657150"/>
                  <a:pt x="265176" y="2953512"/>
                </a:cubicBezTo>
                <a:cubicBezTo>
                  <a:pt x="261413" y="2987381"/>
                  <a:pt x="252984" y="3020568"/>
                  <a:pt x="246888" y="3054096"/>
                </a:cubicBezTo>
                <a:cubicBezTo>
                  <a:pt x="252984" y="3148584"/>
                  <a:pt x="258430" y="3243116"/>
                  <a:pt x="265176" y="3337560"/>
                </a:cubicBezTo>
                <a:cubicBezTo>
                  <a:pt x="267575" y="3371141"/>
                  <a:pt x="269871" y="3404773"/>
                  <a:pt x="274320" y="3438144"/>
                </a:cubicBezTo>
                <a:cubicBezTo>
                  <a:pt x="275981" y="3450601"/>
                  <a:pt x="281216" y="3462355"/>
                  <a:pt x="283464" y="3474720"/>
                </a:cubicBezTo>
                <a:cubicBezTo>
                  <a:pt x="302456" y="3579178"/>
                  <a:pt x="279422" y="3499171"/>
                  <a:pt x="310896" y="3593592"/>
                </a:cubicBezTo>
                <a:cubicBezTo>
                  <a:pt x="326484" y="3796235"/>
                  <a:pt x="307031" y="3630099"/>
                  <a:pt x="347472" y="3822192"/>
                </a:cubicBezTo>
                <a:cubicBezTo>
                  <a:pt x="371469" y="3936176"/>
                  <a:pt x="335665" y="3837314"/>
                  <a:pt x="384048" y="3950208"/>
                </a:cubicBezTo>
                <a:cubicBezTo>
                  <a:pt x="406256" y="4083456"/>
                  <a:pt x="374310" y="3918560"/>
                  <a:pt x="420624" y="4069080"/>
                </a:cubicBezTo>
                <a:cubicBezTo>
                  <a:pt x="449196" y="4161938"/>
                  <a:pt x="405553" y="4089485"/>
                  <a:pt x="438912" y="4206240"/>
                </a:cubicBezTo>
                <a:cubicBezTo>
                  <a:pt x="443795" y="4223329"/>
                  <a:pt x="457200" y="4236720"/>
                  <a:pt x="466344" y="4251960"/>
                </a:cubicBezTo>
                <a:cubicBezTo>
                  <a:pt x="469392" y="4264152"/>
                  <a:pt x="472762" y="4276268"/>
                  <a:pt x="475488" y="4288536"/>
                </a:cubicBezTo>
                <a:cubicBezTo>
                  <a:pt x="478859" y="4303708"/>
                  <a:pt x="479717" y="4319512"/>
                  <a:pt x="484632" y="4334256"/>
                </a:cubicBezTo>
                <a:cubicBezTo>
                  <a:pt x="491973" y="4356278"/>
                  <a:pt x="502920" y="4376928"/>
                  <a:pt x="512064" y="4398264"/>
                </a:cubicBezTo>
                <a:cubicBezTo>
                  <a:pt x="514597" y="4410931"/>
                  <a:pt x="521565" y="4455600"/>
                  <a:pt x="530352" y="4471416"/>
                </a:cubicBezTo>
                <a:cubicBezTo>
                  <a:pt x="541026" y="4490629"/>
                  <a:pt x="556403" y="4506984"/>
                  <a:pt x="566928" y="4526280"/>
                </a:cubicBezTo>
                <a:cubicBezTo>
                  <a:pt x="585216" y="4559808"/>
                  <a:pt x="601140" y="4594738"/>
                  <a:pt x="621792" y="4626864"/>
                </a:cubicBezTo>
                <a:cubicBezTo>
                  <a:pt x="628785" y="4637742"/>
                  <a:pt x="641708" y="4643773"/>
                  <a:pt x="649224" y="4654296"/>
                </a:cubicBezTo>
                <a:cubicBezTo>
                  <a:pt x="657147" y="4665388"/>
                  <a:pt x="660499" y="4679183"/>
                  <a:pt x="667512" y="4690872"/>
                </a:cubicBezTo>
                <a:cubicBezTo>
                  <a:pt x="678820" y="4709719"/>
                  <a:pt x="690594" y="4728386"/>
                  <a:pt x="704088" y="4745736"/>
                </a:cubicBezTo>
                <a:cubicBezTo>
                  <a:pt x="737598" y="4788820"/>
                  <a:pt x="722199" y="4759297"/>
                  <a:pt x="758952" y="4791456"/>
                </a:cubicBezTo>
                <a:cubicBezTo>
                  <a:pt x="775172" y="4805648"/>
                  <a:pt x="788652" y="4822758"/>
                  <a:pt x="804672" y="4837176"/>
                </a:cubicBezTo>
                <a:cubicBezTo>
                  <a:pt x="819179" y="4850232"/>
                  <a:pt x="836592" y="4859952"/>
                  <a:pt x="850392" y="4873752"/>
                </a:cubicBezTo>
                <a:cubicBezTo>
                  <a:pt x="861168" y="4884528"/>
                  <a:pt x="866355" y="4900292"/>
                  <a:pt x="877824" y="4910328"/>
                </a:cubicBezTo>
                <a:cubicBezTo>
                  <a:pt x="891199" y="4922031"/>
                  <a:pt x="908550" y="4928218"/>
                  <a:pt x="923544" y="4937760"/>
                </a:cubicBezTo>
                <a:cubicBezTo>
                  <a:pt x="942087" y="4949560"/>
                  <a:pt x="961245" y="4960606"/>
                  <a:pt x="978408" y="4974336"/>
                </a:cubicBezTo>
                <a:cubicBezTo>
                  <a:pt x="1022295" y="5009445"/>
                  <a:pt x="1054766" y="5061925"/>
                  <a:pt x="1106424" y="5084064"/>
                </a:cubicBezTo>
                <a:cubicBezTo>
                  <a:pt x="1127760" y="5093208"/>
                  <a:pt x="1149670" y="5101115"/>
                  <a:pt x="1170432" y="5111496"/>
                </a:cubicBezTo>
                <a:cubicBezTo>
                  <a:pt x="1192411" y="5122486"/>
                  <a:pt x="1212461" y="5137082"/>
                  <a:pt x="1234440" y="5148072"/>
                </a:cubicBezTo>
                <a:cubicBezTo>
                  <a:pt x="1261080" y="5161392"/>
                  <a:pt x="1357555" y="5203458"/>
                  <a:pt x="1389888" y="5212080"/>
                </a:cubicBezTo>
                <a:cubicBezTo>
                  <a:pt x="1410713" y="5217633"/>
                  <a:pt x="1432560" y="5218176"/>
                  <a:pt x="1453896" y="5221224"/>
                </a:cubicBezTo>
                <a:cubicBezTo>
                  <a:pt x="1472184" y="5227320"/>
                  <a:pt x="1489976" y="5235177"/>
                  <a:pt x="1508760" y="5239512"/>
                </a:cubicBezTo>
                <a:cubicBezTo>
                  <a:pt x="1570257" y="5253704"/>
                  <a:pt x="1712474" y="5256009"/>
                  <a:pt x="1746504" y="5257800"/>
                </a:cubicBezTo>
                <a:cubicBezTo>
                  <a:pt x="1911096" y="5248656"/>
                  <a:pt x="2076280" y="5247046"/>
                  <a:pt x="2240280" y="5230368"/>
                </a:cubicBezTo>
                <a:cubicBezTo>
                  <a:pt x="2257962" y="5228570"/>
                  <a:pt x="2270104" y="5210884"/>
                  <a:pt x="2286000" y="5202936"/>
                </a:cubicBezTo>
                <a:cubicBezTo>
                  <a:pt x="2306762" y="5192555"/>
                  <a:pt x="2329957" y="5187200"/>
                  <a:pt x="2350008" y="5175504"/>
                </a:cubicBezTo>
                <a:cubicBezTo>
                  <a:pt x="2366866" y="5165670"/>
                  <a:pt x="2378272" y="5147656"/>
                  <a:pt x="2395728" y="5138928"/>
                </a:cubicBezTo>
                <a:cubicBezTo>
                  <a:pt x="2421591" y="5125996"/>
                  <a:pt x="2451074" y="5121976"/>
                  <a:pt x="2478024" y="5111496"/>
                </a:cubicBezTo>
                <a:cubicBezTo>
                  <a:pt x="2714324" y="5019602"/>
                  <a:pt x="2403066" y="5134003"/>
                  <a:pt x="2642616" y="5029200"/>
                </a:cubicBezTo>
                <a:cubicBezTo>
                  <a:pt x="2662945" y="5020306"/>
                  <a:pt x="2685288" y="5017008"/>
                  <a:pt x="2706624" y="5010912"/>
                </a:cubicBezTo>
                <a:cubicBezTo>
                  <a:pt x="2832040" y="4932527"/>
                  <a:pt x="2756029" y="4985285"/>
                  <a:pt x="2916936" y="4846320"/>
                </a:cubicBezTo>
                <a:cubicBezTo>
                  <a:pt x="2938204" y="4827953"/>
                  <a:pt x="2956545" y="4805398"/>
                  <a:pt x="2980944" y="4791456"/>
                </a:cubicBezTo>
                <a:cubicBezTo>
                  <a:pt x="3017531" y="4770549"/>
                  <a:pt x="3060999" y="4750096"/>
                  <a:pt x="3090672" y="4718304"/>
                </a:cubicBezTo>
                <a:cubicBezTo>
                  <a:pt x="3214146" y="4586011"/>
                  <a:pt x="3123545" y="4647374"/>
                  <a:pt x="3218688" y="4590288"/>
                </a:cubicBezTo>
                <a:cubicBezTo>
                  <a:pt x="3224784" y="4575048"/>
                  <a:pt x="3232995" y="4560492"/>
                  <a:pt x="3236976" y="4544568"/>
                </a:cubicBezTo>
                <a:cubicBezTo>
                  <a:pt x="3242203" y="4523659"/>
                  <a:pt x="3239000" y="4500903"/>
                  <a:pt x="3246120" y="4480560"/>
                </a:cubicBezTo>
                <a:cubicBezTo>
                  <a:pt x="3260537" y="4439369"/>
                  <a:pt x="3282696" y="4401312"/>
                  <a:pt x="3300984" y="4361688"/>
                </a:cubicBezTo>
                <a:cubicBezTo>
                  <a:pt x="3315919" y="4257142"/>
                  <a:pt x="3301029" y="4334109"/>
                  <a:pt x="3337560" y="4215384"/>
                </a:cubicBezTo>
                <a:cubicBezTo>
                  <a:pt x="3352492" y="4166856"/>
                  <a:pt x="3345549" y="4153685"/>
                  <a:pt x="3374136" y="4096512"/>
                </a:cubicBezTo>
                <a:cubicBezTo>
                  <a:pt x="3382864" y="4079056"/>
                  <a:pt x="3398520" y="4066032"/>
                  <a:pt x="3410712" y="4050792"/>
                </a:cubicBezTo>
                <a:cubicBezTo>
                  <a:pt x="3413760" y="4029456"/>
                  <a:pt x="3412607" y="4007081"/>
                  <a:pt x="3419856" y="3986784"/>
                </a:cubicBezTo>
                <a:cubicBezTo>
                  <a:pt x="3428121" y="3963642"/>
                  <a:pt x="3446134" y="3945088"/>
                  <a:pt x="3456432" y="3922776"/>
                </a:cubicBezTo>
                <a:cubicBezTo>
                  <a:pt x="3464510" y="3905273"/>
                  <a:pt x="3468624" y="3886200"/>
                  <a:pt x="3474720" y="3867912"/>
                </a:cubicBezTo>
                <a:cubicBezTo>
                  <a:pt x="3477768" y="3846576"/>
                  <a:pt x="3480587" y="3825206"/>
                  <a:pt x="3483864" y="3803904"/>
                </a:cubicBezTo>
                <a:cubicBezTo>
                  <a:pt x="3486683" y="3785579"/>
                  <a:pt x="3493831" y="3767562"/>
                  <a:pt x="3493008" y="3749040"/>
                </a:cubicBezTo>
                <a:cubicBezTo>
                  <a:pt x="3487714" y="3629934"/>
                  <a:pt x="3477928" y="3511006"/>
                  <a:pt x="3465576" y="3392424"/>
                </a:cubicBezTo>
                <a:cubicBezTo>
                  <a:pt x="3455271" y="3293492"/>
                  <a:pt x="3447830" y="3335290"/>
                  <a:pt x="3429000" y="3255264"/>
                </a:cubicBezTo>
                <a:cubicBezTo>
                  <a:pt x="3421195" y="3222092"/>
                  <a:pt x="3416027" y="3188341"/>
                  <a:pt x="3410712" y="3154680"/>
                </a:cubicBezTo>
                <a:cubicBezTo>
                  <a:pt x="3406879" y="3130407"/>
                  <a:pt x="3407334" y="3105416"/>
                  <a:pt x="3401568" y="3081528"/>
                </a:cubicBezTo>
                <a:cubicBezTo>
                  <a:pt x="3362761" y="2920755"/>
                  <a:pt x="3352923" y="2905674"/>
                  <a:pt x="3300984" y="2770632"/>
                </a:cubicBezTo>
                <a:cubicBezTo>
                  <a:pt x="3291827" y="2679065"/>
                  <a:pt x="3293373" y="2655491"/>
                  <a:pt x="3264408" y="2560320"/>
                </a:cubicBezTo>
                <a:cubicBezTo>
                  <a:pt x="3254850" y="2528914"/>
                  <a:pt x="3237390" y="2500286"/>
                  <a:pt x="3227832" y="2468880"/>
                </a:cubicBezTo>
                <a:cubicBezTo>
                  <a:pt x="3215992" y="2429976"/>
                  <a:pt x="3210749" y="2389334"/>
                  <a:pt x="3200400" y="2350008"/>
                </a:cubicBezTo>
                <a:cubicBezTo>
                  <a:pt x="3165023" y="2215575"/>
                  <a:pt x="3134631" y="2079549"/>
                  <a:pt x="3090672" y="1947672"/>
                </a:cubicBezTo>
                <a:cubicBezTo>
                  <a:pt x="3078480" y="1911096"/>
                  <a:pt x="3065322" y="1874828"/>
                  <a:pt x="3054096" y="1837944"/>
                </a:cubicBezTo>
                <a:cubicBezTo>
                  <a:pt x="3043977" y="1804697"/>
                  <a:pt x="3036783" y="1770607"/>
                  <a:pt x="3026664" y="1737360"/>
                </a:cubicBezTo>
                <a:cubicBezTo>
                  <a:pt x="3015438" y="1700476"/>
                  <a:pt x="3000680" y="1664703"/>
                  <a:pt x="2990088" y="1627632"/>
                </a:cubicBezTo>
                <a:cubicBezTo>
                  <a:pt x="2982368" y="1600612"/>
                  <a:pt x="2979729" y="1572295"/>
                  <a:pt x="2971800" y="1545336"/>
                </a:cubicBezTo>
                <a:cubicBezTo>
                  <a:pt x="2949225" y="1468581"/>
                  <a:pt x="2922636" y="1393062"/>
                  <a:pt x="2898648" y="1316736"/>
                </a:cubicBezTo>
                <a:cubicBezTo>
                  <a:pt x="2861875" y="1199730"/>
                  <a:pt x="2878885" y="1247565"/>
                  <a:pt x="2843784" y="1124712"/>
                </a:cubicBezTo>
                <a:cubicBezTo>
                  <a:pt x="2835042" y="1094114"/>
                  <a:pt x="2831953" y="1061007"/>
                  <a:pt x="2816352" y="1033272"/>
                </a:cubicBezTo>
                <a:cubicBezTo>
                  <a:pt x="2788920" y="984504"/>
                  <a:pt x="2751750" y="940050"/>
                  <a:pt x="2734056" y="886968"/>
                </a:cubicBezTo>
                <a:cubicBezTo>
                  <a:pt x="2724912" y="859536"/>
                  <a:pt x="2718214" y="831163"/>
                  <a:pt x="2706624" y="804672"/>
                </a:cubicBezTo>
                <a:cubicBezTo>
                  <a:pt x="2618496" y="603236"/>
                  <a:pt x="2704296" y="818303"/>
                  <a:pt x="2651760" y="713232"/>
                </a:cubicBezTo>
                <a:cubicBezTo>
                  <a:pt x="2641379" y="692470"/>
                  <a:pt x="2636938" y="668713"/>
                  <a:pt x="2624328" y="649224"/>
                </a:cubicBezTo>
                <a:cubicBezTo>
                  <a:pt x="2603123" y="616453"/>
                  <a:pt x="2583654" y="579436"/>
                  <a:pt x="2551176" y="557784"/>
                </a:cubicBezTo>
                <a:cubicBezTo>
                  <a:pt x="2542032" y="551688"/>
                  <a:pt x="2531515" y="547267"/>
                  <a:pt x="2523744" y="539496"/>
                </a:cubicBezTo>
                <a:cubicBezTo>
                  <a:pt x="2462854" y="478606"/>
                  <a:pt x="2537487" y="514043"/>
                  <a:pt x="2432304" y="438912"/>
                </a:cubicBezTo>
                <a:cubicBezTo>
                  <a:pt x="2212966" y="282242"/>
                  <a:pt x="2486264" y="474885"/>
                  <a:pt x="2322576" y="365760"/>
                </a:cubicBezTo>
                <a:cubicBezTo>
                  <a:pt x="2309896" y="357306"/>
                  <a:pt x="2299232" y="345889"/>
                  <a:pt x="2286000" y="338328"/>
                </a:cubicBezTo>
                <a:cubicBezTo>
                  <a:pt x="2277631" y="333546"/>
                  <a:pt x="2267189" y="333495"/>
                  <a:pt x="2258568" y="329184"/>
                </a:cubicBezTo>
                <a:cubicBezTo>
                  <a:pt x="2248738" y="324269"/>
                  <a:pt x="2240678" y="316348"/>
                  <a:pt x="2231136" y="310896"/>
                </a:cubicBezTo>
                <a:cubicBezTo>
                  <a:pt x="2219301" y="304133"/>
                  <a:pt x="2206395" y="299371"/>
                  <a:pt x="2194560" y="292608"/>
                </a:cubicBezTo>
                <a:cubicBezTo>
                  <a:pt x="2185018" y="287156"/>
                  <a:pt x="2175571" y="281355"/>
                  <a:pt x="2167128" y="274320"/>
                </a:cubicBezTo>
                <a:cubicBezTo>
                  <a:pt x="2157194" y="266041"/>
                  <a:pt x="2150924" y="253304"/>
                  <a:pt x="2139696" y="246888"/>
                </a:cubicBezTo>
                <a:cubicBezTo>
                  <a:pt x="2128785" y="240653"/>
                  <a:pt x="2115042" y="241718"/>
                  <a:pt x="2103120" y="237744"/>
                </a:cubicBezTo>
                <a:cubicBezTo>
                  <a:pt x="2087548" y="232553"/>
                  <a:pt x="2072081" y="226797"/>
                  <a:pt x="2057400" y="219456"/>
                </a:cubicBezTo>
                <a:cubicBezTo>
                  <a:pt x="2041504" y="211508"/>
                  <a:pt x="2027576" y="199972"/>
                  <a:pt x="2011680" y="192024"/>
                </a:cubicBezTo>
                <a:cubicBezTo>
                  <a:pt x="1999685" y="186027"/>
                  <a:pt x="1957926" y="175933"/>
                  <a:pt x="1947672" y="173736"/>
                </a:cubicBezTo>
                <a:cubicBezTo>
                  <a:pt x="1917278" y="167223"/>
                  <a:pt x="1856232" y="155448"/>
                  <a:pt x="1856232" y="155448"/>
                </a:cubicBezTo>
                <a:cubicBezTo>
                  <a:pt x="1746504" y="167640"/>
                  <a:pt x="1636017" y="174285"/>
                  <a:pt x="1527048" y="192024"/>
                </a:cubicBezTo>
                <a:cubicBezTo>
                  <a:pt x="1504137" y="195754"/>
                  <a:pt x="1485062" y="212115"/>
                  <a:pt x="1463040" y="219456"/>
                </a:cubicBezTo>
                <a:cubicBezTo>
                  <a:pt x="1402662" y="239582"/>
                  <a:pt x="1340042" y="252763"/>
                  <a:pt x="1280160" y="274320"/>
                </a:cubicBezTo>
                <a:cubicBezTo>
                  <a:pt x="1227706" y="293203"/>
                  <a:pt x="1243838" y="300246"/>
                  <a:pt x="1207008" y="329184"/>
                </a:cubicBezTo>
                <a:cubicBezTo>
                  <a:pt x="1128226" y="391084"/>
                  <a:pt x="1126465" y="390311"/>
                  <a:pt x="1060704" y="429768"/>
                </a:cubicBezTo>
                <a:cubicBezTo>
                  <a:pt x="1048512" y="445008"/>
                  <a:pt x="1038430" y="462208"/>
                  <a:pt x="1024128" y="475488"/>
                </a:cubicBezTo>
                <a:cubicBezTo>
                  <a:pt x="995525" y="502048"/>
                  <a:pt x="932688" y="548640"/>
                  <a:pt x="932688" y="548640"/>
                </a:cubicBezTo>
                <a:cubicBezTo>
                  <a:pt x="840803" y="709439"/>
                  <a:pt x="957128" y="523174"/>
                  <a:pt x="841248" y="658368"/>
                </a:cubicBezTo>
                <a:cubicBezTo>
                  <a:pt x="819792" y="683400"/>
                  <a:pt x="806848" y="714815"/>
                  <a:pt x="786384" y="740664"/>
                </a:cubicBezTo>
                <a:cubicBezTo>
                  <a:pt x="748831" y="788100"/>
                  <a:pt x="692084" y="822537"/>
                  <a:pt x="667512" y="877824"/>
                </a:cubicBezTo>
                <a:cubicBezTo>
                  <a:pt x="619523" y="985799"/>
                  <a:pt x="650472" y="937328"/>
                  <a:pt x="576072" y="1024128"/>
                </a:cubicBezTo>
                <a:cubicBezTo>
                  <a:pt x="565370" y="1052667"/>
                  <a:pt x="527782" y="1157309"/>
                  <a:pt x="512064" y="1179576"/>
                </a:cubicBezTo>
                <a:cubicBezTo>
                  <a:pt x="492178" y="1207748"/>
                  <a:pt x="463296" y="1228344"/>
                  <a:pt x="438912" y="1252728"/>
                </a:cubicBezTo>
                <a:cubicBezTo>
                  <a:pt x="429768" y="1283208"/>
                  <a:pt x="421854" y="1314084"/>
                  <a:pt x="411480" y="1344168"/>
                </a:cubicBezTo>
                <a:cubicBezTo>
                  <a:pt x="391361" y="1402514"/>
                  <a:pt x="363990" y="1458438"/>
                  <a:pt x="347472" y="1517904"/>
                </a:cubicBezTo>
                <a:lnTo>
                  <a:pt x="301752" y="1682496"/>
                </a:lnTo>
                <a:cubicBezTo>
                  <a:pt x="284687" y="1819017"/>
                  <a:pt x="291454" y="1792259"/>
                  <a:pt x="228600" y="1993392"/>
                </a:cubicBezTo>
                <a:cubicBezTo>
                  <a:pt x="222501" y="2012908"/>
                  <a:pt x="210312" y="2029968"/>
                  <a:pt x="201168" y="2048256"/>
                </a:cubicBezTo>
                <a:cubicBezTo>
                  <a:pt x="178069" y="2256150"/>
                  <a:pt x="209287" y="1996833"/>
                  <a:pt x="173736" y="2221992"/>
                </a:cubicBezTo>
                <a:cubicBezTo>
                  <a:pt x="169431" y="2249255"/>
                  <a:pt x="167640" y="2276856"/>
                  <a:pt x="164592" y="2304288"/>
                </a:cubicBezTo>
                <a:cubicBezTo>
                  <a:pt x="173736" y="2660904"/>
                  <a:pt x="178314" y="3017666"/>
                  <a:pt x="192024" y="3374136"/>
                </a:cubicBezTo>
                <a:cubicBezTo>
                  <a:pt x="193565" y="3414197"/>
                  <a:pt x="205682" y="3453186"/>
                  <a:pt x="210312" y="3493008"/>
                </a:cubicBezTo>
                <a:cubicBezTo>
                  <a:pt x="220926" y="3584289"/>
                  <a:pt x="228368" y="3675912"/>
                  <a:pt x="237744" y="3767328"/>
                </a:cubicBezTo>
                <a:cubicBezTo>
                  <a:pt x="244491" y="3833110"/>
                  <a:pt x="248040" y="3875949"/>
                  <a:pt x="265176" y="3941064"/>
                </a:cubicBezTo>
                <a:cubicBezTo>
                  <a:pt x="272535" y="3969028"/>
                  <a:pt x="283901" y="3995786"/>
                  <a:pt x="292608" y="4023360"/>
                </a:cubicBezTo>
                <a:cubicBezTo>
                  <a:pt x="361992" y="4243075"/>
                  <a:pt x="271445" y="4007891"/>
                  <a:pt x="457200" y="4416552"/>
                </a:cubicBezTo>
                <a:cubicBezTo>
                  <a:pt x="479408" y="4549800"/>
                  <a:pt x="447462" y="4384904"/>
                  <a:pt x="493776" y="4535424"/>
                </a:cubicBezTo>
                <a:cubicBezTo>
                  <a:pt x="545617" y="4703906"/>
                  <a:pt x="446937" y="4459662"/>
                  <a:pt x="530352" y="4654296"/>
                </a:cubicBezTo>
                <a:cubicBezTo>
                  <a:pt x="533400" y="4675632"/>
                  <a:pt x="532680" y="4697857"/>
                  <a:pt x="539496" y="4718304"/>
                </a:cubicBezTo>
                <a:cubicBezTo>
                  <a:pt x="545116" y="4735165"/>
                  <a:pt x="558980" y="4748128"/>
                  <a:pt x="566928" y="4764024"/>
                </a:cubicBezTo>
                <a:cubicBezTo>
                  <a:pt x="627116" y="4884401"/>
                  <a:pt x="533760" y="4729704"/>
                  <a:pt x="621792" y="4855464"/>
                </a:cubicBezTo>
                <a:cubicBezTo>
                  <a:pt x="631984" y="4870024"/>
                  <a:pt x="637846" y="4887531"/>
                  <a:pt x="649224" y="4901184"/>
                </a:cubicBezTo>
                <a:cubicBezTo>
                  <a:pt x="668541" y="4924364"/>
                  <a:pt x="696495" y="4940086"/>
                  <a:pt x="713232" y="4965192"/>
                </a:cubicBezTo>
                <a:cubicBezTo>
                  <a:pt x="719328" y="4974336"/>
                  <a:pt x="723749" y="4984853"/>
                  <a:pt x="731520" y="4992624"/>
                </a:cubicBezTo>
                <a:cubicBezTo>
                  <a:pt x="752569" y="5013673"/>
                  <a:pt x="767547" y="5013061"/>
                  <a:pt x="795528" y="5020056"/>
                </a:cubicBezTo>
                <a:cubicBezTo>
                  <a:pt x="810768" y="5029200"/>
                  <a:pt x="825352" y="5039540"/>
                  <a:pt x="841248" y="5047488"/>
                </a:cubicBezTo>
                <a:cubicBezTo>
                  <a:pt x="849869" y="5051799"/>
                  <a:pt x="859104" y="5057729"/>
                  <a:pt x="868680" y="5056632"/>
                </a:cubicBezTo>
                <a:cubicBezTo>
                  <a:pt x="1152636" y="5024095"/>
                  <a:pt x="1435608" y="4983480"/>
                  <a:pt x="1719072" y="4946904"/>
                </a:cubicBezTo>
                <a:cubicBezTo>
                  <a:pt x="1743456" y="4937760"/>
                  <a:pt x="1769208" y="4931657"/>
                  <a:pt x="1792224" y="4919472"/>
                </a:cubicBezTo>
                <a:cubicBezTo>
                  <a:pt x="1821362" y="4904046"/>
                  <a:pt x="1842413" y="4872100"/>
                  <a:pt x="1874520" y="4864608"/>
                </a:cubicBezTo>
                <a:cubicBezTo>
                  <a:pt x="1936924" y="4850047"/>
                  <a:pt x="2002536" y="4858512"/>
                  <a:pt x="2066544" y="4855464"/>
                </a:cubicBezTo>
                <a:cubicBezTo>
                  <a:pt x="2097024" y="4849368"/>
                  <a:pt x="2129859" y="4850411"/>
                  <a:pt x="2157984" y="4837176"/>
                </a:cubicBezTo>
                <a:cubicBezTo>
                  <a:pt x="2376157" y="4734507"/>
                  <a:pt x="2061731" y="4817925"/>
                  <a:pt x="2304288" y="4764024"/>
                </a:cubicBezTo>
                <a:cubicBezTo>
                  <a:pt x="2389088" y="4662264"/>
                  <a:pt x="2305910" y="4753507"/>
                  <a:pt x="2423160" y="4654296"/>
                </a:cubicBezTo>
                <a:cubicBezTo>
                  <a:pt x="2439613" y="4640374"/>
                  <a:pt x="2452771" y="4622895"/>
                  <a:pt x="2468880" y="4608576"/>
                </a:cubicBezTo>
                <a:cubicBezTo>
                  <a:pt x="2507675" y="4574092"/>
                  <a:pt x="2547877" y="4541221"/>
                  <a:pt x="2587752" y="4507992"/>
                </a:cubicBezTo>
                <a:cubicBezTo>
                  <a:pt x="2622023" y="4479433"/>
                  <a:pt x="2666734" y="4447298"/>
                  <a:pt x="2697480" y="4416552"/>
                </a:cubicBezTo>
                <a:cubicBezTo>
                  <a:pt x="2712720" y="4401312"/>
                  <a:pt x="2726747" y="4384754"/>
                  <a:pt x="2743200" y="4370832"/>
                </a:cubicBezTo>
                <a:cubicBezTo>
                  <a:pt x="2766468" y="4351144"/>
                  <a:pt x="2796839" y="4339383"/>
                  <a:pt x="2816352" y="4315968"/>
                </a:cubicBezTo>
                <a:cubicBezTo>
                  <a:pt x="2858565" y="4265313"/>
                  <a:pt x="2879455" y="4198001"/>
                  <a:pt x="2926080" y="4151376"/>
                </a:cubicBezTo>
                <a:cubicBezTo>
                  <a:pt x="2973844" y="4103612"/>
                  <a:pt x="3030805" y="4050300"/>
                  <a:pt x="3072384" y="3995928"/>
                </a:cubicBezTo>
                <a:cubicBezTo>
                  <a:pt x="3092411" y="3969739"/>
                  <a:pt x="3108960" y="3941064"/>
                  <a:pt x="3127248" y="3913632"/>
                </a:cubicBezTo>
                <a:cubicBezTo>
                  <a:pt x="3136392" y="3883152"/>
                  <a:pt x="3142703" y="3851674"/>
                  <a:pt x="3154680" y="3822192"/>
                </a:cubicBezTo>
                <a:cubicBezTo>
                  <a:pt x="3182403" y="3753950"/>
                  <a:pt x="3246120" y="3621024"/>
                  <a:pt x="3246120" y="3621024"/>
                </a:cubicBezTo>
                <a:cubicBezTo>
                  <a:pt x="3257622" y="3554313"/>
                  <a:pt x="3300988" y="3246112"/>
                  <a:pt x="3346704" y="3163824"/>
                </a:cubicBezTo>
                <a:lnTo>
                  <a:pt x="3392424" y="3081528"/>
                </a:lnTo>
                <a:cubicBezTo>
                  <a:pt x="3415641" y="2849357"/>
                  <a:pt x="3384205" y="3139064"/>
                  <a:pt x="3419856" y="2889504"/>
                </a:cubicBezTo>
                <a:cubicBezTo>
                  <a:pt x="3424188" y="2859180"/>
                  <a:pt x="3425952" y="2828544"/>
                  <a:pt x="3429000" y="2798064"/>
                </a:cubicBezTo>
                <a:cubicBezTo>
                  <a:pt x="3422904" y="2697480"/>
                  <a:pt x="3417131" y="2596876"/>
                  <a:pt x="3410712" y="2496312"/>
                </a:cubicBezTo>
                <a:cubicBezTo>
                  <a:pt x="3407987" y="2453618"/>
                  <a:pt x="3406874" y="2410746"/>
                  <a:pt x="3401568" y="2368296"/>
                </a:cubicBezTo>
                <a:cubicBezTo>
                  <a:pt x="3397713" y="2337452"/>
                  <a:pt x="3387891" y="2307596"/>
                  <a:pt x="3383280" y="2276856"/>
                </a:cubicBezTo>
                <a:cubicBezTo>
                  <a:pt x="3378736" y="2246563"/>
                  <a:pt x="3378468" y="2215740"/>
                  <a:pt x="3374136" y="2185416"/>
                </a:cubicBezTo>
                <a:cubicBezTo>
                  <a:pt x="3369317" y="2151681"/>
                  <a:pt x="3360667" y="2118567"/>
                  <a:pt x="3355848" y="2084832"/>
                </a:cubicBezTo>
                <a:cubicBezTo>
                  <a:pt x="3351516" y="2054508"/>
                  <a:pt x="3352436" y="2023483"/>
                  <a:pt x="3346704" y="1993392"/>
                </a:cubicBezTo>
                <a:cubicBezTo>
                  <a:pt x="3323720" y="1872728"/>
                  <a:pt x="3315679" y="1904196"/>
                  <a:pt x="3273552" y="1783080"/>
                </a:cubicBezTo>
                <a:cubicBezTo>
                  <a:pt x="3262135" y="1750256"/>
                  <a:pt x="3260049" y="1714335"/>
                  <a:pt x="3246120" y="1682496"/>
                </a:cubicBezTo>
                <a:cubicBezTo>
                  <a:pt x="3166144" y="1499695"/>
                  <a:pt x="3167473" y="1527949"/>
                  <a:pt x="3081528" y="1399032"/>
                </a:cubicBezTo>
                <a:cubicBezTo>
                  <a:pt x="3047293" y="1347680"/>
                  <a:pt x="3011564" y="1297170"/>
                  <a:pt x="2980944" y="1243584"/>
                </a:cubicBezTo>
                <a:cubicBezTo>
                  <a:pt x="2968752" y="1222248"/>
                  <a:pt x="2958290" y="1199826"/>
                  <a:pt x="2944368" y="1179576"/>
                </a:cubicBezTo>
                <a:cubicBezTo>
                  <a:pt x="2891173" y="1102202"/>
                  <a:pt x="2835303" y="1026694"/>
                  <a:pt x="2779776" y="950976"/>
                </a:cubicBezTo>
                <a:cubicBezTo>
                  <a:pt x="2768235" y="935238"/>
                  <a:pt x="2758193" y="917750"/>
                  <a:pt x="2743200" y="905256"/>
                </a:cubicBezTo>
                <a:lnTo>
                  <a:pt x="2633472" y="813816"/>
                </a:lnTo>
                <a:cubicBezTo>
                  <a:pt x="2618406" y="801409"/>
                  <a:pt x="2603991" y="788066"/>
                  <a:pt x="2587752" y="777240"/>
                </a:cubicBezTo>
                <a:cubicBezTo>
                  <a:pt x="2569464" y="765048"/>
                  <a:pt x="2550238" y="754158"/>
                  <a:pt x="2532888" y="740664"/>
                </a:cubicBezTo>
                <a:cubicBezTo>
                  <a:pt x="2522680" y="732725"/>
                  <a:pt x="2515121" y="721823"/>
                  <a:pt x="2505456" y="713232"/>
                </a:cubicBezTo>
                <a:cubicBezTo>
                  <a:pt x="2487663" y="697416"/>
                  <a:pt x="2468207" y="683525"/>
                  <a:pt x="2450592" y="667512"/>
                </a:cubicBezTo>
                <a:cubicBezTo>
                  <a:pt x="2434644" y="653014"/>
                  <a:pt x="2421702" y="635256"/>
                  <a:pt x="2404872" y="621792"/>
                </a:cubicBezTo>
                <a:cubicBezTo>
                  <a:pt x="2390994" y="610689"/>
                  <a:pt x="2373940" y="604219"/>
                  <a:pt x="2359152" y="594360"/>
                </a:cubicBezTo>
                <a:cubicBezTo>
                  <a:pt x="2337336" y="579816"/>
                  <a:pt x="2316120" y="564372"/>
                  <a:pt x="2295144" y="548640"/>
                </a:cubicBezTo>
                <a:cubicBezTo>
                  <a:pt x="2279531" y="536930"/>
                  <a:pt x="2263865" y="525192"/>
                  <a:pt x="2249424" y="512064"/>
                </a:cubicBezTo>
                <a:cubicBezTo>
                  <a:pt x="2230287" y="494667"/>
                  <a:pt x="2215748" y="472032"/>
                  <a:pt x="2194560" y="457200"/>
                </a:cubicBezTo>
                <a:cubicBezTo>
                  <a:pt x="2184265" y="449993"/>
                  <a:pt x="2169751" y="452469"/>
                  <a:pt x="2157984" y="448056"/>
                </a:cubicBezTo>
                <a:cubicBezTo>
                  <a:pt x="2145221" y="443270"/>
                  <a:pt x="2133243" y="436531"/>
                  <a:pt x="2121408" y="429768"/>
                </a:cubicBezTo>
                <a:cubicBezTo>
                  <a:pt x="2111866" y="424316"/>
                  <a:pt x="2103806" y="416395"/>
                  <a:pt x="2093976" y="411480"/>
                </a:cubicBezTo>
                <a:cubicBezTo>
                  <a:pt x="2085355" y="407169"/>
                  <a:pt x="2075569" y="405720"/>
                  <a:pt x="2066544" y="402336"/>
                </a:cubicBezTo>
                <a:cubicBezTo>
                  <a:pt x="2051175" y="396573"/>
                  <a:pt x="2035505" y="391389"/>
                  <a:pt x="2020824" y="384048"/>
                </a:cubicBezTo>
                <a:cubicBezTo>
                  <a:pt x="1958036" y="352654"/>
                  <a:pt x="2035881" y="374258"/>
                  <a:pt x="1947672" y="356616"/>
                </a:cubicBezTo>
                <a:cubicBezTo>
                  <a:pt x="1932432" y="347472"/>
                  <a:pt x="1918132" y="336538"/>
                  <a:pt x="1901952" y="329184"/>
                </a:cubicBezTo>
                <a:cubicBezTo>
                  <a:pt x="1884403" y="321207"/>
                  <a:pt x="1847088" y="310896"/>
                  <a:pt x="1847088" y="310896"/>
                </a:cubicBezTo>
                <a:lnTo>
                  <a:pt x="1682496" y="320040"/>
                </a:lnTo>
                <a:cubicBezTo>
                  <a:pt x="1614765" y="324878"/>
                  <a:pt x="1589610" y="329391"/>
                  <a:pt x="1527048" y="338328"/>
                </a:cubicBezTo>
                <a:cubicBezTo>
                  <a:pt x="1505712" y="347472"/>
                  <a:pt x="1483802" y="355379"/>
                  <a:pt x="1463040" y="365760"/>
                </a:cubicBezTo>
                <a:cubicBezTo>
                  <a:pt x="1343450" y="425555"/>
                  <a:pt x="1489045" y="364502"/>
                  <a:pt x="1371600" y="411480"/>
                </a:cubicBezTo>
                <a:cubicBezTo>
                  <a:pt x="1362456" y="423672"/>
                  <a:pt x="1355637" y="438020"/>
                  <a:pt x="1344168" y="448056"/>
                </a:cubicBezTo>
                <a:cubicBezTo>
                  <a:pt x="1159263" y="609848"/>
                  <a:pt x="1462056" y="313453"/>
                  <a:pt x="1243584" y="512064"/>
                </a:cubicBezTo>
                <a:cubicBezTo>
                  <a:pt x="1225969" y="528077"/>
                  <a:pt x="1215231" y="550646"/>
                  <a:pt x="1197864" y="566928"/>
                </a:cubicBezTo>
                <a:cubicBezTo>
                  <a:pt x="1166260" y="596556"/>
                  <a:pt x="1121310" y="613179"/>
                  <a:pt x="1097280" y="649224"/>
                </a:cubicBezTo>
                <a:cubicBezTo>
                  <a:pt x="1060704" y="704088"/>
                  <a:pt x="1030973" y="764192"/>
                  <a:pt x="987552" y="813816"/>
                </a:cubicBezTo>
                <a:cubicBezTo>
                  <a:pt x="966216" y="838200"/>
                  <a:pt x="943226" y="861230"/>
                  <a:pt x="923544" y="886968"/>
                </a:cubicBezTo>
                <a:cubicBezTo>
                  <a:pt x="893436" y="926340"/>
                  <a:pt x="856425" y="987873"/>
                  <a:pt x="832104" y="1033272"/>
                </a:cubicBezTo>
                <a:cubicBezTo>
                  <a:pt x="797982" y="1096966"/>
                  <a:pt x="760867" y="1159266"/>
                  <a:pt x="731520" y="1225296"/>
                </a:cubicBezTo>
                <a:cubicBezTo>
                  <a:pt x="719328" y="1252728"/>
                  <a:pt x="708369" y="1280742"/>
                  <a:pt x="694944" y="1307592"/>
                </a:cubicBezTo>
                <a:cubicBezTo>
                  <a:pt x="680910" y="1335660"/>
                  <a:pt x="662102" y="1361271"/>
                  <a:pt x="649224" y="1389888"/>
                </a:cubicBezTo>
                <a:cubicBezTo>
                  <a:pt x="634584" y="1422422"/>
                  <a:pt x="628603" y="1458562"/>
                  <a:pt x="612648" y="1490472"/>
                </a:cubicBezTo>
                <a:cubicBezTo>
                  <a:pt x="597904" y="1519961"/>
                  <a:pt x="574894" y="1544586"/>
                  <a:pt x="557784" y="1572768"/>
                </a:cubicBezTo>
                <a:cubicBezTo>
                  <a:pt x="519488" y="1635845"/>
                  <a:pt x="440454" y="1764030"/>
                  <a:pt x="411480" y="1847088"/>
                </a:cubicBezTo>
                <a:cubicBezTo>
                  <a:pt x="377822" y="1943574"/>
                  <a:pt x="349403" y="2041818"/>
                  <a:pt x="320040" y="2139696"/>
                </a:cubicBezTo>
                <a:cubicBezTo>
                  <a:pt x="310896" y="2170176"/>
                  <a:pt x="300641" y="2200344"/>
                  <a:pt x="292608" y="2231136"/>
                </a:cubicBezTo>
                <a:cubicBezTo>
                  <a:pt x="230160" y="2470520"/>
                  <a:pt x="294574" y="2241167"/>
                  <a:pt x="246888" y="2441448"/>
                </a:cubicBezTo>
                <a:cubicBezTo>
                  <a:pt x="238839" y="2475255"/>
                  <a:pt x="228600" y="2508504"/>
                  <a:pt x="219456" y="2542032"/>
                </a:cubicBezTo>
                <a:cubicBezTo>
                  <a:pt x="216408" y="2572512"/>
                  <a:pt x="219536" y="2604262"/>
                  <a:pt x="210312" y="2633472"/>
                </a:cubicBezTo>
                <a:cubicBezTo>
                  <a:pt x="200862" y="2663396"/>
                  <a:pt x="170555" y="2684959"/>
                  <a:pt x="164592" y="2715768"/>
                </a:cubicBezTo>
                <a:cubicBezTo>
                  <a:pt x="151837" y="2781670"/>
                  <a:pt x="158496" y="2849880"/>
                  <a:pt x="155448" y="2916936"/>
                </a:cubicBezTo>
                <a:cubicBezTo>
                  <a:pt x="164592" y="3267456"/>
                  <a:pt x="165796" y="3618273"/>
                  <a:pt x="182880" y="3968496"/>
                </a:cubicBezTo>
                <a:cubicBezTo>
                  <a:pt x="184149" y="3994507"/>
                  <a:pt x="204347" y="4016298"/>
                  <a:pt x="210312" y="4041648"/>
                </a:cubicBezTo>
                <a:cubicBezTo>
                  <a:pt x="216634" y="4068515"/>
                  <a:pt x="209340" y="4098264"/>
                  <a:pt x="219456" y="4123944"/>
                </a:cubicBezTo>
                <a:cubicBezTo>
                  <a:pt x="325868" y="4394067"/>
                  <a:pt x="281155" y="4277994"/>
                  <a:pt x="411480" y="4425696"/>
                </a:cubicBezTo>
                <a:cubicBezTo>
                  <a:pt x="639301" y="4683893"/>
                  <a:pt x="301361" y="4312399"/>
                  <a:pt x="502920" y="4581144"/>
                </a:cubicBezTo>
                <a:cubicBezTo>
                  <a:pt x="522360" y="4607065"/>
                  <a:pt x="552551" y="4622869"/>
                  <a:pt x="576072" y="4645152"/>
                </a:cubicBezTo>
                <a:cubicBezTo>
                  <a:pt x="610494" y="4677762"/>
                  <a:pt x="631673" y="4730742"/>
                  <a:pt x="676656" y="4745736"/>
                </a:cubicBezTo>
                <a:cubicBezTo>
                  <a:pt x="726951" y="4762501"/>
                  <a:pt x="681887" y="4744807"/>
                  <a:pt x="731520" y="4773168"/>
                </a:cubicBezTo>
                <a:cubicBezTo>
                  <a:pt x="743355" y="4779931"/>
                  <a:pt x="757191" y="4783277"/>
                  <a:pt x="768096" y="4791456"/>
                </a:cubicBezTo>
                <a:cubicBezTo>
                  <a:pt x="781890" y="4801801"/>
                  <a:pt x="790051" y="4818894"/>
                  <a:pt x="804672" y="4828032"/>
                </a:cubicBezTo>
                <a:cubicBezTo>
                  <a:pt x="815329" y="4834693"/>
                  <a:pt x="829481" y="4832763"/>
                  <a:pt x="841248" y="4837176"/>
                </a:cubicBezTo>
                <a:cubicBezTo>
                  <a:pt x="878349" y="4851089"/>
                  <a:pt x="914556" y="4867287"/>
                  <a:pt x="950976" y="4882896"/>
                </a:cubicBezTo>
                <a:cubicBezTo>
                  <a:pt x="978568" y="4894721"/>
                  <a:pt x="1004149" y="4912191"/>
                  <a:pt x="1033272" y="4919472"/>
                </a:cubicBezTo>
                <a:cubicBezTo>
                  <a:pt x="1318997" y="4990903"/>
                  <a:pt x="870298" y="4876741"/>
                  <a:pt x="1188720" y="4965192"/>
                </a:cubicBezTo>
                <a:cubicBezTo>
                  <a:pt x="1215796" y="4972713"/>
                  <a:pt x="1243840" y="4976328"/>
                  <a:pt x="1271016" y="4983480"/>
                </a:cubicBezTo>
                <a:cubicBezTo>
                  <a:pt x="1333449" y="4999910"/>
                  <a:pt x="1380776" y="5020855"/>
                  <a:pt x="1444752" y="5029200"/>
                </a:cubicBezTo>
                <a:cubicBezTo>
                  <a:pt x="1487173" y="5034733"/>
                  <a:pt x="1530096" y="5035296"/>
                  <a:pt x="1572768" y="5038344"/>
                </a:cubicBezTo>
                <a:cubicBezTo>
                  <a:pt x="1606296" y="5053584"/>
                  <a:pt x="1637940" y="5073946"/>
                  <a:pt x="1673352" y="5084064"/>
                </a:cubicBezTo>
                <a:cubicBezTo>
                  <a:pt x="1702805" y="5092479"/>
                  <a:pt x="1734272" y="5090592"/>
                  <a:pt x="1764792" y="5093208"/>
                </a:cubicBezTo>
                <a:lnTo>
                  <a:pt x="1993392" y="5111496"/>
                </a:lnTo>
                <a:cubicBezTo>
                  <a:pt x="1999790" y="5111218"/>
                  <a:pt x="2203484" y="5109265"/>
                  <a:pt x="2267712" y="5093208"/>
                </a:cubicBezTo>
                <a:cubicBezTo>
                  <a:pt x="2283636" y="5089227"/>
                  <a:pt x="2298489" y="5081712"/>
                  <a:pt x="2313432" y="5074920"/>
                </a:cubicBezTo>
                <a:cubicBezTo>
                  <a:pt x="2360113" y="5053701"/>
                  <a:pt x="2382364" y="5036703"/>
                  <a:pt x="2432304" y="5020056"/>
                </a:cubicBezTo>
                <a:cubicBezTo>
                  <a:pt x="2465273" y="5009066"/>
                  <a:pt x="2499433" y="5002033"/>
                  <a:pt x="2532888" y="4992624"/>
                </a:cubicBezTo>
                <a:cubicBezTo>
                  <a:pt x="2759821" y="4928799"/>
                  <a:pt x="2656163" y="4944635"/>
                  <a:pt x="2816352" y="4928616"/>
                </a:cubicBezTo>
                <a:cubicBezTo>
                  <a:pt x="2831592" y="4919472"/>
                  <a:pt x="2846176" y="4909132"/>
                  <a:pt x="2862072" y="4901184"/>
                </a:cubicBezTo>
                <a:cubicBezTo>
                  <a:pt x="2999804" y="4832318"/>
                  <a:pt x="2862236" y="4912058"/>
                  <a:pt x="2971800" y="4846320"/>
                </a:cubicBezTo>
                <a:cubicBezTo>
                  <a:pt x="3009971" y="4789064"/>
                  <a:pt x="3045802" y="4739038"/>
                  <a:pt x="3072384" y="4672584"/>
                </a:cubicBezTo>
                <a:cubicBezTo>
                  <a:pt x="3080388" y="4652573"/>
                  <a:pt x="3074279" y="4628873"/>
                  <a:pt x="3081528" y="4608576"/>
                </a:cubicBezTo>
                <a:cubicBezTo>
                  <a:pt x="3089793" y="4585434"/>
                  <a:pt x="3107114" y="4566547"/>
                  <a:pt x="3118104" y="4544568"/>
                </a:cubicBezTo>
                <a:cubicBezTo>
                  <a:pt x="3128485" y="4523806"/>
                  <a:pt x="3135155" y="4501322"/>
                  <a:pt x="3145536" y="4480560"/>
                </a:cubicBezTo>
                <a:cubicBezTo>
                  <a:pt x="3156526" y="4458581"/>
                  <a:pt x="3171720" y="4438820"/>
                  <a:pt x="3182112" y="4416552"/>
                </a:cubicBezTo>
                <a:cubicBezTo>
                  <a:pt x="3193125" y="4392953"/>
                  <a:pt x="3198455" y="4366963"/>
                  <a:pt x="3209544" y="4343400"/>
                </a:cubicBezTo>
                <a:cubicBezTo>
                  <a:pt x="3222906" y="4315006"/>
                  <a:pt x="3242386" y="4289721"/>
                  <a:pt x="3255264" y="4261104"/>
                </a:cubicBezTo>
                <a:cubicBezTo>
                  <a:pt x="3306028" y="4148295"/>
                  <a:pt x="3305032" y="4084385"/>
                  <a:pt x="3337560" y="3950208"/>
                </a:cubicBezTo>
                <a:cubicBezTo>
                  <a:pt x="3348150" y="3906525"/>
                  <a:pt x="3377783" y="3820395"/>
                  <a:pt x="3392424" y="3776472"/>
                </a:cubicBezTo>
                <a:cubicBezTo>
                  <a:pt x="3401568" y="3666744"/>
                  <a:pt x="3410897" y="3557031"/>
                  <a:pt x="3419856" y="3447288"/>
                </a:cubicBezTo>
                <a:cubicBezTo>
                  <a:pt x="3423089" y="3407679"/>
                  <a:pt x="3429000" y="3328416"/>
                  <a:pt x="3429000" y="3328416"/>
                </a:cubicBezTo>
                <a:cubicBezTo>
                  <a:pt x="3422904" y="3163824"/>
                  <a:pt x="3420384" y="2999061"/>
                  <a:pt x="3410712" y="2834640"/>
                </a:cubicBezTo>
                <a:cubicBezTo>
                  <a:pt x="3408181" y="2791609"/>
                  <a:pt x="3397184" y="2749466"/>
                  <a:pt x="3392424" y="2706624"/>
                </a:cubicBezTo>
                <a:cubicBezTo>
                  <a:pt x="3388035" y="2667126"/>
                  <a:pt x="3392554" y="2626396"/>
                  <a:pt x="3383280" y="2587752"/>
                </a:cubicBezTo>
                <a:cubicBezTo>
                  <a:pt x="3374033" y="2549222"/>
                  <a:pt x="3352800" y="2514600"/>
                  <a:pt x="3337560" y="2478024"/>
                </a:cubicBezTo>
                <a:cubicBezTo>
                  <a:pt x="3325368" y="2401824"/>
                  <a:pt x="3314023" y="2325484"/>
                  <a:pt x="3300984" y="2249424"/>
                </a:cubicBezTo>
                <a:cubicBezTo>
                  <a:pt x="3295732" y="2218787"/>
                  <a:pt x="3285597" y="2188932"/>
                  <a:pt x="3282696" y="2157984"/>
                </a:cubicBezTo>
                <a:cubicBezTo>
                  <a:pt x="3276430" y="2091152"/>
                  <a:pt x="3279629" y="2023666"/>
                  <a:pt x="3273552" y="1956816"/>
                </a:cubicBezTo>
                <a:cubicBezTo>
                  <a:pt x="3270467" y="1922878"/>
                  <a:pt x="3260579" y="1889893"/>
                  <a:pt x="3255264" y="1856232"/>
                </a:cubicBezTo>
                <a:cubicBezTo>
                  <a:pt x="3245183" y="1792383"/>
                  <a:pt x="3244634" y="1737761"/>
                  <a:pt x="3227832" y="1673352"/>
                </a:cubicBezTo>
                <a:cubicBezTo>
                  <a:pt x="3197346" y="1556489"/>
                  <a:pt x="3181087" y="1571364"/>
                  <a:pt x="3127248" y="1453896"/>
                </a:cubicBezTo>
                <a:cubicBezTo>
                  <a:pt x="3112383" y="1421464"/>
                  <a:pt x="3105944" y="1385554"/>
                  <a:pt x="3090672" y="1353312"/>
                </a:cubicBezTo>
                <a:cubicBezTo>
                  <a:pt x="3078362" y="1327325"/>
                  <a:pt x="3059321" y="1305067"/>
                  <a:pt x="3044952" y="1280160"/>
                </a:cubicBezTo>
                <a:cubicBezTo>
                  <a:pt x="3013588" y="1225796"/>
                  <a:pt x="2982467" y="1171252"/>
                  <a:pt x="2953512" y="1115568"/>
                </a:cubicBezTo>
                <a:cubicBezTo>
                  <a:pt x="2942803" y="1094973"/>
                  <a:pt x="2936461" y="1072322"/>
                  <a:pt x="2926080" y="1051560"/>
                </a:cubicBezTo>
                <a:cubicBezTo>
                  <a:pt x="2915090" y="1029581"/>
                  <a:pt x="2900494" y="1009531"/>
                  <a:pt x="2889504" y="987552"/>
                </a:cubicBezTo>
                <a:cubicBezTo>
                  <a:pt x="2879123" y="966790"/>
                  <a:pt x="2872117" y="944471"/>
                  <a:pt x="2862072" y="923544"/>
                </a:cubicBezTo>
                <a:cubicBezTo>
                  <a:pt x="2830353" y="857463"/>
                  <a:pt x="2778692" y="741192"/>
                  <a:pt x="2724912" y="676656"/>
                </a:cubicBezTo>
                <a:cubicBezTo>
                  <a:pt x="2700076" y="646853"/>
                  <a:pt x="2669253" y="622564"/>
                  <a:pt x="2642616" y="594360"/>
                </a:cubicBezTo>
                <a:cubicBezTo>
                  <a:pt x="2617415" y="567677"/>
                  <a:pt x="2592961" y="540260"/>
                  <a:pt x="2569464" y="512064"/>
                </a:cubicBezTo>
                <a:cubicBezTo>
                  <a:pt x="2547216" y="485366"/>
                  <a:pt x="2530030" y="454342"/>
                  <a:pt x="2505456" y="429768"/>
                </a:cubicBezTo>
                <a:cubicBezTo>
                  <a:pt x="2483903" y="408215"/>
                  <a:pt x="2456105" y="393945"/>
                  <a:pt x="2432304" y="374904"/>
                </a:cubicBezTo>
                <a:cubicBezTo>
                  <a:pt x="2410361" y="357349"/>
                  <a:pt x="2388167" y="339911"/>
                  <a:pt x="2368296" y="320040"/>
                </a:cubicBezTo>
                <a:cubicBezTo>
                  <a:pt x="2354496" y="306240"/>
                  <a:pt x="2346192" y="287414"/>
                  <a:pt x="2331720" y="274320"/>
                </a:cubicBezTo>
                <a:cubicBezTo>
                  <a:pt x="2281944" y="229285"/>
                  <a:pt x="2236311" y="176323"/>
                  <a:pt x="2176272" y="146304"/>
                </a:cubicBezTo>
                <a:cubicBezTo>
                  <a:pt x="2164080" y="140208"/>
                  <a:pt x="2151038" y="135577"/>
                  <a:pt x="2139696" y="128016"/>
                </a:cubicBezTo>
                <a:cubicBezTo>
                  <a:pt x="2123457" y="117190"/>
                  <a:pt x="2110711" y="101481"/>
                  <a:pt x="2093976" y="91440"/>
                </a:cubicBezTo>
                <a:cubicBezTo>
                  <a:pt x="2069381" y="76683"/>
                  <a:pt x="2039072" y="70856"/>
                  <a:pt x="2011680" y="64008"/>
                </a:cubicBezTo>
                <a:cubicBezTo>
                  <a:pt x="1996440" y="54864"/>
                  <a:pt x="1982462" y="43177"/>
                  <a:pt x="1965960" y="36576"/>
                </a:cubicBezTo>
                <a:cubicBezTo>
                  <a:pt x="1951530" y="30804"/>
                  <a:pt x="1935095" y="32003"/>
                  <a:pt x="1920240" y="27432"/>
                </a:cubicBezTo>
                <a:cubicBezTo>
                  <a:pt x="1895349" y="19773"/>
                  <a:pt x="1871472" y="9144"/>
                  <a:pt x="1847088" y="0"/>
                </a:cubicBezTo>
                <a:lnTo>
                  <a:pt x="1545336" y="18288"/>
                </a:lnTo>
                <a:cubicBezTo>
                  <a:pt x="1514778" y="20420"/>
                  <a:pt x="1482128" y="15545"/>
                  <a:pt x="1453896" y="27432"/>
                </a:cubicBezTo>
                <a:cubicBezTo>
                  <a:pt x="1421867" y="40918"/>
                  <a:pt x="1402684" y="75898"/>
                  <a:pt x="1371600" y="91440"/>
                </a:cubicBezTo>
                <a:cubicBezTo>
                  <a:pt x="1346466" y="104007"/>
                  <a:pt x="1316566" y="102912"/>
                  <a:pt x="1289304" y="109728"/>
                </a:cubicBezTo>
                <a:cubicBezTo>
                  <a:pt x="1255589" y="118157"/>
                  <a:pt x="1222248" y="128016"/>
                  <a:pt x="1188720" y="137160"/>
                </a:cubicBezTo>
                <a:cubicBezTo>
                  <a:pt x="1161288" y="155448"/>
                  <a:pt x="1132799" y="172243"/>
                  <a:pt x="1106424" y="192024"/>
                </a:cubicBezTo>
                <a:cubicBezTo>
                  <a:pt x="1054015" y="231331"/>
                  <a:pt x="1009540" y="277401"/>
                  <a:pt x="969264" y="329184"/>
                </a:cubicBezTo>
                <a:cubicBezTo>
                  <a:pt x="949023" y="355208"/>
                  <a:pt x="930327" y="382613"/>
                  <a:pt x="914400" y="411480"/>
                </a:cubicBezTo>
                <a:cubicBezTo>
                  <a:pt x="881476" y="471155"/>
                  <a:pt x="851163" y="532314"/>
                  <a:pt x="822960" y="594360"/>
                </a:cubicBezTo>
                <a:cubicBezTo>
                  <a:pt x="805393" y="633008"/>
                  <a:pt x="796682" y="675492"/>
                  <a:pt x="777240" y="713232"/>
                </a:cubicBezTo>
                <a:cubicBezTo>
                  <a:pt x="744683" y="776430"/>
                  <a:pt x="705003" y="835710"/>
                  <a:pt x="667512" y="896112"/>
                </a:cubicBezTo>
                <a:cubicBezTo>
                  <a:pt x="650125" y="924124"/>
                  <a:pt x="627946" y="949203"/>
                  <a:pt x="612648" y="978408"/>
                </a:cubicBezTo>
                <a:cubicBezTo>
                  <a:pt x="594262" y="1013508"/>
                  <a:pt x="579945" y="1050711"/>
                  <a:pt x="566928" y="1088136"/>
                </a:cubicBezTo>
                <a:cubicBezTo>
                  <a:pt x="518215" y="1228185"/>
                  <a:pt x="559081" y="1158052"/>
                  <a:pt x="512064" y="1316736"/>
                </a:cubicBezTo>
                <a:cubicBezTo>
                  <a:pt x="500003" y="1357441"/>
                  <a:pt x="479283" y="1395174"/>
                  <a:pt x="466344" y="1435608"/>
                </a:cubicBezTo>
                <a:cubicBezTo>
                  <a:pt x="442016" y="1511632"/>
                  <a:pt x="428482" y="1605988"/>
                  <a:pt x="411480" y="1682496"/>
                </a:cubicBezTo>
                <a:cubicBezTo>
                  <a:pt x="368691" y="1875048"/>
                  <a:pt x="401329" y="1712263"/>
                  <a:pt x="356616" y="1883664"/>
                </a:cubicBezTo>
                <a:cubicBezTo>
                  <a:pt x="346351" y="1923013"/>
                  <a:pt x="339449" y="1963187"/>
                  <a:pt x="329184" y="2002536"/>
                </a:cubicBezTo>
                <a:cubicBezTo>
                  <a:pt x="321151" y="2033328"/>
                  <a:pt x="309785" y="2063184"/>
                  <a:pt x="301752" y="2093976"/>
                </a:cubicBezTo>
                <a:cubicBezTo>
                  <a:pt x="291487" y="2133325"/>
                  <a:pt x="286203" y="2173958"/>
                  <a:pt x="274320" y="2212848"/>
                </a:cubicBezTo>
                <a:cubicBezTo>
                  <a:pt x="252630" y="2283832"/>
                  <a:pt x="221951" y="2351905"/>
                  <a:pt x="201168" y="2423160"/>
                </a:cubicBezTo>
                <a:cubicBezTo>
                  <a:pt x="179226" y="2498389"/>
                  <a:pt x="171085" y="2577418"/>
                  <a:pt x="146304" y="2651760"/>
                </a:cubicBezTo>
                <a:lnTo>
                  <a:pt x="109728" y="2761488"/>
                </a:lnTo>
                <a:cubicBezTo>
                  <a:pt x="108171" y="2783284"/>
                  <a:pt x="99145" y="2933277"/>
                  <a:pt x="91440" y="2971800"/>
                </a:cubicBezTo>
                <a:cubicBezTo>
                  <a:pt x="78536" y="3036320"/>
                  <a:pt x="60960" y="3099816"/>
                  <a:pt x="45720" y="3163824"/>
                </a:cubicBezTo>
                <a:cubicBezTo>
                  <a:pt x="42672" y="3200400"/>
                  <a:pt x="41535" y="3237186"/>
                  <a:pt x="36576" y="3273552"/>
                </a:cubicBezTo>
                <a:cubicBezTo>
                  <a:pt x="32376" y="3304351"/>
                  <a:pt x="22028" y="3334134"/>
                  <a:pt x="18288" y="3364992"/>
                </a:cubicBezTo>
                <a:cubicBezTo>
                  <a:pt x="9820" y="3434849"/>
                  <a:pt x="6096" y="3505200"/>
                  <a:pt x="0" y="3575304"/>
                </a:cubicBezTo>
                <a:cubicBezTo>
                  <a:pt x="9144" y="3672840"/>
                  <a:pt x="13894" y="3770888"/>
                  <a:pt x="27432" y="3867912"/>
                </a:cubicBezTo>
                <a:cubicBezTo>
                  <a:pt x="34517" y="3918686"/>
                  <a:pt x="65149" y="4004782"/>
                  <a:pt x="91440" y="4050792"/>
                </a:cubicBezTo>
                <a:cubicBezTo>
                  <a:pt x="101123" y="4067737"/>
                  <a:pt x="118884" y="4079263"/>
                  <a:pt x="128016" y="4096512"/>
                </a:cubicBezTo>
                <a:cubicBezTo>
                  <a:pt x="223824" y="4277482"/>
                  <a:pt x="128010" y="4149082"/>
                  <a:pt x="210312" y="4251960"/>
                </a:cubicBezTo>
                <a:cubicBezTo>
                  <a:pt x="225776" y="4313815"/>
                  <a:pt x="207637" y="4267917"/>
                  <a:pt x="256032" y="4325112"/>
                </a:cubicBezTo>
                <a:cubicBezTo>
                  <a:pt x="386194" y="4478940"/>
                  <a:pt x="239866" y="4343609"/>
                  <a:pt x="457200" y="4498848"/>
                </a:cubicBezTo>
                <a:cubicBezTo>
                  <a:pt x="497879" y="4527905"/>
                  <a:pt x="532185" y="4566350"/>
                  <a:pt x="576072" y="4590288"/>
                </a:cubicBezTo>
                <a:cubicBezTo>
                  <a:pt x="677018" y="4645350"/>
                  <a:pt x="780275" y="4703987"/>
                  <a:pt x="886968" y="4745736"/>
                </a:cubicBezTo>
                <a:cubicBezTo>
                  <a:pt x="955208" y="4772439"/>
                  <a:pt x="1027762" y="4786571"/>
                  <a:pt x="1097280" y="4809744"/>
                </a:cubicBezTo>
                <a:cubicBezTo>
                  <a:pt x="1152144" y="4828032"/>
                  <a:pt x="1207722" y="4844302"/>
                  <a:pt x="1261872" y="4864608"/>
                </a:cubicBezTo>
                <a:cubicBezTo>
                  <a:pt x="1286256" y="4873752"/>
                  <a:pt x="1309488" y="4886933"/>
                  <a:pt x="1335024" y="4892040"/>
                </a:cubicBezTo>
                <a:cubicBezTo>
                  <a:pt x="1386184" y="4902272"/>
                  <a:pt x="1438332" y="4908466"/>
                  <a:pt x="1490472" y="4910328"/>
                </a:cubicBezTo>
                <a:cubicBezTo>
                  <a:pt x="1694581" y="4917618"/>
                  <a:pt x="1898904" y="4916424"/>
                  <a:pt x="2103120" y="4919472"/>
                </a:cubicBezTo>
                <a:cubicBezTo>
                  <a:pt x="2343795" y="4949556"/>
                  <a:pt x="2305662" y="4948257"/>
                  <a:pt x="2743200" y="4919472"/>
                </a:cubicBezTo>
                <a:cubicBezTo>
                  <a:pt x="2787484" y="4916559"/>
                  <a:pt x="2871216" y="4882896"/>
                  <a:pt x="2871216" y="4882896"/>
                </a:cubicBezTo>
                <a:cubicBezTo>
                  <a:pt x="2886456" y="4870704"/>
                  <a:pt x="2900947" y="4857512"/>
                  <a:pt x="2916936" y="4846320"/>
                </a:cubicBezTo>
                <a:cubicBezTo>
                  <a:pt x="2931496" y="4836128"/>
                  <a:pt x="2950953" y="4832263"/>
                  <a:pt x="2962656" y="4818888"/>
                </a:cubicBezTo>
                <a:cubicBezTo>
                  <a:pt x="2973465" y="4806535"/>
                  <a:pt x="2972499" y="4787243"/>
                  <a:pt x="2980944" y="4773168"/>
                </a:cubicBezTo>
                <a:cubicBezTo>
                  <a:pt x="2990985" y="4756433"/>
                  <a:pt x="3007686" y="4744306"/>
                  <a:pt x="3017520" y="4727448"/>
                </a:cubicBezTo>
                <a:cubicBezTo>
                  <a:pt x="3029216" y="4707397"/>
                  <a:pt x="3035224" y="4684516"/>
                  <a:pt x="3044952" y="4663440"/>
                </a:cubicBezTo>
                <a:cubicBezTo>
                  <a:pt x="3053520" y="4644875"/>
                  <a:pt x="3063240" y="4626864"/>
                  <a:pt x="3072384" y="4608576"/>
                </a:cubicBezTo>
                <a:cubicBezTo>
                  <a:pt x="3099349" y="4419820"/>
                  <a:pt x="3057380" y="4673986"/>
                  <a:pt x="3108960" y="4480560"/>
                </a:cubicBezTo>
                <a:cubicBezTo>
                  <a:pt x="3143459" y="4351188"/>
                  <a:pt x="3088717" y="4456386"/>
                  <a:pt x="3145536" y="4361688"/>
                </a:cubicBezTo>
                <a:cubicBezTo>
                  <a:pt x="3168239" y="4180066"/>
                  <a:pt x="3135175" y="4405723"/>
                  <a:pt x="3182112" y="4206240"/>
                </a:cubicBezTo>
                <a:cubicBezTo>
                  <a:pt x="3187740" y="4182319"/>
                  <a:pt x="3187423" y="4157361"/>
                  <a:pt x="3191256" y="4133088"/>
                </a:cubicBezTo>
                <a:cubicBezTo>
                  <a:pt x="3196571" y="4099427"/>
                  <a:pt x="3203448" y="4066032"/>
                  <a:pt x="3209544" y="4032504"/>
                </a:cubicBezTo>
                <a:cubicBezTo>
                  <a:pt x="3216169" y="3953007"/>
                  <a:pt x="3218310" y="3891104"/>
                  <a:pt x="3236976" y="3813048"/>
                </a:cubicBezTo>
                <a:cubicBezTo>
                  <a:pt x="3261908" y="3708786"/>
                  <a:pt x="3292212" y="3605882"/>
                  <a:pt x="3319272" y="3502152"/>
                </a:cubicBezTo>
                <a:cubicBezTo>
                  <a:pt x="3328789" y="3465671"/>
                  <a:pt x="3337187" y="3428905"/>
                  <a:pt x="3346704" y="3392424"/>
                </a:cubicBezTo>
                <a:cubicBezTo>
                  <a:pt x="3373764" y="3288694"/>
                  <a:pt x="3429000" y="3081528"/>
                  <a:pt x="3429000" y="3081528"/>
                </a:cubicBezTo>
                <a:cubicBezTo>
                  <a:pt x="3463372" y="2600319"/>
                  <a:pt x="3459511" y="2766826"/>
                  <a:pt x="3429000" y="2011680"/>
                </a:cubicBezTo>
                <a:cubicBezTo>
                  <a:pt x="3427745" y="1980622"/>
                  <a:pt x="3419762" y="1949977"/>
                  <a:pt x="3410712" y="1920240"/>
                </a:cubicBezTo>
                <a:cubicBezTo>
                  <a:pt x="3398351" y="1879626"/>
                  <a:pt x="3380232" y="1840992"/>
                  <a:pt x="3364992" y="1801368"/>
                </a:cubicBezTo>
                <a:cubicBezTo>
                  <a:pt x="3361944" y="1770888"/>
                  <a:pt x="3362864" y="1739746"/>
                  <a:pt x="3355848" y="1709928"/>
                </a:cubicBezTo>
                <a:cubicBezTo>
                  <a:pt x="3350531" y="1687332"/>
                  <a:pt x="3336567" y="1667655"/>
                  <a:pt x="3328416" y="1645920"/>
                </a:cubicBezTo>
                <a:cubicBezTo>
                  <a:pt x="3318263" y="1618845"/>
                  <a:pt x="3308435" y="1591564"/>
                  <a:pt x="3300984" y="1563624"/>
                </a:cubicBezTo>
                <a:cubicBezTo>
                  <a:pt x="3296207" y="1545710"/>
                  <a:pt x="3297292" y="1526480"/>
                  <a:pt x="3291840" y="1508760"/>
                </a:cubicBezTo>
                <a:cubicBezTo>
                  <a:pt x="3285013" y="1486574"/>
                  <a:pt x="3271749" y="1466774"/>
                  <a:pt x="3264408" y="1444752"/>
                </a:cubicBezTo>
                <a:cubicBezTo>
                  <a:pt x="3244282" y="1384374"/>
                  <a:pt x="3249302" y="1311570"/>
                  <a:pt x="3209544" y="1261872"/>
                </a:cubicBezTo>
                <a:cubicBezTo>
                  <a:pt x="3158211" y="1197705"/>
                  <a:pt x="3135943" y="1171572"/>
                  <a:pt x="3081528" y="1088136"/>
                </a:cubicBezTo>
                <a:cubicBezTo>
                  <a:pt x="3064386" y="1061851"/>
                  <a:pt x="3053804" y="1031548"/>
                  <a:pt x="3035808" y="1005840"/>
                </a:cubicBezTo>
                <a:cubicBezTo>
                  <a:pt x="3010965" y="970351"/>
                  <a:pt x="2980452" y="939181"/>
                  <a:pt x="2953512" y="905256"/>
                </a:cubicBezTo>
                <a:cubicBezTo>
                  <a:pt x="2898152" y="835543"/>
                  <a:pt x="2847222" y="762216"/>
                  <a:pt x="2788920" y="694944"/>
                </a:cubicBezTo>
                <a:cubicBezTo>
                  <a:pt x="2472378" y="329703"/>
                  <a:pt x="2930882" y="846050"/>
                  <a:pt x="2450592" y="365760"/>
                </a:cubicBezTo>
                <a:cubicBezTo>
                  <a:pt x="2420226" y="335394"/>
                  <a:pt x="2375309" y="288139"/>
                  <a:pt x="2340864" y="265176"/>
                </a:cubicBezTo>
                <a:cubicBezTo>
                  <a:pt x="2327207" y="256071"/>
                  <a:pt x="2309219" y="255333"/>
                  <a:pt x="2295144" y="246888"/>
                </a:cubicBezTo>
                <a:cubicBezTo>
                  <a:pt x="2126052" y="145433"/>
                  <a:pt x="2345613" y="258407"/>
                  <a:pt x="2212848" y="192024"/>
                </a:cubicBezTo>
                <a:cubicBezTo>
                  <a:pt x="2195934" y="166654"/>
                  <a:pt x="2192273" y="157276"/>
                  <a:pt x="2167128" y="137160"/>
                </a:cubicBezTo>
                <a:cubicBezTo>
                  <a:pt x="2161806" y="132902"/>
                  <a:pt x="2154936" y="131064"/>
                  <a:pt x="2148840" y="128016"/>
                </a:cubicBezTo>
              </a:path>
            </a:pathLst>
          </a:custGeom>
          <a:noFill/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0236" y="1628445"/>
            <a:ext cx="2178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solidFill>
                  <a:srgbClr val="99CCFF"/>
                </a:solidFill>
              </a:rPr>
              <a:t>종교개혁</a:t>
            </a:r>
            <a:endParaRPr lang="ko-KR" altLang="en-US" sz="3000">
              <a:solidFill>
                <a:srgbClr val="99CCFF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2901942" y="1865376"/>
            <a:ext cx="3504084" cy="5824728"/>
          </a:xfrm>
          <a:custGeom>
            <a:avLst/>
            <a:gdLst>
              <a:gd name="connsiteX0" fmla="*/ 1039122 w 3504084"/>
              <a:gd name="connsiteY0" fmla="*/ 164592 h 5824728"/>
              <a:gd name="connsiteX1" fmla="*/ 975114 w 3504084"/>
              <a:gd name="connsiteY1" fmla="*/ 210312 h 5824728"/>
              <a:gd name="connsiteX2" fmla="*/ 911106 w 3504084"/>
              <a:gd name="connsiteY2" fmla="*/ 246888 h 5824728"/>
              <a:gd name="connsiteX3" fmla="*/ 847098 w 3504084"/>
              <a:gd name="connsiteY3" fmla="*/ 320040 h 5824728"/>
              <a:gd name="connsiteX4" fmla="*/ 773946 w 3504084"/>
              <a:gd name="connsiteY4" fmla="*/ 374904 h 5824728"/>
              <a:gd name="connsiteX5" fmla="*/ 709938 w 3504084"/>
              <a:gd name="connsiteY5" fmla="*/ 457200 h 5824728"/>
              <a:gd name="connsiteX6" fmla="*/ 609354 w 3504084"/>
              <a:gd name="connsiteY6" fmla="*/ 539496 h 5824728"/>
              <a:gd name="connsiteX7" fmla="*/ 463050 w 3504084"/>
              <a:gd name="connsiteY7" fmla="*/ 694944 h 5824728"/>
              <a:gd name="connsiteX8" fmla="*/ 399042 w 3504084"/>
              <a:gd name="connsiteY8" fmla="*/ 795528 h 5824728"/>
              <a:gd name="connsiteX9" fmla="*/ 353322 w 3504084"/>
              <a:gd name="connsiteY9" fmla="*/ 859536 h 5824728"/>
              <a:gd name="connsiteX10" fmla="*/ 252738 w 3504084"/>
              <a:gd name="connsiteY10" fmla="*/ 1069848 h 5824728"/>
              <a:gd name="connsiteX11" fmla="*/ 225306 w 3504084"/>
              <a:gd name="connsiteY11" fmla="*/ 1316736 h 5824728"/>
              <a:gd name="connsiteX12" fmla="*/ 197874 w 3504084"/>
              <a:gd name="connsiteY12" fmla="*/ 1444752 h 5824728"/>
              <a:gd name="connsiteX13" fmla="*/ 216162 w 3504084"/>
              <a:gd name="connsiteY13" fmla="*/ 1865376 h 5824728"/>
              <a:gd name="connsiteX14" fmla="*/ 261882 w 3504084"/>
              <a:gd name="connsiteY14" fmla="*/ 2130552 h 5824728"/>
              <a:gd name="connsiteX15" fmla="*/ 280170 w 3504084"/>
              <a:gd name="connsiteY15" fmla="*/ 2295144 h 5824728"/>
              <a:gd name="connsiteX16" fmla="*/ 289314 w 3504084"/>
              <a:gd name="connsiteY16" fmla="*/ 2441448 h 5824728"/>
              <a:gd name="connsiteX17" fmla="*/ 325890 w 3504084"/>
              <a:gd name="connsiteY17" fmla="*/ 2606040 h 5824728"/>
              <a:gd name="connsiteX18" fmla="*/ 399042 w 3504084"/>
              <a:gd name="connsiteY18" fmla="*/ 2926080 h 5824728"/>
              <a:gd name="connsiteX19" fmla="*/ 444762 w 3504084"/>
              <a:gd name="connsiteY19" fmla="*/ 3236976 h 5824728"/>
              <a:gd name="connsiteX20" fmla="*/ 490482 w 3504084"/>
              <a:gd name="connsiteY20" fmla="*/ 3383280 h 5824728"/>
              <a:gd name="connsiteX21" fmla="*/ 536202 w 3504084"/>
              <a:gd name="connsiteY21" fmla="*/ 3666744 h 5824728"/>
              <a:gd name="connsiteX22" fmla="*/ 545346 w 3504084"/>
              <a:gd name="connsiteY22" fmla="*/ 3959352 h 5824728"/>
              <a:gd name="connsiteX23" fmla="*/ 572778 w 3504084"/>
              <a:gd name="connsiteY23" fmla="*/ 4123944 h 5824728"/>
              <a:gd name="connsiteX24" fmla="*/ 618498 w 3504084"/>
              <a:gd name="connsiteY24" fmla="*/ 4471416 h 5824728"/>
              <a:gd name="connsiteX25" fmla="*/ 682506 w 3504084"/>
              <a:gd name="connsiteY25" fmla="*/ 4809744 h 5824728"/>
              <a:gd name="connsiteX26" fmla="*/ 709938 w 3504084"/>
              <a:gd name="connsiteY26" fmla="*/ 4974336 h 5824728"/>
              <a:gd name="connsiteX27" fmla="*/ 755658 w 3504084"/>
              <a:gd name="connsiteY27" fmla="*/ 5230368 h 5824728"/>
              <a:gd name="connsiteX28" fmla="*/ 847098 w 3504084"/>
              <a:gd name="connsiteY28" fmla="*/ 5468112 h 5824728"/>
              <a:gd name="connsiteX29" fmla="*/ 938538 w 3504084"/>
              <a:gd name="connsiteY29" fmla="*/ 5641848 h 5824728"/>
              <a:gd name="connsiteX30" fmla="*/ 993402 w 3504084"/>
              <a:gd name="connsiteY30" fmla="*/ 5715000 h 5824728"/>
              <a:gd name="connsiteX31" fmla="*/ 1103130 w 3504084"/>
              <a:gd name="connsiteY31" fmla="*/ 5788152 h 5824728"/>
              <a:gd name="connsiteX32" fmla="*/ 1148850 w 3504084"/>
              <a:gd name="connsiteY32" fmla="*/ 5824728 h 5824728"/>
              <a:gd name="connsiteX33" fmla="*/ 1423170 w 3504084"/>
              <a:gd name="connsiteY33" fmla="*/ 5806440 h 5824728"/>
              <a:gd name="connsiteX34" fmla="*/ 1578618 w 3504084"/>
              <a:gd name="connsiteY34" fmla="*/ 5797296 h 5824728"/>
              <a:gd name="connsiteX35" fmla="*/ 1688346 w 3504084"/>
              <a:gd name="connsiteY35" fmla="*/ 5779008 h 5824728"/>
              <a:gd name="connsiteX36" fmla="*/ 1889514 w 3504084"/>
              <a:gd name="connsiteY36" fmla="*/ 5751576 h 5824728"/>
              <a:gd name="connsiteX37" fmla="*/ 2108970 w 3504084"/>
              <a:gd name="connsiteY37" fmla="*/ 5687568 h 5824728"/>
              <a:gd name="connsiteX38" fmla="*/ 2291850 w 3504084"/>
              <a:gd name="connsiteY38" fmla="*/ 5559552 h 5824728"/>
              <a:gd name="connsiteX39" fmla="*/ 2419866 w 3504084"/>
              <a:gd name="connsiteY39" fmla="*/ 5257800 h 5824728"/>
              <a:gd name="connsiteX40" fmla="*/ 2456442 w 3504084"/>
              <a:gd name="connsiteY40" fmla="*/ 5111496 h 5824728"/>
              <a:gd name="connsiteX41" fmla="*/ 2465586 w 3504084"/>
              <a:gd name="connsiteY41" fmla="*/ 5056632 h 5824728"/>
              <a:gd name="connsiteX42" fmla="*/ 2520450 w 3504084"/>
              <a:gd name="connsiteY42" fmla="*/ 4901184 h 5824728"/>
              <a:gd name="connsiteX43" fmla="*/ 2538738 w 3504084"/>
              <a:gd name="connsiteY43" fmla="*/ 4800600 h 5824728"/>
              <a:gd name="connsiteX44" fmla="*/ 2566170 w 3504084"/>
              <a:gd name="connsiteY44" fmla="*/ 4709160 h 5824728"/>
              <a:gd name="connsiteX45" fmla="*/ 2621034 w 3504084"/>
              <a:gd name="connsiteY45" fmla="*/ 4187952 h 5824728"/>
              <a:gd name="connsiteX46" fmla="*/ 2648466 w 3504084"/>
              <a:gd name="connsiteY46" fmla="*/ 4078224 h 5824728"/>
              <a:gd name="connsiteX47" fmla="*/ 2666754 w 3504084"/>
              <a:gd name="connsiteY47" fmla="*/ 3941064 h 5824728"/>
              <a:gd name="connsiteX48" fmla="*/ 2721618 w 3504084"/>
              <a:gd name="connsiteY48" fmla="*/ 3749040 h 5824728"/>
              <a:gd name="connsiteX49" fmla="*/ 2758194 w 3504084"/>
              <a:gd name="connsiteY49" fmla="*/ 3575304 h 5824728"/>
              <a:gd name="connsiteX50" fmla="*/ 2767338 w 3504084"/>
              <a:gd name="connsiteY50" fmla="*/ 3465576 h 5824728"/>
              <a:gd name="connsiteX51" fmla="*/ 2813058 w 3504084"/>
              <a:gd name="connsiteY51" fmla="*/ 3255264 h 5824728"/>
              <a:gd name="connsiteX52" fmla="*/ 2840490 w 3504084"/>
              <a:gd name="connsiteY52" fmla="*/ 2962656 h 5824728"/>
              <a:gd name="connsiteX53" fmla="*/ 2849634 w 3504084"/>
              <a:gd name="connsiteY53" fmla="*/ 2880360 h 5824728"/>
              <a:gd name="connsiteX54" fmla="*/ 2867922 w 3504084"/>
              <a:gd name="connsiteY54" fmla="*/ 2788920 h 5824728"/>
              <a:gd name="connsiteX55" fmla="*/ 2895354 w 3504084"/>
              <a:gd name="connsiteY55" fmla="*/ 2651760 h 5824728"/>
              <a:gd name="connsiteX56" fmla="*/ 2886210 w 3504084"/>
              <a:gd name="connsiteY56" fmla="*/ 1773936 h 5824728"/>
              <a:gd name="connsiteX57" fmla="*/ 2858778 w 3504084"/>
              <a:gd name="connsiteY57" fmla="*/ 1618488 h 5824728"/>
              <a:gd name="connsiteX58" fmla="*/ 2813058 w 3504084"/>
              <a:gd name="connsiteY58" fmla="*/ 1481328 h 5824728"/>
              <a:gd name="connsiteX59" fmla="*/ 2749050 w 3504084"/>
              <a:gd name="connsiteY59" fmla="*/ 1261872 h 5824728"/>
              <a:gd name="connsiteX60" fmla="*/ 2703330 w 3504084"/>
              <a:gd name="connsiteY60" fmla="*/ 1179576 h 5824728"/>
              <a:gd name="connsiteX61" fmla="*/ 2666754 w 3504084"/>
              <a:gd name="connsiteY61" fmla="*/ 1097280 h 5824728"/>
              <a:gd name="connsiteX62" fmla="*/ 2630178 w 3504084"/>
              <a:gd name="connsiteY62" fmla="*/ 1051560 h 5824728"/>
              <a:gd name="connsiteX63" fmla="*/ 2602746 w 3504084"/>
              <a:gd name="connsiteY63" fmla="*/ 987552 h 5824728"/>
              <a:gd name="connsiteX64" fmla="*/ 2557026 w 3504084"/>
              <a:gd name="connsiteY64" fmla="*/ 941832 h 5824728"/>
              <a:gd name="connsiteX65" fmla="*/ 2456442 w 3504084"/>
              <a:gd name="connsiteY65" fmla="*/ 822960 h 5824728"/>
              <a:gd name="connsiteX66" fmla="*/ 2401578 w 3504084"/>
              <a:gd name="connsiteY66" fmla="*/ 758952 h 5824728"/>
              <a:gd name="connsiteX67" fmla="*/ 2365002 w 3504084"/>
              <a:gd name="connsiteY67" fmla="*/ 713232 h 5824728"/>
              <a:gd name="connsiteX68" fmla="*/ 2300994 w 3504084"/>
              <a:gd name="connsiteY68" fmla="*/ 640080 h 5824728"/>
              <a:gd name="connsiteX69" fmla="*/ 2227842 w 3504084"/>
              <a:gd name="connsiteY69" fmla="*/ 594360 h 5824728"/>
              <a:gd name="connsiteX70" fmla="*/ 2182122 w 3504084"/>
              <a:gd name="connsiteY70" fmla="*/ 521208 h 5824728"/>
              <a:gd name="connsiteX71" fmla="*/ 2063250 w 3504084"/>
              <a:gd name="connsiteY71" fmla="*/ 420624 h 5824728"/>
              <a:gd name="connsiteX72" fmla="*/ 2017530 w 3504084"/>
              <a:gd name="connsiteY72" fmla="*/ 374904 h 5824728"/>
              <a:gd name="connsiteX73" fmla="*/ 1962666 w 3504084"/>
              <a:gd name="connsiteY73" fmla="*/ 338328 h 5824728"/>
              <a:gd name="connsiteX74" fmla="*/ 1907802 w 3504084"/>
              <a:gd name="connsiteY74" fmla="*/ 283464 h 5824728"/>
              <a:gd name="connsiteX75" fmla="*/ 1852938 w 3504084"/>
              <a:gd name="connsiteY75" fmla="*/ 246888 h 5824728"/>
              <a:gd name="connsiteX76" fmla="*/ 1807218 w 3504084"/>
              <a:gd name="connsiteY76" fmla="*/ 201168 h 5824728"/>
              <a:gd name="connsiteX77" fmla="*/ 1715778 w 3504084"/>
              <a:gd name="connsiteY77" fmla="*/ 182880 h 5824728"/>
              <a:gd name="connsiteX78" fmla="*/ 1496322 w 3504084"/>
              <a:gd name="connsiteY78" fmla="*/ 210312 h 5824728"/>
              <a:gd name="connsiteX79" fmla="*/ 1313442 w 3504084"/>
              <a:gd name="connsiteY79" fmla="*/ 292608 h 5824728"/>
              <a:gd name="connsiteX80" fmla="*/ 1139706 w 3504084"/>
              <a:gd name="connsiteY80" fmla="*/ 365760 h 5824728"/>
              <a:gd name="connsiteX81" fmla="*/ 975114 w 3504084"/>
              <a:gd name="connsiteY81" fmla="*/ 475488 h 5824728"/>
              <a:gd name="connsiteX82" fmla="*/ 911106 w 3504084"/>
              <a:gd name="connsiteY82" fmla="*/ 512064 h 5824728"/>
              <a:gd name="connsiteX83" fmla="*/ 856242 w 3504084"/>
              <a:gd name="connsiteY83" fmla="*/ 548640 h 5824728"/>
              <a:gd name="connsiteX84" fmla="*/ 783090 w 3504084"/>
              <a:gd name="connsiteY84" fmla="*/ 585216 h 5824728"/>
              <a:gd name="connsiteX85" fmla="*/ 700794 w 3504084"/>
              <a:gd name="connsiteY85" fmla="*/ 630936 h 5824728"/>
              <a:gd name="connsiteX86" fmla="*/ 618498 w 3504084"/>
              <a:gd name="connsiteY86" fmla="*/ 667512 h 5824728"/>
              <a:gd name="connsiteX87" fmla="*/ 472194 w 3504084"/>
              <a:gd name="connsiteY87" fmla="*/ 804672 h 5824728"/>
              <a:gd name="connsiteX88" fmla="*/ 389898 w 3504084"/>
              <a:gd name="connsiteY88" fmla="*/ 941832 h 5824728"/>
              <a:gd name="connsiteX89" fmla="*/ 344178 w 3504084"/>
              <a:gd name="connsiteY89" fmla="*/ 1051560 h 5824728"/>
              <a:gd name="connsiteX90" fmla="*/ 280170 w 3504084"/>
              <a:gd name="connsiteY90" fmla="*/ 1161288 h 5824728"/>
              <a:gd name="connsiteX91" fmla="*/ 243594 w 3504084"/>
              <a:gd name="connsiteY91" fmla="*/ 1225296 h 5824728"/>
              <a:gd name="connsiteX92" fmla="*/ 216162 w 3504084"/>
              <a:gd name="connsiteY92" fmla="*/ 1298448 h 5824728"/>
              <a:gd name="connsiteX93" fmla="*/ 188730 w 3504084"/>
              <a:gd name="connsiteY93" fmla="*/ 1380744 h 5824728"/>
              <a:gd name="connsiteX94" fmla="*/ 152154 w 3504084"/>
              <a:gd name="connsiteY94" fmla="*/ 1426464 h 5824728"/>
              <a:gd name="connsiteX95" fmla="*/ 143010 w 3504084"/>
              <a:gd name="connsiteY95" fmla="*/ 1508760 h 5824728"/>
              <a:gd name="connsiteX96" fmla="*/ 115578 w 3504084"/>
              <a:gd name="connsiteY96" fmla="*/ 1581912 h 5824728"/>
              <a:gd name="connsiteX97" fmla="*/ 88146 w 3504084"/>
              <a:gd name="connsiteY97" fmla="*/ 1664208 h 5824728"/>
              <a:gd name="connsiteX98" fmla="*/ 79002 w 3504084"/>
              <a:gd name="connsiteY98" fmla="*/ 1719072 h 5824728"/>
              <a:gd name="connsiteX99" fmla="*/ 33282 w 3504084"/>
              <a:gd name="connsiteY99" fmla="*/ 1892808 h 5824728"/>
              <a:gd name="connsiteX100" fmla="*/ 24138 w 3504084"/>
              <a:gd name="connsiteY100" fmla="*/ 2066544 h 5824728"/>
              <a:gd name="connsiteX101" fmla="*/ 14994 w 3504084"/>
              <a:gd name="connsiteY101" fmla="*/ 2249424 h 5824728"/>
              <a:gd name="connsiteX102" fmla="*/ 14994 w 3504084"/>
              <a:gd name="connsiteY102" fmla="*/ 2779776 h 5824728"/>
              <a:gd name="connsiteX103" fmla="*/ 24138 w 3504084"/>
              <a:gd name="connsiteY103" fmla="*/ 2871216 h 5824728"/>
              <a:gd name="connsiteX104" fmla="*/ 42426 w 3504084"/>
              <a:gd name="connsiteY104" fmla="*/ 2962656 h 5824728"/>
              <a:gd name="connsiteX105" fmla="*/ 51570 w 3504084"/>
              <a:gd name="connsiteY105" fmla="*/ 3044952 h 5824728"/>
              <a:gd name="connsiteX106" fmla="*/ 69858 w 3504084"/>
              <a:gd name="connsiteY106" fmla="*/ 3154680 h 5824728"/>
              <a:gd name="connsiteX107" fmla="*/ 115578 w 3504084"/>
              <a:gd name="connsiteY107" fmla="*/ 3401568 h 5824728"/>
              <a:gd name="connsiteX108" fmla="*/ 161298 w 3504084"/>
              <a:gd name="connsiteY108" fmla="*/ 3538728 h 5824728"/>
              <a:gd name="connsiteX109" fmla="*/ 179586 w 3504084"/>
              <a:gd name="connsiteY109" fmla="*/ 3694176 h 5824728"/>
              <a:gd name="connsiteX110" fmla="*/ 207018 w 3504084"/>
              <a:gd name="connsiteY110" fmla="*/ 3886200 h 5824728"/>
              <a:gd name="connsiteX111" fmla="*/ 234450 w 3504084"/>
              <a:gd name="connsiteY111" fmla="*/ 4096512 h 5824728"/>
              <a:gd name="connsiteX112" fmla="*/ 280170 w 3504084"/>
              <a:gd name="connsiteY112" fmla="*/ 4206240 h 5824728"/>
              <a:gd name="connsiteX113" fmla="*/ 289314 w 3504084"/>
              <a:gd name="connsiteY113" fmla="*/ 4233672 h 5824728"/>
              <a:gd name="connsiteX114" fmla="*/ 344178 w 3504084"/>
              <a:gd name="connsiteY114" fmla="*/ 4315968 h 5824728"/>
              <a:gd name="connsiteX115" fmla="*/ 362466 w 3504084"/>
              <a:gd name="connsiteY115" fmla="*/ 4361688 h 5824728"/>
              <a:gd name="connsiteX116" fmla="*/ 399042 w 3504084"/>
              <a:gd name="connsiteY116" fmla="*/ 4389120 h 5824728"/>
              <a:gd name="connsiteX117" fmla="*/ 444762 w 3504084"/>
              <a:gd name="connsiteY117" fmla="*/ 4443984 h 5824728"/>
              <a:gd name="connsiteX118" fmla="*/ 481338 w 3504084"/>
              <a:gd name="connsiteY118" fmla="*/ 4507992 h 5824728"/>
              <a:gd name="connsiteX119" fmla="*/ 581922 w 3504084"/>
              <a:gd name="connsiteY119" fmla="*/ 4590288 h 5824728"/>
              <a:gd name="connsiteX120" fmla="*/ 664218 w 3504084"/>
              <a:gd name="connsiteY120" fmla="*/ 4645152 h 5824728"/>
              <a:gd name="connsiteX121" fmla="*/ 719082 w 3504084"/>
              <a:gd name="connsiteY121" fmla="*/ 4663440 h 5824728"/>
              <a:gd name="connsiteX122" fmla="*/ 764802 w 3504084"/>
              <a:gd name="connsiteY122" fmla="*/ 4690872 h 5824728"/>
              <a:gd name="connsiteX123" fmla="*/ 837954 w 3504084"/>
              <a:gd name="connsiteY123" fmla="*/ 4709160 h 5824728"/>
              <a:gd name="connsiteX124" fmla="*/ 993402 w 3504084"/>
              <a:gd name="connsiteY124" fmla="*/ 4782312 h 5824728"/>
              <a:gd name="connsiteX125" fmla="*/ 1020834 w 3504084"/>
              <a:gd name="connsiteY125" fmla="*/ 4800600 h 5824728"/>
              <a:gd name="connsiteX126" fmla="*/ 1103130 w 3504084"/>
              <a:gd name="connsiteY126" fmla="*/ 4828032 h 5824728"/>
              <a:gd name="connsiteX127" fmla="*/ 1167138 w 3504084"/>
              <a:gd name="connsiteY127" fmla="*/ 4855464 h 5824728"/>
              <a:gd name="connsiteX128" fmla="*/ 1450602 w 3504084"/>
              <a:gd name="connsiteY128" fmla="*/ 4892040 h 5824728"/>
              <a:gd name="connsiteX129" fmla="*/ 1532898 w 3504084"/>
              <a:gd name="connsiteY129" fmla="*/ 4910328 h 5824728"/>
              <a:gd name="connsiteX130" fmla="*/ 1670058 w 3504084"/>
              <a:gd name="connsiteY130" fmla="*/ 4928616 h 5824728"/>
              <a:gd name="connsiteX131" fmla="*/ 1852938 w 3504084"/>
              <a:gd name="connsiteY131" fmla="*/ 4919472 h 5824728"/>
              <a:gd name="connsiteX132" fmla="*/ 1889514 w 3504084"/>
              <a:gd name="connsiteY132" fmla="*/ 4901184 h 5824728"/>
              <a:gd name="connsiteX133" fmla="*/ 1980954 w 3504084"/>
              <a:gd name="connsiteY133" fmla="*/ 4828032 h 5824728"/>
              <a:gd name="connsiteX134" fmla="*/ 2127258 w 3504084"/>
              <a:gd name="connsiteY134" fmla="*/ 4764024 h 5824728"/>
              <a:gd name="connsiteX135" fmla="*/ 2291850 w 3504084"/>
              <a:gd name="connsiteY135" fmla="*/ 4672584 h 5824728"/>
              <a:gd name="connsiteX136" fmla="*/ 2355858 w 3504084"/>
              <a:gd name="connsiteY136" fmla="*/ 4599432 h 5824728"/>
              <a:gd name="connsiteX137" fmla="*/ 2419866 w 3504084"/>
              <a:gd name="connsiteY137" fmla="*/ 4553712 h 5824728"/>
              <a:gd name="connsiteX138" fmla="*/ 2566170 w 3504084"/>
              <a:gd name="connsiteY138" fmla="*/ 4297680 h 5824728"/>
              <a:gd name="connsiteX139" fmla="*/ 2602746 w 3504084"/>
              <a:gd name="connsiteY139" fmla="*/ 4233672 h 5824728"/>
              <a:gd name="connsiteX140" fmla="*/ 2749050 w 3504084"/>
              <a:gd name="connsiteY140" fmla="*/ 3941064 h 5824728"/>
              <a:gd name="connsiteX141" fmla="*/ 2785626 w 3504084"/>
              <a:gd name="connsiteY141" fmla="*/ 3767328 h 5824728"/>
              <a:gd name="connsiteX142" fmla="*/ 2794770 w 3504084"/>
              <a:gd name="connsiteY142" fmla="*/ 3694176 h 5824728"/>
              <a:gd name="connsiteX143" fmla="*/ 2813058 w 3504084"/>
              <a:gd name="connsiteY143" fmla="*/ 3584448 h 5824728"/>
              <a:gd name="connsiteX144" fmla="*/ 2822202 w 3504084"/>
              <a:gd name="connsiteY144" fmla="*/ 3374136 h 5824728"/>
              <a:gd name="connsiteX145" fmla="*/ 2858778 w 3504084"/>
              <a:gd name="connsiteY145" fmla="*/ 3154680 h 5824728"/>
              <a:gd name="connsiteX146" fmla="*/ 2895354 w 3504084"/>
              <a:gd name="connsiteY146" fmla="*/ 2926080 h 5824728"/>
              <a:gd name="connsiteX147" fmla="*/ 2922786 w 3504084"/>
              <a:gd name="connsiteY147" fmla="*/ 2706624 h 5824728"/>
              <a:gd name="connsiteX148" fmla="*/ 2977650 w 3504084"/>
              <a:gd name="connsiteY148" fmla="*/ 2496312 h 5824728"/>
              <a:gd name="connsiteX149" fmla="*/ 3005082 w 3504084"/>
              <a:gd name="connsiteY149" fmla="*/ 2414016 h 5824728"/>
              <a:gd name="connsiteX150" fmla="*/ 3023370 w 3504084"/>
              <a:gd name="connsiteY150" fmla="*/ 2304288 h 5824728"/>
              <a:gd name="connsiteX151" fmla="*/ 3014226 w 3504084"/>
              <a:gd name="connsiteY151" fmla="*/ 1627632 h 5824728"/>
              <a:gd name="connsiteX152" fmla="*/ 2995938 w 3504084"/>
              <a:gd name="connsiteY152" fmla="*/ 1481328 h 5824728"/>
              <a:gd name="connsiteX153" fmla="*/ 2941074 w 3504084"/>
              <a:gd name="connsiteY153" fmla="*/ 1298448 h 5824728"/>
              <a:gd name="connsiteX154" fmla="*/ 2913642 w 3504084"/>
              <a:gd name="connsiteY154" fmla="*/ 1225296 h 5824728"/>
              <a:gd name="connsiteX155" fmla="*/ 2803914 w 3504084"/>
              <a:gd name="connsiteY155" fmla="*/ 996696 h 5824728"/>
              <a:gd name="connsiteX156" fmla="*/ 2694186 w 3504084"/>
              <a:gd name="connsiteY156" fmla="*/ 822960 h 5824728"/>
              <a:gd name="connsiteX157" fmla="*/ 2639322 w 3504084"/>
              <a:gd name="connsiteY157" fmla="*/ 777240 h 5824728"/>
              <a:gd name="connsiteX158" fmla="*/ 2566170 w 3504084"/>
              <a:gd name="connsiteY158" fmla="*/ 658368 h 5824728"/>
              <a:gd name="connsiteX159" fmla="*/ 2447298 w 3504084"/>
              <a:gd name="connsiteY159" fmla="*/ 521208 h 5824728"/>
              <a:gd name="connsiteX160" fmla="*/ 2300994 w 3504084"/>
              <a:gd name="connsiteY160" fmla="*/ 411480 h 5824728"/>
              <a:gd name="connsiteX161" fmla="*/ 2154690 w 3504084"/>
              <a:gd name="connsiteY161" fmla="*/ 338328 h 5824728"/>
              <a:gd name="connsiteX162" fmla="*/ 1944378 w 3504084"/>
              <a:gd name="connsiteY162" fmla="*/ 228600 h 5824728"/>
              <a:gd name="connsiteX163" fmla="*/ 1880370 w 3504084"/>
              <a:gd name="connsiteY163" fmla="*/ 210312 h 5824728"/>
              <a:gd name="connsiteX164" fmla="*/ 1807218 w 3504084"/>
              <a:gd name="connsiteY164" fmla="*/ 192024 h 5824728"/>
              <a:gd name="connsiteX165" fmla="*/ 1414026 w 3504084"/>
              <a:gd name="connsiteY165" fmla="*/ 210312 h 5824728"/>
              <a:gd name="connsiteX166" fmla="*/ 1304298 w 3504084"/>
              <a:gd name="connsiteY166" fmla="*/ 237744 h 5824728"/>
              <a:gd name="connsiteX167" fmla="*/ 1203714 w 3504084"/>
              <a:gd name="connsiteY167" fmla="*/ 274320 h 5824728"/>
              <a:gd name="connsiteX168" fmla="*/ 1011690 w 3504084"/>
              <a:gd name="connsiteY168" fmla="*/ 393192 h 5824728"/>
              <a:gd name="connsiteX169" fmla="*/ 901962 w 3504084"/>
              <a:gd name="connsiteY169" fmla="*/ 448056 h 5824728"/>
              <a:gd name="connsiteX170" fmla="*/ 865386 w 3504084"/>
              <a:gd name="connsiteY170" fmla="*/ 502920 h 5824728"/>
              <a:gd name="connsiteX171" fmla="*/ 655074 w 3504084"/>
              <a:gd name="connsiteY171" fmla="*/ 731520 h 5824728"/>
              <a:gd name="connsiteX172" fmla="*/ 499626 w 3504084"/>
              <a:gd name="connsiteY172" fmla="*/ 1051560 h 5824728"/>
              <a:gd name="connsiteX173" fmla="*/ 426474 w 3504084"/>
              <a:gd name="connsiteY173" fmla="*/ 1261872 h 5824728"/>
              <a:gd name="connsiteX174" fmla="*/ 362466 w 3504084"/>
              <a:gd name="connsiteY174" fmla="*/ 1545336 h 5824728"/>
              <a:gd name="connsiteX175" fmla="*/ 344178 w 3504084"/>
              <a:gd name="connsiteY175" fmla="*/ 1645920 h 5824728"/>
              <a:gd name="connsiteX176" fmla="*/ 316746 w 3504084"/>
              <a:gd name="connsiteY176" fmla="*/ 1956816 h 5824728"/>
              <a:gd name="connsiteX177" fmla="*/ 325890 w 3504084"/>
              <a:gd name="connsiteY177" fmla="*/ 2441448 h 5824728"/>
              <a:gd name="connsiteX178" fmla="*/ 335034 w 3504084"/>
              <a:gd name="connsiteY178" fmla="*/ 2523744 h 5824728"/>
              <a:gd name="connsiteX179" fmla="*/ 353322 w 3504084"/>
              <a:gd name="connsiteY179" fmla="*/ 2706624 h 5824728"/>
              <a:gd name="connsiteX180" fmla="*/ 344178 w 3504084"/>
              <a:gd name="connsiteY180" fmla="*/ 3218688 h 5824728"/>
              <a:gd name="connsiteX181" fmla="*/ 335034 w 3504084"/>
              <a:gd name="connsiteY181" fmla="*/ 3502152 h 5824728"/>
              <a:gd name="connsiteX182" fmla="*/ 362466 w 3504084"/>
              <a:gd name="connsiteY182" fmla="*/ 3913632 h 5824728"/>
              <a:gd name="connsiteX183" fmla="*/ 380754 w 3504084"/>
              <a:gd name="connsiteY183" fmla="*/ 3977640 h 5824728"/>
              <a:gd name="connsiteX184" fmla="*/ 408186 w 3504084"/>
              <a:gd name="connsiteY184" fmla="*/ 4105656 h 5824728"/>
              <a:gd name="connsiteX185" fmla="*/ 417330 w 3504084"/>
              <a:gd name="connsiteY185" fmla="*/ 4160520 h 5824728"/>
              <a:gd name="connsiteX186" fmla="*/ 444762 w 3504084"/>
              <a:gd name="connsiteY186" fmla="*/ 4206240 h 5824728"/>
              <a:gd name="connsiteX187" fmla="*/ 490482 w 3504084"/>
              <a:gd name="connsiteY187" fmla="*/ 4297680 h 5824728"/>
              <a:gd name="connsiteX188" fmla="*/ 581922 w 3504084"/>
              <a:gd name="connsiteY188" fmla="*/ 4416552 h 5824728"/>
              <a:gd name="connsiteX189" fmla="*/ 664218 w 3504084"/>
              <a:gd name="connsiteY189" fmla="*/ 4572000 h 5824728"/>
              <a:gd name="connsiteX190" fmla="*/ 700794 w 3504084"/>
              <a:gd name="connsiteY190" fmla="*/ 4617720 h 5824728"/>
              <a:gd name="connsiteX191" fmla="*/ 728226 w 3504084"/>
              <a:gd name="connsiteY191" fmla="*/ 4636008 h 5824728"/>
              <a:gd name="connsiteX192" fmla="*/ 792234 w 3504084"/>
              <a:gd name="connsiteY192" fmla="*/ 4700016 h 5824728"/>
              <a:gd name="connsiteX193" fmla="*/ 810522 w 3504084"/>
              <a:gd name="connsiteY193" fmla="*/ 4727448 h 5824728"/>
              <a:gd name="connsiteX194" fmla="*/ 929394 w 3504084"/>
              <a:gd name="connsiteY194" fmla="*/ 4782312 h 5824728"/>
              <a:gd name="connsiteX195" fmla="*/ 1222002 w 3504084"/>
              <a:gd name="connsiteY195" fmla="*/ 4882896 h 5824728"/>
              <a:gd name="connsiteX196" fmla="*/ 1807218 w 3504084"/>
              <a:gd name="connsiteY196" fmla="*/ 4983480 h 5824728"/>
              <a:gd name="connsiteX197" fmla="*/ 2145546 w 3504084"/>
              <a:gd name="connsiteY197" fmla="*/ 5020056 h 5824728"/>
              <a:gd name="connsiteX198" fmla="*/ 2246130 w 3504084"/>
              <a:gd name="connsiteY198" fmla="*/ 5047488 h 5824728"/>
              <a:gd name="connsiteX199" fmla="*/ 2566170 w 3504084"/>
              <a:gd name="connsiteY199" fmla="*/ 5029200 h 5824728"/>
              <a:gd name="connsiteX200" fmla="*/ 2675898 w 3504084"/>
              <a:gd name="connsiteY200" fmla="*/ 4974336 h 5824728"/>
              <a:gd name="connsiteX201" fmla="*/ 2739906 w 3504084"/>
              <a:gd name="connsiteY201" fmla="*/ 4946904 h 5824728"/>
              <a:gd name="connsiteX202" fmla="*/ 2913642 w 3504084"/>
              <a:gd name="connsiteY202" fmla="*/ 4837176 h 5824728"/>
              <a:gd name="connsiteX203" fmla="*/ 3014226 w 3504084"/>
              <a:gd name="connsiteY203" fmla="*/ 4745736 h 5824728"/>
              <a:gd name="connsiteX204" fmla="*/ 3050802 w 3504084"/>
              <a:gd name="connsiteY204" fmla="*/ 4681728 h 5824728"/>
              <a:gd name="connsiteX205" fmla="*/ 3151386 w 3504084"/>
              <a:gd name="connsiteY205" fmla="*/ 4572000 h 5824728"/>
              <a:gd name="connsiteX206" fmla="*/ 3242826 w 3504084"/>
              <a:gd name="connsiteY206" fmla="*/ 4361688 h 5824728"/>
              <a:gd name="connsiteX207" fmla="*/ 3279402 w 3504084"/>
              <a:gd name="connsiteY207" fmla="*/ 4297680 h 5824728"/>
              <a:gd name="connsiteX208" fmla="*/ 3315978 w 3504084"/>
              <a:gd name="connsiteY208" fmla="*/ 4215384 h 5824728"/>
              <a:gd name="connsiteX209" fmla="*/ 3398274 w 3504084"/>
              <a:gd name="connsiteY209" fmla="*/ 4087368 h 5824728"/>
              <a:gd name="connsiteX210" fmla="*/ 3416562 w 3504084"/>
              <a:gd name="connsiteY210" fmla="*/ 4032504 h 5824728"/>
              <a:gd name="connsiteX211" fmla="*/ 3489714 w 3504084"/>
              <a:gd name="connsiteY211" fmla="*/ 3721608 h 5824728"/>
              <a:gd name="connsiteX212" fmla="*/ 3407418 w 3504084"/>
              <a:gd name="connsiteY212" fmla="*/ 2176272 h 5824728"/>
              <a:gd name="connsiteX213" fmla="*/ 3187962 w 3504084"/>
              <a:gd name="connsiteY213" fmla="*/ 1453896 h 5824728"/>
              <a:gd name="connsiteX214" fmla="*/ 3151386 w 3504084"/>
              <a:gd name="connsiteY214" fmla="*/ 1371600 h 5824728"/>
              <a:gd name="connsiteX215" fmla="*/ 2995938 w 3504084"/>
              <a:gd name="connsiteY215" fmla="*/ 1069848 h 5824728"/>
              <a:gd name="connsiteX216" fmla="*/ 2712474 w 3504084"/>
              <a:gd name="connsiteY216" fmla="*/ 722376 h 5824728"/>
              <a:gd name="connsiteX217" fmla="*/ 2630178 w 3504084"/>
              <a:gd name="connsiteY217" fmla="*/ 621792 h 5824728"/>
              <a:gd name="connsiteX218" fmla="*/ 2566170 w 3504084"/>
              <a:gd name="connsiteY218" fmla="*/ 576072 h 5824728"/>
              <a:gd name="connsiteX219" fmla="*/ 2291850 w 3504084"/>
              <a:gd name="connsiteY219" fmla="*/ 429768 h 5824728"/>
              <a:gd name="connsiteX220" fmla="*/ 2054106 w 3504084"/>
              <a:gd name="connsiteY220" fmla="*/ 320040 h 5824728"/>
              <a:gd name="connsiteX221" fmla="*/ 1962666 w 3504084"/>
              <a:gd name="connsiteY221" fmla="*/ 274320 h 5824728"/>
              <a:gd name="connsiteX222" fmla="*/ 1926090 w 3504084"/>
              <a:gd name="connsiteY222" fmla="*/ 265176 h 5824728"/>
              <a:gd name="connsiteX223" fmla="*/ 1816362 w 3504084"/>
              <a:gd name="connsiteY223" fmla="*/ 219456 h 5824728"/>
              <a:gd name="connsiteX224" fmla="*/ 1743210 w 3504084"/>
              <a:gd name="connsiteY224" fmla="*/ 192024 h 5824728"/>
              <a:gd name="connsiteX225" fmla="*/ 1212858 w 3504084"/>
              <a:gd name="connsiteY225" fmla="*/ 301752 h 5824728"/>
              <a:gd name="connsiteX226" fmla="*/ 856242 w 3504084"/>
              <a:gd name="connsiteY226" fmla="*/ 557784 h 5824728"/>
              <a:gd name="connsiteX227" fmla="*/ 783090 w 3504084"/>
              <a:gd name="connsiteY227" fmla="*/ 640080 h 5824728"/>
              <a:gd name="connsiteX228" fmla="*/ 636786 w 3504084"/>
              <a:gd name="connsiteY228" fmla="*/ 832104 h 5824728"/>
              <a:gd name="connsiteX229" fmla="*/ 545346 w 3504084"/>
              <a:gd name="connsiteY229" fmla="*/ 987552 h 5824728"/>
              <a:gd name="connsiteX230" fmla="*/ 389898 w 3504084"/>
              <a:gd name="connsiteY230" fmla="*/ 1344168 h 5824728"/>
              <a:gd name="connsiteX231" fmla="*/ 280170 w 3504084"/>
              <a:gd name="connsiteY231" fmla="*/ 1673352 h 5824728"/>
              <a:gd name="connsiteX232" fmla="*/ 225306 w 3504084"/>
              <a:gd name="connsiteY232" fmla="*/ 1920240 h 5824728"/>
              <a:gd name="connsiteX233" fmla="*/ 197874 w 3504084"/>
              <a:gd name="connsiteY233" fmla="*/ 2468880 h 5824728"/>
              <a:gd name="connsiteX234" fmla="*/ 225306 w 3504084"/>
              <a:gd name="connsiteY234" fmla="*/ 3703320 h 5824728"/>
              <a:gd name="connsiteX235" fmla="*/ 234450 w 3504084"/>
              <a:gd name="connsiteY235" fmla="*/ 4306824 h 5824728"/>
              <a:gd name="connsiteX236" fmla="*/ 243594 w 3504084"/>
              <a:gd name="connsiteY236" fmla="*/ 4389120 h 5824728"/>
              <a:gd name="connsiteX237" fmla="*/ 353322 w 3504084"/>
              <a:gd name="connsiteY237" fmla="*/ 4636008 h 5824728"/>
              <a:gd name="connsiteX238" fmla="*/ 554490 w 3504084"/>
              <a:gd name="connsiteY238" fmla="*/ 4846320 h 5824728"/>
              <a:gd name="connsiteX239" fmla="*/ 600210 w 3504084"/>
              <a:gd name="connsiteY239" fmla="*/ 4892040 h 5824728"/>
              <a:gd name="connsiteX240" fmla="*/ 764802 w 3504084"/>
              <a:gd name="connsiteY240" fmla="*/ 5010912 h 5824728"/>
              <a:gd name="connsiteX241" fmla="*/ 965970 w 3504084"/>
              <a:gd name="connsiteY241" fmla="*/ 5074920 h 5824728"/>
              <a:gd name="connsiteX242" fmla="*/ 1167138 w 3504084"/>
              <a:gd name="connsiteY242" fmla="*/ 5120640 h 5824728"/>
              <a:gd name="connsiteX243" fmla="*/ 1880370 w 3504084"/>
              <a:gd name="connsiteY243" fmla="*/ 5148072 h 5824728"/>
              <a:gd name="connsiteX244" fmla="*/ 2246130 w 3504084"/>
              <a:gd name="connsiteY244" fmla="*/ 5129784 h 5824728"/>
              <a:gd name="connsiteX245" fmla="*/ 2429010 w 3504084"/>
              <a:gd name="connsiteY245" fmla="*/ 5074920 h 5824728"/>
              <a:gd name="connsiteX246" fmla="*/ 2666754 w 3504084"/>
              <a:gd name="connsiteY246" fmla="*/ 4937760 h 5824728"/>
              <a:gd name="connsiteX247" fmla="*/ 2931930 w 3504084"/>
              <a:gd name="connsiteY247" fmla="*/ 4645152 h 5824728"/>
              <a:gd name="connsiteX248" fmla="*/ 3133098 w 3504084"/>
              <a:gd name="connsiteY248" fmla="*/ 4178808 h 5824728"/>
              <a:gd name="connsiteX249" fmla="*/ 3169674 w 3504084"/>
              <a:gd name="connsiteY249" fmla="*/ 3986784 h 5824728"/>
              <a:gd name="connsiteX250" fmla="*/ 3242826 w 3504084"/>
              <a:gd name="connsiteY250" fmla="*/ 3776472 h 5824728"/>
              <a:gd name="connsiteX251" fmla="*/ 3251970 w 3504084"/>
              <a:gd name="connsiteY251" fmla="*/ 3483864 h 5824728"/>
              <a:gd name="connsiteX252" fmla="*/ 3270258 w 3504084"/>
              <a:gd name="connsiteY252" fmla="*/ 3209544 h 5824728"/>
              <a:gd name="connsiteX253" fmla="*/ 3233682 w 3504084"/>
              <a:gd name="connsiteY253" fmla="*/ 2633472 h 5824728"/>
              <a:gd name="connsiteX254" fmla="*/ 3160530 w 3504084"/>
              <a:gd name="connsiteY254" fmla="*/ 2075688 h 5824728"/>
              <a:gd name="connsiteX255" fmla="*/ 2995938 w 3504084"/>
              <a:gd name="connsiteY255" fmla="*/ 1517904 h 5824728"/>
              <a:gd name="connsiteX256" fmla="*/ 2831346 w 3504084"/>
              <a:gd name="connsiteY256" fmla="*/ 1060704 h 5824728"/>
              <a:gd name="connsiteX257" fmla="*/ 2730762 w 3504084"/>
              <a:gd name="connsiteY257" fmla="*/ 914400 h 5824728"/>
              <a:gd name="connsiteX258" fmla="*/ 2675898 w 3504084"/>
              <a:gd name="connsiteY258" fmla="*/ 804672 h 5824728"/>
              <a:gd name="connsiteX259" fmla="*/ 2483874 w 3504084"/>
              <a:gd name="connsiteY259" fmla="*/ 557784 h 5824728"/>
              <a:gd name="connsiteX260" fmla="*/ 1944378 w 3504084"/>
              <a:gd name="connsiteY260" fmla="*/ 219456 h 5824728"/>
              <a:gd name="connsiteX261" fmla="*/ 1798074 w 3504084"/>
              <a:gd name="connsiteY261" fmla="*/ 146304 h 5824728"/>
              <a:gd name="connsiteX262" fmla="*/ 1688346 w 3504084"/>
              <a:gd name="connsiteY262" fmla="*/ 82296 h 5824728"/>
              <a:gd name="connsiteX263" fmla="*/ 1468890 w 3504084"/>
              <a:gd name="connsiteY263" fmla="*/ 9144 h 5824728"/>
              <a:gd name="connsiteX264" fmla="*/ 1395738 w 3504084"/>
              <a:gd name="connsiteY264" fmla="*/ 0 h 5824728"/>
              <a:gd name="connsiteX265" fmla="*/ 1313442 w 3504084"/>
              <a:gd name="connsiteY265" fmla="*/ 9144 h 5824728"/>
              <a:gd name="connsiteX266" fmla="*/ 719082 w 3504084"/>
              <a:gd name="connsiteY266" fmla="*/ 585216 h 5824728"/>
              <a:gd name="connsiteX267" fmla="*/ 636786 w 3504084"/>
              <a:gd name="connsiteY267" fmla="*/ 704088 h 5824728"/>
              <a:gd name="connsiteX268" fmla="*/ 316746 w 3504084"/>
              <a:gd name="connsiteY268" fmla="*/ 1261872 h 5824728"/>
              <a:gd name="connsiteX269" fmla="*/ 69858 w 3504084"/>
              <a:gd name="connsiteY269" fmla="*/ 1947672 h 5824728"/>
              <a:gd name="connsiteX270" fmla="*/ 79002 w 3504084"/>
              <a:gd name="connsiteY270" fmla="*/ 2660904 h 5824728"/>
              <a:gd name="connsiteX271" fmla="*/ 88146 w 3504084"/>
              <a:gd name="connsiteY271" fmla="*/ 2825496 h 5824728"/>
              <a:gd name="connsiteX272" fmla="*/ 143010 w 3504084"/>
              <a:gd name="connsiteY272" fmla="*/ 3227832 h 5824728"/>
              <a:gd name="connsiteX273" fmla="*/ 161298 w 3504084"/>
              <a:gd name="connsiteY273" fmla="*/ 3337560 h 5824728"/>
              <a:gd name="connsiteX274" fmla="*/ 234450 w 3504084"/>
              <a:gd name="connsiteY274" fmla="*/ 3666744 h 5824728"/>
              <a:gd name="connsiteX275" fmla="*/ 380754 w 3504084"/>
              <a:gd name="connsiteY275" fmla="*/ 3968496 h 5824728"/>
              <a:gd name="connsiteX276" fmla="*/ 600210 w 3504084"/>
              <a:gd name="connsiteY276" fmla="*/ 4270248 h 5824728"/>
              <a:gd name="connsiteX277" fmla="*/ 828810 w 3504084"/>
              <a:gd name="connsiteY277" fmla="*/ 4498848 h 5824728"/>
              <a:gd name="connsiteX278" fmla="*/ 993402 w 3504084"/>
              <a:gd name="connsiteY278" fmla="*/ 4608576 h 5824728"/>
              <a:gd name="connsiteX279" fmla="*/ 1130562 w 3504084"/>
              <a:gd name="connsiteY279" fmla="*/ 4736592 h 5824728"/>
              <a:gd name="connsiteX280" fmla="*/ 1569474 w 3504084"/>
              <a:gd name="connsiteY280" fmla="*/ 5029200 h 5824728"/>
              <a:gd name="connsiteX281" fmla="*/ 1788930 w 3504084"/>
              <a:gd name="connsiteY281" fmla="*/ 5074920 h 5824728"/>
              <a:gd name="connsiteX282" fmla="*/ 2035818 w 3504084"/>
              <a:gd name="connsiteY282" fmla="*/ 5102352 h 5824728"/>
              <a:gd name="connsiteX283" fmla="*/ 2694186 w 3504084"/>
              <a:gd name="connsiteY283" fmla="*/ 4928616 h 5824728"/>
              <a:gd name="connsiteX284" fmla="*/ 2730762 w 3504084"/>
              <a:gd name="connsiteY284" fmla="*/ 4864608 h 5824728"/>
              <a:gd name="connsiteX285" fmla="*/ 2867922 w 3504084"/>
              <a:gd name="connsiteY285" fmla="*/ 4745736 h 5824728"/>
              <a:gd name="connsiteX286" fmla="*/ 3187962 w 3504084"/>
              <a:gd name="connsiteY286" fmla="*/ 4343400 h 5824728"/>
              <a:gd name="connsiteX287" fmla="*/ 3306834 w 3504084"/>
              <a:gd name="connsiteY287" fmla="*/ 4014216 h 5824728"/>
              <a:gd name="connsiteX288" fmla="*/ 3398274 w 3504084"/>
              <a:gd name="connsiteY288" fmla="*/ 3675888 h 5824728"/>
              <a:gd name="connsiteX289" fmla="*/ 3443994 w 3504084"/>
              <a:gd name="connsiteY289" fmla="*/ 3255264 h 5824728"/>
              <a:gd name="connsiteX290" fmla="*/ 3416562 w 3504084"/>
              <a:gd name="connsiteY290" fmla="*/ 2752344 h 5824728"/>
              <a:gd name="connsiteX291" fmla="*/ 3352554 w 3504084"/>
              <a:gd name="connsiteY291" fmla="*/ 2103120 h 5824728"/>
              <a:gd name="connsiteX292" fmla="*/ 3306834 w 3504084"/>
              <a:gd name="connsiteY292" fmla="*/ 1956816 h 5824728"/>
              <a:gd name="connsiteX293" fmla="*/ 3233682 w 3504084"/>
              <a:gd name="connsiteY293" fmla="*/ 1691640 h 5824728"/>
              <a:gd name="connsiteX294" fmla="*/ 3123954 w 3504084"/>
              <a:gd name="connsiteY294" fmla="*/ 1335024 h 5824728"/>
              <a:gd name="connsiteX295" fmla="*/ 3041658 w 3504084"/>
              <a:gd name="connsiteY295" fmla="*/ 1106424 h 5824728"/>
              <a:gd name="connsiteX296" fmla="*/ 2858778 w 3504084"/>
              <a:gd name="connsiteY296" fmla="*/ 758952 h 5824728"/>
              <a:gd name="connsiteX297" fmla="*/ 2739906 w 3504084"/>
              <a:gd name="connsiteY297" fmla="*/ 603504 h 5824728"/>
              <a:gd name="connsiteX298" fmla="*/ 2575314 w 3504084"/>
              <a:gd name="connsiteY298" fmla="*/ 457200 h 5824728"/>
              <a:gd name="connsiteX299" fmla="*/ 2419866 w 3504084"/>
              <a:gd name="connsiteY299" fmla="*/ 374904 h 5824728"/>
              <a:gd name="connsiteX300" fmla="*/ 2264418 w 3504084"/>
              <a:gd name="connsiteY300" fmla="*/ 338328 h 5824728"/>
              <a:gd name="connsiteX301" fmla="*/ 1871226 w 3504084"/>
              <a:gd name="connsiteY301" fmla="*/ 374904 h 5824728"/>
              <a:gd name="connsiteX302" fmla="*/ 1222002 w 3504084"/>
              <a:gd name="connsiteY302" fmla="*/ 576072 h 5824728"/>
              <a:gd name="connsiteX303" fmla="*/ 856242 w 3504084"/>
              <a:gd name="connsiteY303" fmla="*/ 777240 h 5824728"/>
              <a:gd name="connsiteX304" fmla="*/ 554490 w 3504084"/>
              <a:gd name="connsiteY304" fmla="*/ 1179576 h 5824728"/>
              <a:gd name="connsiteX305" fmla="*/ 453906 w 3504084"/>
              <a:gd name="connsiteY305" fmla="*/ 1380744 h 5824728"/>
              <a:gd name="connsiteX306" fmla="*/ 252738 w 3504084"/>
              <a:gd name="connsiteY306" fmla="*/ 1947672 h 5824728"/>
              <a:gd name="connsiteX307" fmla="*/ 179586 w 3504084"/>
              <a:gd name="connsiteY307" fmla="*/ 2194560 h 5824728"/>
              <a:gd name="connsiteX308" fmla="*/ 133866 w 3504084"/>
              <a:gd name="connsiteY308" fmla="*/ 2450592 h 5824728"/>
              <a:gd name="connsiteX309" fmla="*/ 79002 w 3504084"/>
              <a:gd name="connsiteY309" fmla="*/ 2816352 h 5824728"/>
              <a:gd name="connsiteX310" fmla="*/ 69858 w 3504084"/>
              <a:gd name="connsiteY310" fmla="*/ 2962656 h 5824728"/>
              <a:gd name="connsiteX311" fmla="*/ 51570 w 3504084"/>
              <a:gd name="connsiteY311" fmla="*/ 3337560 h 5824728"/>
              <a:gd name="connsiteX312" fmla="*/ 33282 w 3504084"/>
              <a:gd name="connsiteY312" fmla="*/ 3621024 h 5824728"/>
              <a:gd name="connsiteX313" fmla="*/ 14994 w 3504084"/>
              <a:gd name="connsiteY313" fmla="*/ 3758184 h 5824728"/>
              <a:gd name="connsiteX314" fmla="*/ 60714 w 3504084"/>
              <a:gd name="connsiteY314" fmla="*/ 4178808 h 5824728"/>
              <a:gd name="connsiteX315" fmla="*/ 97290 w 3504084"/>
              <a:gd name="connsiteY315" fmla="*/ 4352544 h 5824728"/>
              <a:gd name="connsiteX316" fmla="*/ 261882 w 3504084"/>
              <a:gd name="connsiteY316" fmla="*/ 4690872 h 5824728"/>
              <a:gd name="connsiteX317" fmla="*/ 545346 w 3504084"/>
              <a:gd name="connsiteY317" fmla="*/ 5029200 h 5824728"/>
              <a:gd name="connsiteX318" fmla="*/ 645930 w 3504084"/>
              <a:gd name="connsiteY318" fmla="*/ 5093208 h 5824728"/>
              <a:gd name="connsiteX319" fmla="*/ 810522 w 3504084"/>
              <a:gd name="connsiteY319" fmla="*/ 5111496 h 5824728"/>
              <a:gd name="connsiteX320" fmla="*/ 1560330 w 3504084"/>
              <a:gd name="connsiteY320" fmla="*/ 5084064 h 5824728"/>
              <a:gd name="connsiteX321" fmla="*/ 1706634 w 3504084"/>
              <a:gd name="connsiteY321" fmla="*/ 5065776 h 5824728"/>
              <a:gd name="connsiteX322" fmla="*/ 1880370 w 3504084"/>
              <a:gd name="connsiteY322" fmla="*/ 5010912 h 5824728"/>
              <a:gd name="connsiteX323" fmla="*/ 2054106 w 3504084"/>
              <a:gd name="connsiteY323" fmla="*/ 4974336 h 5824728"/>
              <a:gd name="connsiteX324" fmla="*/ 2182122 w 3504084"/>
              <a:gd name="connsiteY324" fmla="*/ 4928616 h 5824728"/>
              <a:gd name="connsiteX325" fmla="*/ 2520450 w 3504084"/>
              <a:gd name="connsiteY325" fmla="*/ 4828032 h 5824728"/>
              <a:gd name="connsiteX326" fmla="*/ 2621034 w 3504084"/>
              <a:gd name="connsiteY326" fmla="*/ 4736592 h 5824728"/>
              <a:gd name="connsiteX327" fmla="*/ 2895354 w 3504084"/>
              <a:gd name="connsiteY327" fmla="*/ 4416552 h 5824728"/>
              <a:gd name="connsiteX328" fmla="*/ 2995938 w 3504084"/>
              <a:gd name="connsiteY328" fmla="*/ 4306824 h 5824728"/>
              <a:gd name="connsiteX329" fmla="*/ 3151386 w 3504084"/>
              <a:gd name="connsiteY329" fmla="*/ 4160520 h 5824728"/>
              <a:gd name="connsiteX330" fmla="*/ 3361698 w 3504084"/>
              <a:gd name="connsiteY330" fmla="*/ 3776472 h 5824728"/>
              <a:gd name="connsiteX331" fmla="*/ 3398274 w 3504084"/>
              <a:gd name="connsiteY331" fmla="*/ 3547872 h 5824728"/>
              <a:gd name="connsiteX332" fmla="*/ 3443994 w 3504084"/>
              <a:gd name="connsiteY332" fmla="*/ 2898648 h 5824728"/>
              <a:gd name="connsiteX333" fmla="*/ 3425706 w 3504084"/>
              <a:gd name="connsiteY333" fmla="*/ 2587752 h 5824728"/>
              <a:gd name="connsiteX334" fmla="*/ 3261114 w 3504084"/>
              <a:gd name="connsiteY334" fmla="*/ 2075688 h 5824728"/>
              <a:gd name="connsiteX335" fmla="*/ 2977650 w 3504084"/>
              <a:gd name="connsiteY335" fmla="*/ 1508760 h 5824728"/>
              <a:gd name="connsiteX336" fmla="*/ 2648466 w 3504084"/>
              <a:gd name="connsiteY336" fmla="*/ 987552 h 5824728"/>
              <a:gd name="connsiteX337" fmla="*/ 2392434 w 3504084"/>
              <a:gd name="connsiteY337" fmla="*/ 694944 h 5824728"/>
              <a:gd name="connsiteX338" fmla="*/ 2310138 w 3504084"/>
              <a:gd name="connsiteY338" fmla="*/ 630936 h 5824728"/>
              <a:gd name="connsiteX339" fmla="*/ 2191266 w 3504084"/>
              <a:gd name="connsiteY339" fmla="*/ 530352 h 5824728"/>
              <a:gd name="connsiteX340" fmla="*/ 2063250 w 3504084"/>
              <a:gd name="connsiteY340" fmla="*/ 438912 h 5824728"/>
              <a:gd name="connsiteX341" fmla="*/ 1953522 w 3504084"/>
              <a:gd name="connsiteY341" fmla="*/ 411480 h 5824728"/>
              <a:gd name="connsiteX342" fmla="*/ 1697490 w 3504084"/>
              <a:gd name="connsiteY342" fmla="*/ 365760 h 5824728"/>
              <a:gd name="connsiteX343" fmla="*/ 1633482 w 3504084"/>
              <a:gd name="connsiteY343" fmla="*/ 347472 h 5824728"/>
              <a:gd name="connsiteX344" fmla="*/ 975114 w 3504084"/>
              <a:gd name="connsiteY344" fmla="*/ 347472 h 58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</a:cxnLst>
            <a:rect l="l" t="t" r="r" b="b"/>
            <a:pathLst>
              <a:path w="3504084" h="5824728">
                <a:moveTo>
                  <a:pt x="1039122" y="164592"/>
                </a:moveTo>
                <a:cubicBezTo>
                  <a:pt x="1017786" y="179832"/>
                  <a:pt x="997170" y="196133"/>
                  <a:pt x="975114" y="210312"/>
                </a:cubicBezTo>
                <a:cubicBezTo>
                  <a:pt x="954443" y="223600"/>
                  <a:pt x="929764" y="230896"/>
                  <a:pt x="911106" y="246888"/>
                </a:cubicBezTo>
                <a:cubicBezTo>
                  <a:pt x="886506" y="267974"/>
                  <a:pt x="870785" y="297932"/>
                  <a:pt x="847098" y="320040"/>
                </a:cubicBezTo>
                <a:cubicBezTo>
                  <a:pt x="824815" y="340837"/>
                  <a:pt x="795499" y="353351"/>
                  <a:pt x="773946" y="374904"/>
                </a:cubicBezTo>
                <a:cubicBezTo>
                  <a:pt x="749372" y="399478"/>
                  <a:pt x="734512" y="432626"/>
                  <a:pt x="709938" y="457200"/>
                </a:cubicBezTo>
                <a:cubicBezTo>
                  <a:pt x="679306" y="487832"/>
                  <a:pt x="641638" y="510610"/>
                  <a:pt x="609354" y="539496"/>
                </a:cubicBezTo>
                <a:cubicBezTo>
                  <a:pt x="576906" y="568529"/>
                  <a:pt x="488167" y="661454"/>
                  <a:pt x="463050" y="694944"/>
                </a:cubicBezTo>
                <a:cubicBezTo>
                  <a:pt x="439205" y="726737"/>
                  <a:pt x="421086" y="762461"/>
                  <a:pt x="399042" y="795528"/>
                </a:cubicBezTo>
                <a:cubicBezTo>
                  <a:pt x="384498" y="817344"/>
                  <a:pt x="366994" y="837163"/>
                  <a:pt x="353322" y="859536"/>
                </a:cubicBezTo>
                <a:cubicBezTo>
                  <a:pt x="298529" y="949196"/>
                  <a:pt x="293387" y="972290"/>
                  <a:pt x="252738" y="1069848"/>
                </a:cubicBezTo>
                <a:cubicBezTo>
                  <a:pt x="244458" y="1177486"/>
                  <a:pt x="244691" y="1208180"/>
                  <a:pt x="225306" y="1316736"/>
                </a:cubicBezTo>
                <a:cubicBezTo>
                  <a:pt x="217634" y="1359697"/>
                  <a:pt x="207018" y="1402080"/>
                  <a:pt x="197874" y="1444752"/>
                </a:cubicBezTo>
                <a:cubicBezTo>
                  <a:pt x="201230" y="1552149"/>
                  <a:pt x="203189" y="1739967"/>
                  <a:pt x="216162" y="1865376"/>
                </a:cubicBezTo>
                <a:cubicBezTo>
                  <a:pt x="245067" y="2144787"/>
                  <a:pt x="220198" y="1863773"/>
                  <a:pt x="261882" y="2130552"/>
                </a:cubicBezTo>
                <a:cubicBezTo>
                  <a:pt x="270404" y="2185092"/>
                  <a:pt x="275318" y="2240156"/>
                  <a:pt x="280170" y="2295144"/>
                </a:cubicBezTo>
                <a:cubicBezTo>
                  <a:pt x="284465" y="2343818"/>
                  <a:pt x="282205" y="2393105"/>
                  <a:pt x="289314" y="2441448"/>
                </a:cubicBezTo>
                <a:cubicBezTo>
                  <a:pt x="297491" y="2497052"/>
                  <a:pt x="314557" y="2550992"/>
                  <a:pt x="325890" y="2606040"/>
                </a:cubicBezTo>
                <a:cubicBezTo>
                  <a:pt x="381686" y="2877048"/>
                  <a:pt x="319782" y="2624891"/>
                  <a:pt x="399042" y="2926080"/>
                </a:cubicBezTo>
                <a:cubicBezTo>
                  <a:pt x="409585" y="3010427"/>
                  <a:pt x="425822" y="3156483"/>
                  <a:pt x="444762" y="3236976"/>
                </a:cubicBezTo>
                <a:cubicBezTo>
                  <a:pt x="456464" y="3286712"/>
                  <a:pt x="477715" y="3333807"/>
                  <a:pt x="490482" y="3383280"/>
                </a:cubicBezTo>
                <a:cubicBezTo>
                  <a:pt x="517442" y="3487752"/>
                  <a:pt x="522788" y="3559431"/>
                  <a:pt x="536202" y="3666744"/>
                </a:cubicBezTo>
                <a:cubicBezTo>
                  <a:pt x="539250" y="3764280"/>
                  <a:pt x="537564" y="3862079"/>
                  <a:pt x="545346" y="3959352"/>
                </a:cubicBezTo>
                <a:cubicBezTo>
                  <a:pt x="549781" y="4014796"/>
                  <a:pt x="565126" y="4068852"/>
                  <a:pt x="572778" y="4123944"/>
                </a:cubicBezTo>
                <a:cubicBezTo>
                  <a:pt x="607430" y="4373441"/>
                  <a:pt x="572205" y="4207547"/>
                  <a:pt x="618498" y="4471416"/>
                </a:cubicBezTo>
                <a:cubicBezTo>
                  <a:pt x="638331" y="4584466"/>
                  <a:pt x="661974" y="4696819"/>
                  <a:pt x="682506" y="4809744"/>
                </a:cubicBezTo>
                <a:cubicBezTo>
                  <a:pt x="692456" y="4864468"/>
                  <a:pt x="701846" y="4919307"/>
                  <a:pt x="709938" y="4974336"/>
                </a:cubicBezTo>
                <a:cubicBezTo>
                  <a:pt x="725761" y="5081930"/>
                  <a:pt x="721784" y="5131353"/>
                  <a:pt x="755658" y="5230368"/>
                </a:cubicBezTo>
                <a:cubicBezTo>
                  <a:pt x="783141" y="5310704"/>
                  <a:pt x="816324" y="5388978"/>
                  <a:pt x="847098" y="5468112"/>
                </a:cubicBezTo>
                <a:cubicBezTo>
                  <a:pt x="887648" y="5572383"/>
                  <a:pt x="873770" y="5550094"/>
                  <a:pt x="938538" y="5641848"/>
                </a:cubicBezTo>
                <a:cubicBezTo>
                  <a:pt x="956115" y="5666749"/>
                  <a:pt x="971849" y="5693447"/>
                  <a:pt x="993402" y="5715000"/>
                </a:cubicBezTo>
                <a:cubicBezTo>
                  <a:pt x="1030679" y="5752277"/>
                  <a:pt x="1062849" y="5759955"/>
                  <a:pt x="1103130" y="5788152"/>
                </a:cubicBezTo>
                <a:cubicBezTo>
                  <a:pt x="1119119" y="5799344"/>
                  <a:pt x="1133610" y="5812536"/>
                  <a:pt x="1148850" y="5824728"/>
                </a:cubicBezTo>
                <a:lnTo>
                  <a:pt x="1423170" y="5806440"/>
                </a:lnTo>
                <a:cubicBezTo>
                  <a:pt x="1474970" y="5803134"/>
                  <a:pt x="1526988" y="5802637"/>
                  <a:pt x="1578618" y="5797296"/>
                </a:cubicBezTo>
                <a:cubicBezTo>
                  <a:pt x="1615502" y="5793480"/>
                  <a:pt x="1651606" y="5784018"/>
                  <a:pt x="1688346" y="5779008"/>
                </a:cubicBezTo>
                <a:cubicBezTo>
                  <a:pt x="1772972" y="5767468"/>
                  <a:pt x="1802483" y="5773334"/>
                  <a:pt x="1889514" y="5751576"/>
                </a:cubicBezTo>
                <a:cubicBezTo>
                  <a:pt x="1963439" y="5733095"/>
                  <a:pt x="2035818" y="5708904"/>
                  <a:pt x="2108970" y="5687568"/>
                </a:cubicBezTo>
                <a:cubicBezTo>
                  <a:pt x="2169930" y="5644896"/>
                  <a:pt x="2254932" y="5624159"/>
                  <a:pt x="2291850" y="5559552"/>
                </a:cubicBezTo>
                <a:cubicBezTo>
                  <a:pt x="2395133" y="5378807"/>
                  <a:pt x="2350202" y="5478402"/>
                  <a:pt x="2419866" y="5257800"/>
                </a:cubicBezTo>
                <a:cubicBezTo>
                  <a:pt x="2438990" y="5123931"/>
                  <a:pt x="2414291" y="5269562"/>
                  <a:pt x="2456442" y="5111496"/>
                </a:cubicBezTo>
                <a:cubicBezTo>
                  <a:pt x="2461219" y="5093582"/>
                  <a:pt x="2460809" y="5074546"/>
                  <a:pt x="2465586" y="5056632"/>
                </a:cubicBezTo>
                <a:cubicBezTo>
                  <a:pt x="2476561" y="5015477"/>
                  <a:pt x="2505104" y="4942108"/>
                  <a:pt x="2520450" y="4901184"/>
                </a:cubicBezTo>
                <a:cubicBezTo>
                  <a:pt x="2526546" y="4867656"/>
                  <a:pt x="2530845" y="4833751"/>
                  <a:pt x="2538738" y="4800600"/>
                </a:cubicBezTo>
                <a:cubicBezTo>
                  <a:pt x="2546109" y="4769643"/>
                  <a:pt x="2562003" y="4740708"/>
                  <a:pt x="2566170" y="4709160"/>
                </a:cubicBezTo>
                <a:cubicBezTo>
                  <a:pt x="2575579" y="4637924"/>
                  <a:pt x="2594335" y="4326788"/>
                  <a:pt x="2621034" y="4187952"/>
                </a:cubicBezTo>
                <a:cubicBezTo>
                  <a:pt x="2628154" y="4150929"/>
                  <a:pt x="2641601" y="4115295"/>
                  <a:pt x="2648466" y="4078224"/>
                </a:cubicBezTo>
                <a:cubicBezTo>
                  <a:pt x="2656865" y="4032871"/>
                  <a:pt x="2656748" y="3986090"/>
                  <a:pt x="2666754" y="3941064"/>
                </a:cubicBezTo>
                <a:cubicBezTo>
                  <a:pt x="2681195" y="3876080"/>
                  <a:pt x="2703915" y="3813212"/>
                  <a:pt x="2721618" y="3749040"/>
                </a:cubicBezTo>
                <a:cubicBezTo>
                  <a:pt x="2742860" y="3672036"/>
                  <a:pt x="2742610" y="3661016"/>
                  <a:pt x="2758194" y="3575304"/>
                </a:cubicBezTo>
                <a:cubicBezTo>
                  <a:pt x="2761242" y="3538728"/>
                  <a:pt x="2760772" y="3501687"/>
                  <a:pt x="2767338" y="3465576"/>
                </a:cubicBezTo>
                <a:cubicBezTo>
                  <a:pt x="2817291" y="3190837"/>
                  <a:pt x="2776072" y="3588136"/>
                  <a:pt x="2813058" y="3255264"/>
                </a:cubicBezTo>
                <a:cubicBezTo>
                  <a:pt x="2823876" y="3157899"/>
                  <a:pt x="2829672" y="3060021"/>
                  <a:pt x="2840490" y="2962656"/>
                </a:cubicBezTo>
                <a:cubicBezTo>
                  <a:pt x="2843538" y="2935224"/>
                  <a:pt x="2845329" y="2907623"/>
                  <a:pt x="2849634" y="2880360"/>
                </a:cubicBezTo>
                <a:cubicBezTo>
                  <a:pt x="2854482" y="2849657"/>
                  <a:pt x="2862812" y="2819581"/>
                  <a:pt x="2867922" y="2788920"/>
                </a:cubicBezTo>
                <a:cubicBezTo>
                  <a:pt x="2889335" y="2660440"/>
                  <a:pt x="2861721" y="2769474"/>
                  <a:pt x="2895354" y="2651760"/>
                </a:cubicBezTo>
                <a:cubicBezTo>
                  <a:pt x="2937258" y="2316529"/>
                  <a:pt x="2910710" y="2557944"/>
                  <a:pt x="2886210" y="1773936"/>
                </a:cubicBezTo>
                <a:cubicBezTo>
                  <a:pt x="2884775" y="1728003"/>
                  <a:pt x="2869596" y="1661759"/>
                  <a:pt x="2858778" y="1618488"/>
                </a:cubicBezTo>
                <a:cubicBezTo>
                  <a:pt x="2825134" y="1483913"/>
                  <a:pt x="2857907" y="1628688"/>
                  <a:pt x="2813058" y="1481328"/>
                </a:cubicBezTo>
                <a:cubicBezTo>
                  <a:pt x="2799533" y="1436887"/>
                  <a:pt x="2772806" y="1315323"/>
                  <a:pt x="2749050" y="1261872"/>
                </a:cubicBezTo>
                <a:cubicBezTo>
                  <a:pt x="2736305" y="1233196"/>
                  <a:pt x="2717364" y="1207644"/>
                  <a:pt x="2703330" y="1179576"/>
                </a:cubicBezTo>
                <a:cubicBezTo>
                  <a:pt x="2689905" y="1152726"/>
                  <a:pt x="2681648" y="1123344"/>
                  <a:pt x="2666754" y="1097280"/>
                </a:cubicBezTo>
                <a:cubicBezTo>
                  <a:pt x="2657071" y="1080335"/>
                  <a:pt x="2640012" y="1068418"/>
                  <a:pt x="2630178" y="1051560"/>
                </a:cubicBezTo>
                <a:cubicBezTo>
                  <a:pt x="2618482" y="1031509"/>
                  <a:pt x="2615622" y="1006866"/>
                  <a:pt x="2602746" y="987552"/>
                </a:cubicBezTo>
                <a:cubicBezTo>
                  <a:pt x="2590791" y="969619"/>
                  <a:pt x="2571345" y="957941"/>
                  <a:pt x="2557026" y="941832"/>
                </a:cubicBezTo>
                <a:cubicBezTo>
                  <a:pt x="2522542" y="903037"/>
                  <a:pt x="2490059" y="862509"/>
                  <a:pt x="2456442" y="822960"/>
                </a:cubicBezTo>
                <a:cubicBezTo>
                  <a:pt x="2438242" y="801549"/>
                  <a:pt x="2419568" y="780540"/>
                  <a:pt x="2401578" y="758952"/>
                </a:cubicBezTo>
                <a:cubicBezTo>
                  <a:pt x="2389084" y="743959"/>
                  <a:pt x="2377609" y="728131"/>
                  <a:pt x="2365002" y="713232"/>
                </a:cubicBezTo>
                <a:cubicBezTo>
                  <a:pt x="2344073" y="688498"/>
                  <a:pt x="2328470" y="657252"/>
                  <a:pt x="2300994" y="640080"/>
                </a:cubicBezTo>
                <a:lnTo>
                  <a:pt x="2227842" y="594360"/>
                </a:lnTo>
                <a:cubicBezTo>
                  <a:pt x="2212602" y="569976"/>
                  <a:pt x="2201898" y="542083"/>
                  <a:pt x="2182122" y="521208"/>
                </a:cubicBezTo>
                <a:cubicBezTo>
                  <a:pt x="2146424" y="483527"/>
                  <a:pt x="2099953" y="457327"/>
                  <a:pt x="2063250" y="420624"/>
                </a:cubicBezTo>
                <a:cubicBezTo>
                  <a:pt x="2048010" y="405384"/>
                  <a:pt x="2034211" y="388552"/>
                  <a:pt x="2017530" y="374904"/>
                </a:cubicBezTo>
                <a:cubicBezTo>
                  <a:pt x="2000519" y="360986"/>
                  <a:pt x="1979551" y="352399"/>
                  <a:pt x="1962666" y="338328"/>
                </a:cubicBezTo>
                <a:cubicBezTo>
                  <a:pt x="1942797" y="321771"/>
                  <a:pt x="1927671" y="300021"/>
                  <a:pt x="1907802" y="283464"/>
                </a:cubicBezTo>
                <a:cubicBezTo>
                  <a:pt x="1890917" y="269393"/>
                  <a:pt x="1868480" y="262430"/>
                  <a:pt x="1852938" y="246888"/>
                </a:cubicBezTo>
                <a:cubicBezTo>
                  <a:pt x="1837698" y="231648"/>
                  <a:pt x="1825151" y="213123"/>
                  <a:pt x="1807218" y="201168"/>
                </a:cubicBezTo>
                <a:cubicBezTo>
                  <a:pt x="1798124" y="195105"/>
                  <a:pt x="1715959" y="182910"/>
                  <a:pt x="1715778" y="182880"/>
                </a:cubicBezTo>
                <a:cubicBezTo>
                  <a:pt x="1642626" y="192024"/>
                  <a:pt x="1567446" y="190915"/>
                  <a:pt x="1496322" y="210312"/>
                </a:cubicBezTo>
                <a:cubicBezTo>
                  <a:pt x="1431830" y="227901"/>
                  <a:pt x="1374721" y="265897"/>
                  <a:pt x="1313442" y="292608"/>
                </a:cubicBezTo>
                <a:cubicBezTo>
                  <a:pt x="1255840" y="317716"/>
                  <a:pt x="1191989" y="330905"/>
                  <a:pt x="1139706" y="365760"/>
                </a:cubicBezTo>
                <a:cubicBezTo>
                  <a:pt x="1084842" y="402336"/>
                  <a:pt x="1032364" y="442773"/>
                  <a:pt x="975114" y="475488"/>
                </a:cubicBezTo>
                <a:cubicBezTo>
                  <a:pt x="953778" y="487680"/>
                  <a:pt x="932034" y="499185"/>
                  <a:pt x="911106" y="512064"/>
                </a:cubicBezTo>
                <a:cubicBezTo>
                  <a:pt x="892387" y="523583"/>
                  <a:pt x="875325" y="537735"/>
                  <a:pt x="856242" y="548640"/>
                </a:cubicBezTo>
                <a:cubicBezTo>
                  <a:pt x="832572" y="562166"/>
                  <a:pt x="807184" y="572460"/>
                  <a:pt x="783090" y="585216"/>
                </a:cubicBezTo>
                <a:cubicBezTo>
                  <a:pt x="755356" y="599899"/>
                  <a:pt x="728862" y="616902"/>
                  <a:pt x="700794" y="630936"/>
                </a:cubicBezTo>
                <a:cubicBezTo>
                  <a:pt x="673944" y="644361"/>
                  <a:pt x="643668" y="651152"/>
                  <a:pt x="618498" y="667512"/>
                </a:cubicBezTo>
                <a:cubicBezTo>
                  <a:pt x="570213" y="698897"/>
                  <a:pt x="506783" y="752789"/>
                  <a:pt x="472194" y="804672"/>
                </a:cubicBezTo>
                <a:cubicBezTo>
                  <a:pt x="442618" y="849035"/>
                  <a:pt x="410405" y="892615"/>
                  <a:pt x="389898" y="941832"/>
                </a:cubicBezTo>
                <a:cubicBezTo>
                  <a:pt x="374658" y="978408"/>
                  <a:pt x="364143" y="1017334"/>
                  <a:pt x="344178" y="1051560"/>
                </a:cubicBezTo>
                <a:lnTo>
                  <a:pt x="280170" y="1161288"/>
                </a:lnTo>
                <a:cubicBezTo>
                  <a:pt x="267858" y="1182555"/>
                  <a:pt x="252222" y="1202287"/>
                  <a:pt x="243594" y="1225296"/>
                </a:cubicBezTo>
                <a:cubicBezTo>
                  <a:pt x="234450" y="1249680"/>
                  <a:pt x="224829" y="1273891"/>
                  <a:pt x="216162" y="1298448"/>
                </a:cubicBezTo>
                <a:cubicBezTo>
                  <a:pt x="206538" y="1325715"/>
                  <a:pt x="201662" y="1354881"/>
                  <a:pt x="188730" y="1380744"/>
                </a:cubicBezTo>
                <a:cubicBezTo>
                  <a:pt x="180002" y="1398200"/>
                  <a:pt x="164346" y="1411224"/>
                  <a:pt x="152154" y="1426464"/>
                </a:cubicBezTo>
                <a:cubicBezTo>
                  <a:pt x="149106" y="1453896"/>
                  <a:pt x="149332" y="1481893"/>
                  <a:pt x="143010" y="1508760"/>
                </a:cubicBezTo>
                <a:cubicBezTo>
                  <a:pt x="137045" y="1534110"/>
                  <a:pt x="124245" y="1557355"/>
                  <a:pt x="115578" y="1581912"/>
                </a:cubicBezTo>
                <a:cubicBezTo>
                  <a:pt x="105954" y="1609179"/>
                  <a:pt x="95597" y="1636268"/>
                  <a:pt x="88146" y="1664208"/>
                </a:cubicBezTo>
                <a:cubicBezTo>
                  <a:pt x="83369" y="1682122"/>
                  <a:pt x="83329" y="1701044"/>
                  <a:pt x="79002" y="1719072"/>
                </a:cubicBezTo>
                <a:cubicBezTo>
                  <a:pt x="65027" y="1777302"/>
                  <a:pt x="48522" y="1834896"/>
                  <a:pt x="33282" y="1892808"/>
                </a:cubicBezTo>
                <a:cubicBezTo>
                  <a:pt x="30234" y="1950720"/>
                  <a:pt x="30105" y="2008860"/>
                  <a:pt x="24138" y="2066544"/>
                </a:cubicBezTo>
                <a:cubicBezTo>
                  <a:pt x="5608" y="2245671"/>
                  <a:pt x="-2924" y="2070242"/>
                  <a:pt x="14994" y="2249424"/>
                </a:cubicBezTo>
                <a:cubicBezTo>
                  <a:pt x="-9738" y="2472014"/>
                  <a:pt x="370" y="2348374"/>
                  <a:pt x="14994" y="2779776"/>
                </a:cubicBezTo>
                <a:cubicBezTo>
                  <a:pt x="16032" y="2810390"/>
                  <a:pt x="19594" y="2840923"/>
                  <a:pt x="24138" y="2871216"/>
                </a:cubicBezTo>
                <a:cubicBezTo>
                  <a:pt x="28749" y="2901956"/>
                  <a:pt x="37578" y="2931953"/>
                  <a:pt x="42426" y="2962656"/>
                </a:cubicBezTo>
                <a:cubicBezTo>
                  <a:pt x="46731" y="2989919"/>
                  <a:pt x="47667" y="3017629"/>
                  <a:pt x="51570" y="3044952"/>
                </a:cubicBezTo>
                <a:cubicBezTo>
                  <a:pt x="56814" y="3081660"/>
                  <a:pt x="65113" y="3117904"/>
                  <a:pt x="69858" y="3154680"/>
                </a:cubicBezTo>
                <a:cubicBezTo>
                  <a:pt x="102991" y="3411461"/>
                  <a:pt x="62280" y="3248335"/>
                  <a:pt x="115578" y="3401568"/>
                </a:cubicBezTo>
                <a:cubicBezTo>
                  <a:pt x="131410" y="3447086"/>
                  <a:pt x="161298" y="3538728"/>
                  <a:pt x="161298" y="3538728"/>
                </a:cubicBezTo>
                <a:cubicBezTo>
                  <a:pt x="166098" y="3581927"/>
                  <a:pt x="173302" y="3650190"/>
                  <a:pt x="179586" y="3694176"/>
                </a:cubicBezTo>
                <a:cubicBezTo>
                  <a:pt x="201275" y="3846002"/>
                  <a:pt x="193107" y="3767955"/>
                  <a:pt x="207018" y="3886200"/>
                </a:cubicBezTo>
                <a:cubicBezTo>
                  <a:pt x="212619" y="3933810"/>
                  <a:pt x="225226" y="4062251"/>
                  <a:pt x="234450" y="4096512"/>
                </a:cubicBezTo>
                <a:cubicBezTo>
                  <a:pt x="244751" y="4134774"/>
                  <a:pt x="265454" y="4169450"/>
                  <a:pt x="280170" y="4206240"/>
                </a:cubicBezTo>
                <a:cubicBezTo>
                  <a:pt x="283750" y="4215189"/>
                  <a:pt x="284457" y="4225346"/>
                  <a:pt x="289314" y="4233672"/>
                </a:cubicBezTo>
                <a:cubicBezTo>
                  <a:pt x="305926" y="4262150"/>
                  <a:pt x="331934" y="4285357"/>
                  <a:pt x="344178" y="4315968"/>
                </a:cubicBezTo>
                <a:cubicBezTo>
                  <a:pt x="350274" y="4331208"/>
                  <a:pt x="352618" y="4348557"/>
                  <a:pt x="362466" y="4361688"/>
                </a:cubicBezTo>
                <a:cubicBezTo>
                  <a:pt x="371610" y="4373880"/>
                  <a:pt x="388266" y="4378344"/>
                  <a:pt x="399042" y="4389120"/>
                </a:cubicBezTo>
                <a:cubicBezTo>
                  <a:pt x="415875" y="4405953"/>
                  <a:pt x="431212" y="4424411"/>
                  <a:pt x="444762" y="4443984"/>
                </a:cubicBezTo>
                <a:cubicBezTo>
                  <a:pt x="458750" y="4464188"/>
                  <a:pt x="464531" y="4490065"/>
                  <a:pt x="481338" y="4507992"/>
                </a:cubicBezTo>
                <a:cubicBezTo>
                  <a:pt x="510966" y="4539596"/>
                  <a:pt x="548301" y="4562971"/>
                  <a:pt x="581922" y="4590288"/>
                </a:cubicBezTo>
                <a:cubicBezTo>
                  <a:pt x="617824" y="4619458"/>
                  <a:pt x="624477" y="4629256"/>
                  <a:pt x="664218" y="4645152"/>
                </a:cubicBezTo>
                <a:cubicBezTo>
                  <a:pt x="682116" y="4652311"/>
                  <a:pt x="702552" y="4653522"/>
                  <a:pt x="719082" y="4663440"/>
                </a:cubicBezTo>
                <a:cubicBezTo>
                  <a:pt x="734322" y="4672584"/>
                  <a:pt x="748906" y="4682924"/>
                  <a:pt x="764802" y="4690872"/>
                </a:cubicBezTo>
                <a:cubicBezTo>
                  <a:pt x="783547" y="4700245"/>
                  <a:pt x="820564" y="4705682"/>
                  <a:pt x="837954" y="4709160"/>
                </a:cubicBezTo>
                <a:cubicBezTo>
                  <a:pt x="979212" y="4797447"/>
                  <a:pt x="839997" y="4718393"/>
                  <a:pt x="993402" y="4782312"/>
                </a:cubicBezTo>
                <a:cubicBezTo>
                  <a:pt x="1003546" y="4786539"/>
                  <a:pt x="1010690" y="4796373"/>
                  <a:pt x="1020834" y="4800600"/>
                </a:cubicBezTo>
                <a:cubicBezTo>
                  <a:pt x="1047526" y="4811721"/>
                  <a:pt x="1076055" y="4817879"/>
                  <a:pt x="1103130" y="4828032"/>
                </a:cubicBezTo>
                <a:cubicBezTo>
                  <a:pt x="1124865" y="4836183"/>
                  <a:pt x="1144309" y="4851259"/>
                  <a:pt x="1167138" y="4855464"/>
                </a:cubicBezTo>
                <a:cubicBezTo>
                  <a:pt x="1260833" y="4872724"/>
                  <a:pt x="1356385" y="4877907"/>
                  <a:pt x="1450602" y="4892040"/>
                </a:cubicBezTo>
                <a:cubicBezTo>
                  <a:pt x="1478392" y="4896209"/>
                  <a:pt x="1505343" y="4904817"/>
                  <a:pt x="1532898" y="4910328"/>
                </a:cubicBezTo>
                <a:cubicBezTo>
                  <a:pt x="1584204" y="4920589"/>
                  <a:pt x="1615162" y="4922516"/>
                  <a:pt x="1670058" y="4928616"/>
                </a:cubicBezTo>
                <a:cubicBezTo>
                  <a:pt x="1731018" y="4925568"/>
                  <a:pt x="1792373" y="4927043"/>
                  <a:pt x="1852938" y="4919472"/>
                </a:cubicBezTo>
                <a:cubicBezTo>
                  <a:pt x="1866464" y="4917781"/>
                  <a:pt x="1878422" y="4909107"/>
                  <a:pt x="1889514" y="4901184"/>
                </a:cubicBezTo>
                <a:cubicBezTo>
                  <a:pt x="1921277" y="4878496"/>
                  <a:pt x="1949065" y="4850542"/>
                  <a:pt x="1980954" y="4828032"/>
                </a:cubicBezTo>
                <a:cubicBezTo>
                  <a:pt x="2075926" y="4760993"/>
                  <a:pt x="2014756" y="4818192"/>
                  <a:pt x="2127258" y="4764024"/>
                </a:cubicBezTo>
                <a:cubicBezTo>
                  <a:pt x="2183807" y="4736797"/>
                  <a:pt x="2236986" y="4703064"/>
                  <a:pt x="2291850" y="4672584"/>
                </a:cubicBezTo>
                <a:cubicBezTo>
                  <a:pt x="2313186" y="4648200"/>
                  <a:pt x="2332115" y="4621479"/>
                  <a:pt x="2355858" y="4599432"/>
                </a:cubicBezTo>
                <a:cubicBezTo>
                  <a:pt x="2375072" y="4581591"/>
                  <a:pt x="2403487" y="4574186"/>
                  <a:pt x="2419866" y="4553712"/>
                </a:cubicBezTo>
                <a:cubicBezTo>
                  <a:pt x="2596685" y="4332688"/>
                  <a:pt x="2497537" y="4444750"/>
                  <a:pt x="2566170" y="4297680"/>
                </a:cubicBezTo>
                <a:cubicBezTo>
                  <a:pt x="2576562" y="4275412"/>
                  <a:pt x="2591217" y="4255373"/>
                  <a:pt x="2602746" y="4233672"/>
                </a:cubicBezTo>
                <a:cubicBezTo>
                  <a:pt x="2720626" y="4011780"/>
                  <a:pt x="2690948" y="4076635"/>
                  <a:pt x="2749050" y="3941064"/>
                </a:cubicBezTo>
                <a:cubicBezTo>
                  <a:pt x="2761242" y="3883152"/>
                  <a:pt x="2774850" y="3825520"/>
                  <a:pt x="2785626" y="3767328"/>
                </a:cubicBezTo>
                <a:cubicBezTo>
                  <a:pt x="2790101" y="3743165"/>
                  <a:pt x="2791125" y="3718478"/>
                  <a:pt x="2794770" y="3694176"/>
                </a:cubicBezTo>
                <a:cubicBezTo>
                  <a:pt x="2800271" y="3657506"/>
                  <a:pt x="2806962" y="3621024"/>
                  <a:pt x="2813058" y="3584448"/>
                </a:cubicBezTo>
                <a:cubicBezTo>
                  <a:pt x="2816106" y="3514344"/>
                  <a:pt x="2814779" y="3443912"/>
                  <a:pt x="2822202" y="3374136"/>
                </a:cubicBezTo>
                <a:cubicBezTo>
                  <a:pt x="2830047" y="3300391"/>
                  <a:pt x="2846828" y="3227872"/>
                  <a:pt x="2858778" y="3154680"/>
                </a:cubicBezTo>
                <a:cubicBezTo>
                  <a:pt x="2871212" y="3078519"/>
                  <a:pt x="2885782" y="3002653"/>
                  <a:pt x="2895354" y="2926080"/>
                </a:cubicBezTo>
                <a:cubicBezTo>
                  <a:pt x="2904498" y="2852928"/>
                  <a:pt x="2910985" y="2779395"/>
                  <a:pt x="2922786" y="2706624"/>
                </a:cubicBezTo>
                <a:cubicBezTo>
                  <a:pt x="2933460" y="2640804"/>
                  <a:pt x="2957246" y="2560924"/>
                  <a:pt x="2977650" y="2496312"/>
                </a:cubicBezTo>
                <a:cubicBezTo>
                  <a:pt x="2986357" y="2468738"/>
                  <a:pt x="2998384" y="2442146"/>
                  <a:pt x="3005082" y="2414016"/>
                </a:cubicBezTo>
                <a:cubicBezTo>
                  <a:pt x="3013671" y="2377944"/>
                  <a:pt x="3017274" y="2340864"/>
                  <a:pt x="3023370" y="2304288"/>
                </a:cubicBezTo>
                <a:cubicBezTo>
                  <a:pt x="3038219" y="1992467"/>
                  <a:pt x="3039937" y="2071153"/>
                  <a:pt x="3014226" y="1627632"/>
                </a:cubicBezTo>
                <a:cubicBezTo>
                  <a:pt x="3011382" y="1578567"/>
                  <a:pt x="3010060" y="1528403"/>
                  <a:pt x="2995938" y="1481328"/>
                </a:cubicBezTo>
                <a:cubicBezTo>
                  <a:pt x="2977650" y="1420368"/>
                  <a:pt x="2960550" y="1359039"/>
                  <a:pt x="2941074" y="1298448"/>
                </a:cubicBezTo>
                <a:cubicBezTo>
                  <a:pt x="2933105" y="1273655"/>
                  <a:pt x="2923314" y="1249476"/>
                  <a:pt x="2913642" y="1225296"/>
                </a:cubicBezTo>
                <a:cubicBezTo>
                  <a:pt x="2881629" y="1145262"/>
                  <a:pt x="2844847" y="1075414"/>
                  <a:pt x="2803914" y="996696"/>
                </a:cubicBezTo>
                <a:cubicBezTo>
                  <a:pt x="2779341" y="949440"/>
                  <a:pt x="2720483" y="854892"/>
                  <a:pt x="2694186" y="822960"/>
                </a:cubicBezTo>
                <a:cubicBezTo>
                  <a:pt x="2679053" y="804584"/>
                  <a:pt x="2653937" y="796031"/>
                  <a:pt x="2639322" y="777240"/>
                </a:cubicBezTo>
                <a:cubicBezTo>
                  <a:pt x="2610758" y="740515"/>
                  <a:pt x="2596641" y="693527"/>
                  <a:pt x="2566170" y="658368"/>
                </a:cubicBezTo>
                <a:cubicBezTo>
                  <a:pt x="2526546" y="612648"/>
                  <a:pt x="2495699" y="557509"/>
                  <a:pt x="2447298" y="521208"/>
                </a:cubicBezTo>
                <a:cubicBezTo>
                  <a:pt x="2398530" y="484632"/>
                  <a:pt x="2354283" y="441085"/>
                  <a:pt x="2300994" y="411480"/>
                </a:cubicBezTo>
                <a:cubicBezTo>
                  <a:pt x="2037017" y="264826"/>
                  <a:pt x="2366923" y="444444"/>
                  <a:pt x="2154690" y="338328"/>
                </a:cubicBezTo>
                <a:cubicBezTo>
                  <a:pt x="2083966" y="302966"/>
                  <a:pt x="2016032" y="262038"/>
                  <a:pt x="1944378" y="228600"/>
                </a:cubicBezTo>
                <a:cubicBezTo>
                  <a:pt x="1924270" y="219216"/>
                  <a:pt x="1901811" y="216029"/>
                  <a:pt x="1880370" y="210312"/>
                </a:cubicBezTo>
                <a:cubicBezTo>
                  <a:pt x="1856084" y="203836"/>
                  <a:pt x="1807218" y="192024"/>
                  <a:pt x="1807218" y="192024"/>
                </a:cubicBezTo>
                <a:lnTo>
                  <a:pt x="1414026" y="210312"/>
                </a:lnTo>
                <a:cubicBezTo>
                  <a:pt x="1390528" y="211781"/>
                  <a:pt x="1320456" y="232358"/>
                  <a:pt x="1304298" y="237744"/>
                </a:cubicBezTo>
                <a:cubicBezTo>
                  <a:pt x="1270453" y="249026"/>
                  <a:pt x="1236315" y="259831"/>
                  <a:pt x="1203714" y="274320"/>
                </a:cubicBezTo>
                <a:cubicBezTo>
                  <a:pt x="1163385" y="292244"/>
                  <a:pt x="1020570" y="388069"/>
                  <a:pt x="1011690" y="393192"/>
                </a:cubicBezTo>
                <a:cubicBezTo>
                  <a:pt x="976269" y="413627"/>
                  <a:pt x="938538" y="429768"/>
                  <a:pt x="901962" y="448056"/>
                </a:cubicBezTo>
                <a:cubicBezTo>
                  <a:pt x="889770" y="466344"/>
                  <a:pt x="880562" y="487021"/>
                  <a:pt x="865386" y="502920"/>
                </a:cubicBezTo>
                <a:cubicBezTo>
                  <a:pt x="761030" y="612245"/>
                  <a:pt x="714612" y="617621"/>
                  <a:pt x="655074" y="731520"/>
                </a:cubicBezTo>
                <a:cubicBezTo>
                  <a:pt x="600133" y="836625"/>
                  <a:pt x="528390" y="936503"/>
                  <a:pt x="499626" y="1051560"/>
                </a:cubicBezTo>
                <a:cubicBezTo>
                  <a:pt x="463262" y="1197017"/>
                  <a:pt x="487795" y="1126966"/>
                  <a:pt x="426474" y="1261872"/>
                </a:cubicBezTo>
                <a:cubicBezTo>
                  <a:pt x="405138" y="1356360"/>
                  <a:pt x="382762" y="1450619"/>
                  <a:pt x="362466" y="1545336"/>
                </a:cubicBezTo>
                <a:cubicBezTo>
                  <a:pt x="355326" y="1578657"/>
                  <a:pt x="347263" y="1611982"/>
                  <a:pt x="344178" y="1645920"/>
                </a:cubicBezTo>
                <a:cubicBezTo>
                  <a:pt x="309529" y="2027056"/>
                  <a:pt x="359228" y="1701923"/>
                  <a:pt x="316746" y="1956816"/>
                </a:cubicBezTo>
                <a:cubicBezTo>
                  <a:pt x="319794" y="2118360"/>
                  <a:pt x="320681" y="2279959"/>
                  <a:pt x="325890" y="2441448"/>
                </a:cubicBezTo>
                <a:cubicBezTo>
                  <a:pt x="326780" y="2469034"/>
                  <a:pt x="332194" y="2496290"/>
                  <a:pt x="335034" y="2523744"/>
                </a:cubicBezTo>
                <a:cubicBezTo>
                  <a:pt x="341338" y="2584683"/>
                  <a:pt x="347226" y="2645664"/>
                  <a:pt x="353322" y="2706624"/>
                </a:cubicBezTo>
                <a:cubicBezTo>
                  <a:pt x="350274" y="2877312"/>
                  <a:pt x="348101" y="3048018"/>
                  <a:pt x="344178" y="3218688"/>
                </a:cubicBezTo>
                <a:cubicBezTo>
                  <a:pt x="342005" y="3313200"/>
                  <a:pt x="332547" y="3407648"/>
                  <a:pt x="335034" y="3502152"/>
                </a:cubicBezTo>
                <a:cubicBezTo>
                  <a:pt x="338650" y="3639569"/>
                  <a:pt x="349309" y="3776799"/>
                  <a:pt x="362466" y="3913632"/>
                </a:cubicBezTo>
                <a:cubicBezTo>
                  <a:pt x="364590" y="3935720"/>
                  <a:pt x="375614" y="3956054"/>
                  <a:pt x="380754" y="3977640"/>
                </a:cubicBezTo>
                <a:cubicBezTo>
                  <a:pt x="390862" y="4020094"/>
                  <a:pt x="399627" y="4062863"/>
                  <a:pt x="408186" y="4105656"/>
                </a:cubicBezTo>
                <a:cubicBezTo>
                  <a:pt x="411822" y="4123836"/>
                  <a:pt x="410994" y="4143096"/>
                  <a:pt x="417330" y="4160520"/>
                </a:cubicBezTo>
                <a:cubicBezTo>
                  <a:pt x="423404" y="4177223"/>
                  <a:pt x="436398" y="4190558"/>
                  <a:pt x="444762" y="4206240"/>
                </a:cubicBezTo>
                <a:cubicBezTo>
                  <a:pt x="460799" y="4236309"/>
                  <a:pt x="471866" y="4269136"/>
                  <a:pt x="490482" y="4297680"/>
                </a:cubicBezTo>
                <a:cubicBezTo>
                  <a:pt x="517790" y="4339553"/>
                  <a:pt x="581922" y="4416552"/>
                  <a:pt x="581922" y="4416552"/>
                </a:cubicBezTo>
                <a:cubicBezTo>
                  <a:pt x="599413" y="4486516"/>
                  <a:pt x="595353" y="4485919"/>
                  <a:pt x="664218" y="4572000"/>
                </a:cubicBezTo>
                <a:cubicBezTo>
                  <a:pt x="676410" y="4587240"/>
                  <a:pt x="686994" y="4603920"/>
                  <a:pt x="700794" y="4617720"/>
                </a:cubicBezTo>
                <a:cubicBezTo>
                  <a:pt x="708565" y="4625491"/>
                  <a:pt x="720057" y="4628656"/>
                  <a:pt x="728226" y="4636008"/>
                </a:cubicBezTo>
                <a:cubicBezTo>
                  <a:pt x="750654" y="4656193"/>
                  <a:pt x="772049" y="4677588"/>
                  <a:pt x="792234" y="4700016"/>
                </a:cubicBezTo>
                <a:cubicBezTo>
                  <a:pt x="799586" y="4708185"/>
                  <a:pt x="801519" y="4721146"/>
                  <a:pt x="810522" y="4727448"/>
                </a:cubicBezTo>
                <a:cubicBezTo>
                  <a:pt x="850134" y="4755176"/>
                  <a:pt x="887395" y="4763646"/>
                  <a:pt x="929394" y="4782312"/>
                </a:cubicBezTo>
                <a:cubicBezTo>
                  <a:pt x="1165166" y="4887099"/>
                  <a:pt x="1054476" y="4866143"/>
                  <a:pt x="1222002" y="4882896"/>
                </a:cubicBezTo>
                <a:cubicBezTo>
                  <a:pt x="1634641" y="4982930"/>
                  <a:pt x="1403650" y="4941936"/>
                  <a:pt x="1807218" y="4983480"/>
                </a:cubicBezTo>
                <a:lnTo>
                  <a:pt x="2145546" y="5020056"/>
                </a:lnTo>
                <a:cubicBezTo>
                  <a:pt x="2179074" y="5029200"/>
                  <a:pt x="2211386" y="5046733"/>
                  <a:pt x="2246130" y="5047488"/>
                </a:cubicBezTo>
                <a:cubicBezTo>
                  <a:pt x="2352959" y="5049810"/>
                  <a:pt x="2460065" y="5041832"/>
                  <a:pt x="2566170" y="5029200"/>
                </a:cubicBezTo>
                <a:cubicBezTo>
                  <a:pt x="2603734" y="5024728"/>
                  <a:pt x="2643027" y="4990771"/>
                  <a:pt x="2675898" y="4974336"/>
                </a:cubicBezTo>
                <a:cubicBezTo>
                  <a:pt x="2696660" y="4963955"/>
                  <a:pt x="2720417" y="4959514"/>
                  <a:pt x="2739906" y="4946904"/>
                </a:cubicBezTo>
                <a:cubicBezTo>
                  <a:pt x="2941504" y="4816458"/>
                  <a:pt x="2728986" y="4919245"/>
                  <a:pt x="2913642" y="4837176"/>
                </a:cubicBezTo>
                <a:cubicBezTo>
                  <a:pt x="2947170" y="4806696"/>
                  <a:pt x="2984247" y="4779712"/>
                  <a:pt x="3014226" y="4745736"/>
                </a:cubicBezTo>
                <a:cubicBezTo>
                  <a:pt x="3030485" y="4727310"/>
                  <a:pt x="3035575" y="4701016"/>
                  <a:pt x="3050802" y="4681728"/>
                </a:cubicBezTo>
                <a:cubicBezTo>
                  <a:pt x="3081547" y="4642784"/>
                  <a:pt x="3117858" y="4608576"/>
                  <a:pt x="3151386" y="4572000"/>
                </a:cubicBezTo>
                <a:cubicBezTo>
                  <a:pt x="3181866" y="4501896"/>
                  <a:pt x="3204899" y="4428060"/>
                  <a:pt x="3242826" y="4361688"/>
                </a:cubicBezTo>
                <a:cubicBezTo>
                  <a:pt x="3255018" y="4340352"/>
                  <a:pt x="3268412" y="4319659"/>
                  <a:pt x="3279402" y="4297680"/>
                </a:cubicBezTo>
                <a:cubicBezTo>
                  <a:pt x="3292827" y="4270830"/>
                  <a:pt x="3301207" y="4241518"/>
                  <a:pt x="3315978" y="4215384"/>
                </a:cubicBezTo>
                <a:cubicBezTo>
                  <a:pt x="3340939" y="4171221"/>
                  <a:pt x="3373827" y="4131817"/>
                  <a:pt x="3398274" y="4087368"/>
                </a:cubicBezTo>
                <a:cubicBezTo>
                  <a:pt x="3407564" y="4070477"/>
                  <a:pt x="3411887" y="4051206"/>
                  <a:pt x="3416562" y="4032504"/>
                </a:cubicBezTo>
                <a:cubicBezTo>
                  <a:pt x="3442383" y="3929221"/>
                  <a:pt x="3465330" y="3825240"/>
                  <a:pt x="3489714" y="3721608"/>
                </a:cubicBezTo>
                <a:cubicBezTo>
                  <a:pt x="3515072" y="3113025"/>
                  <a:pt x="3517383" y="3251487"/>
                  <a:pt x="3407418" y="2176272"/>
                </a:cubicBezTo>
                <a:cubicBezTo>
                  <a:pt x="3393320" y="2038430"/>
                  <a:pt x="3210896" y="1519259"/>
                  <a:pt x="3187962" y="1453896"/>
                </a:cubicBezTo>
                <a:cubicBezTo>
                  <a:pt x="3178023" y="1425570"/>
                  <a:pt x="3164811" y="1398450"/>
                  <a:pt x="3151386" y="1371600"/>
                </a:cubicBezTo>
                <a:cubicBezTo>
                  <a:pt x="3100786" y="1270399"/>
                  <a:pt x="3064322" y="1159991"/>
                  <a:pt x="2995938" y="1069848"/>
                </a:cubicBezTo>
                <a:cubicBezTo>
                  <a:pt x="2524641" y="448593"/>
                  <a:pt x="2959478" y="996825"/>
                  <a:pt x="2712474" y="722376"/>
                </a:cubicBezTo>
                <a:cubicBezTo>
                  <a:pt x="2683494" y="690176"/>
                  <a:pt x="2660810" y="652424"/>
                  <a:pt x="2630178" y="621792"/>
                </a:cubicBezTo>
                <a:cubicBezTo>
                  <a:pt x="2611638" y="603252"/>
                  <a:pt x="2588973" y="589014"/>
                  <a:pt x="2566170" y="576072"/>
                </a:cubicBezTo>
                <a:cubicBezTo>
                  <a:pt x="2476043" y="524919"/>
                  <a:pt x="2383691" y="477776"/>
                  <a:pt x="2291850" y="429768"/>
                </a:cubicBezTo>
                <a:cubicBezTo>
                  <a:pt x="2080023" y="319040"/>
                  <a:pt x="2248046" y="408195"/>
                  <a:pt x="2054106" y="320040"/>
                </a:cubicBezTo>
                <a:cubicBezTo>
                  <a:pt x="2023083" y="305939"/>
                  <a:pt x="1993988" y="287744"/>
                  <a:pt x="1962666" y="274320"/>
                </a:cubicBezTo>
                <a:cubicBezTo>
                  <a:pt x="1951115" y="269370"/>
                  <a:pt x="1937857" y="269589"/>
                  <a:pt x="1926090" y="265176"/>
                </a:cubicBezTo>
                <a:cubicBezTo>
                  <a:pt x="1888989" y="251263"/>
                  <a:pt x="1852664" y="235338"/>
                  <a:pt x="1816362" y="219456"/>
                </a:cubicBezTo>
                <a:cubicBezTo>
                  <a:pt x="1752607" y="191563"/>
                  <a:pt x="1807705" y="208148"/>
                  <a:pt x="1743210" y="192024"/>
                </a:cubicBezTo>
                <a:cubicBezTo>
                  <a:pt x="1673135" y="203388"/>
                  <a:pt x="1320145" y="247056"/>
                  <a:pt x="1212858" y="301752"/>
                </a:cubicBezTo>
                <a:cubicBezTo>
                  <a:pt x="1117155" y="350542"/>
                  <a:pt x="950824" y="463202"/>
                  <a:pt x="856242" y="557784"/>
                </a:cubicBezTo>
                <a:cubicBezTo>
                  <a:pt x="830289" y="583737"/>
                  <a:pt x="806018" y="611420"/>
                  <a:pt x="783090" y="640080"/>
                </a:cubicBezTo>
                <a:cubicBezTo>
                  <a:pt x="732821" y="702916"/>
                  <a:pt x="682226" y="765692"/>
                  <a:pt x="636786" y="832104"/>
                </a:cubicBezTo>
                <a:cubicBezTo>
                  <a:pt x="602839" y="881718"/>
                  <a:pt x="574027" y="934719"/>
                  <a:pt x="545346" y="987552"/>
                </a:cubicBezTo>
                <a:cubicBezTo>
                  <a:pt x="469099" y="1128007"/>
                  <a:pt x="443927" y="1190186"/>
                  <a:pt x="389898" y="1344168"/>
                </a:cubicBezTo>
                <a:cubicBezTo>
                  <a:pt x="351603" y="1453308"/>
                  <a:pt x="311945" y="1562139"/>
                  <a:pt x="280170" y="1673352"/>
                </a:cubicBezTo>
                <a:cubicBezTo>
                  <a:pt x="257010" y="1754412"/>
                  <a:pt x="243594" y="1837944"/>
                  <a:pt x="225306" y="1920240"/>
                </a:cubicBezTo>
                <a:cubicBezTo>
                  <a:pt x="212339" y="2101779"/>
                  <a:pt x="195692" y="2286724"/>
                  <a:pt x="197874" y="2468880"/>
                </a:cubicBezTo>
                <a:cubicBezTo>
                  <a:pt x="202803" y="2880432"/>
                  <a:pt x="217117" y="3291820"/>
                  <a:pt x="225306" y="3703320"/>
                </a:cubicBezTo>
                <a:cubicBezTo>
                  <a:pt x="229309" y="3904471"/>
                  <a:pt x="229087" y="4105704"/>
                  <a:pt x="234450" y="4306824"/>
                </a:cubicBezTo>
                <a:cubicBezTo>
                  <a:pt x="235186" y="4334415"/>
                  <a:pt x="234220" y="4363160"/>
                  <a:pt x="243594" y="4389120"/>
                </a:cubicBezTo>
                <a:cubicBezTo>
                  <a:pt x="274182" y="4473824"/>
                  <a:pt x="295150" y="4567259"/>
                  <a:pt x="353322" y="4636008"/>
                </a:cubicBezTo>
                <a:cubicBezTo>
                  <a:pt x="501688" y="4811350"/>
                  <a:pt x="399337" y="4700864"/>
                  <a:pt x="554490" y="4846320"/>
                </a:cubicBezTo>
                <a:cubicBezTo>
                  <a:pt x="570213" y="4861061"/>
                  <a:pt x="583237" y="4878757"/>
                  <a:pt x="600210" y="4892040"/>
                </a:cubicBezTo>
                <a:cubicBezTo>
                  <a:pt x="653506" y="4933750"/>
                  <a:pt x="700311" y="4990392"/>
                  <a:pt x="764802" y="5010912"/>
                </a:cubicBezTo>
                <a:cubicBezTo>
                  <a:pt x="831858" y="5032248"/>
                  <a:pt x="898081" y="5056405"/>
                  <a:pt x="965970" y="5074920"/>
                </a:cubicBezTo>
                <a:cubicBezTo>
                  <a:pt x="1032313" y="5093014"/>
                  <a:pt x="1098591" y="5115156"/>
                  <a:pt x="1167138" y="5120640"/>
                </a:cubicBezTo>
                <a:cubicBezTo>
                  <a:pt x="1404300" y="5139613"/>
                  <a:pt x="1642626" y="5138928"/>
                  <a:pt x="1880370" y="5148072"/>
                </a:cubicBezTo>
                <a:cubicBezTo>
                  <a:pt x="2002290" y="5141976"/>
                  <a:pt x="2125129" y="5145918"/>
                  <a:pt x="2246130" y="5129784"/>
                </a:cubicBezTo>
                <a:cubicBezTo>
                  <a:pt x="2309216" y="5121373"/>
                  <a:pt x="2371114" y="5101351"/>
                  <a:pt x="2429010" y="5074920"/>
                </a:cubicBezTo>
                <a:cubicBezTo>
                  <a:pt x="2512238" y="5036925"/>
                  <a:pt x="2598749" y="4998964"/>
                  <a:pt x="2666754" y="4937760"/>
                </a:cubicBezTo>
                <a:cubicBezTo>
                  <a:pt x="2789642" y="4827161"/>
                  <a:pt x="2865715" y="4787768"/>
                  <a:pt x="2931930" y="4645152"/>
                </a:cubicBezTo>
                <a:cubicBezTo>
                  <a:pt x="3248839" y="3962578"/>
                  <a:pt x="2986295" y="4443053"/>
                  <a:pt x="3133098" y="4178808"/>
                </a:cubicBezTo>
                <a:cubicBezTo>
                  <a:pt x="3145290" y="4114800"/>
                  <a:pt x="3152530" y="4049647"/>
                  <a:pt x="3169674" y="3986784"/>
                </a:cubicBezTo>
                <a:cubicBezTo>
                  <a:pt x="3189204" y="3915176"/>
                  <a:pt x="3230840" y="3849721"/>
                  <a:pt x="3242826" y="3776472"/>
                </a:cubicBezTo>
                <a:cubicBezTo>
                  <a:pt x="3258585" y="3680169"/>
                  <a:pt x="3247254" y="3581334"/>
                  <a:pt x="3251970" y="3483864"/>
                </a:cubicBezTo>
                <a:cubicBezTo>
                  <a:pt x="3256399" y="3392328"/>
                  <a:pt x="3264162" y="3300984"/>
                  <a:pt x="3270258" y="3209544"/>
                </a:cubicBezTo>
                <a:cubicBezTo>
                  <a:pt x="3256188" y="2759318"/>
                  <a:pt x="3272421" y="3075094"/>
                  <a:pt x="3233682" y="2633472"/>
                </a:cubicBezTo>
                <a:cubicBezTo>
                  <a:pt x="3209825" y="2361502"/>
                  <a:pt x="3225103" y="2373716"/>
                  <a:pt x="3160530" y="2075688"/>
                </a:cubicBezTo>
                <a:cubicBezTo>
                  <a:pt x="3139057" y="1976581"/>
                  <a:pt x="3013116" y="1574805"/>
                  <a:pt x="2995938" y="1517904"/>
                </a:cubicBezTo>
                <a:cubicBezTo>
                  <a:pt x="2956541" y="1387401"/>
                  <a:pt x="2896302" y="1155185"/>
                  <a:pt x="2831346" y="1060704"/>
                </a:cubicBezTo>
                <a:cubicBezTo>
                  <a:pt x="2797818" y="1011936"/>
                  <a:pt x="2761476" y="964988"/>
                  <a:pt x="2730762" y="914400"/>
                </a:cubicBezTo>
                <a:cubicBezTo>
                  <a:pt x="2709539" y="879445"/>
                  <a:pt x="2696745" y="839852"/>
                  <a:pt x="2675898" y="804672"/>
                </a:cubicBezTo>
                <a:cubicBezTo>
                  <a:pt x="2628529" y="724737"/>
                  <a:pt x="2556940" y="619065"/>
                  <a:pt x="2483874" y="557784"/>
                </a:cubicBezTo>
                <a:cubicBezTo>
                  <a:pt x="2369234" y="461635"/>
                  <a:pt x="2028852" y="261693"/>
                  <a:pt x="1944378" y="219456"/>
                </a:cubicBezTo>
                <a:cubicBezTo>
                  <a:pt x="1895610" y="195072"/>
                  <a:pt x="1845171" y="173777"/>
                  <a:pt x="1798074" y="146304"/>
                </a:cubicBezTo>
                <a:cubicBezTo>
                  <a:pt x="1761498" y="124968"/>
                  <a:pt x="1726793" y="100041"/>
                  <a:pt x="1688346" y="82296"/>
                </a:cubicBezTo>
                <a:cubicBezTo>
                  <a:pt x="1661679" y="69988"/>
                  <a:pt x="1511508" y="18615"/>
                  <a:pt x="1468890" y="9144"/>
                </a:cubicBezTo>
                <a:cubicBezTo>
                  <a:pt x="1444901" y="3813"/>
                  <a:pt x="1420122" y="3048"/>
                  <a:pt x="1395738" y="0"/>
                </a:cubicBezTo>
                <a:cubicBezTo>
                  <a:pt x="1368306" y="3048"/>
                  <a:pt x="1337482" y="-4417"/>
                  <a:pt x="1313442" y="9144"/>
                </a:cubicBezTo>
                <a:cubicBezTo>
                  <a:pt x="1003121" y="184197"/>
                  <a:pt x="960512" y="283428"/>
                  <a:pt x="719082" y="585216"/>
                </a:cubicBezTo>
                <a:cubicBezTo>
                  <a:pt x="688976" y="622848"/>
                  <a:pt x="661416" y="662664"/>
                  <a:pt x="636786" y="704088"/>
                </a:cubicBezTo>
                <a:cubicBezTo>
                  <a:pt x="527232" y="888337"/>
                  <a:pt x="394440" y="1062088"/>
                  <a:pt x="316746" y="1261872"/>
                </a:cubicBezTo>
                <a:cubicBezTo>
                  <a:pt x="100594" y="1817691"/>
                  <a:pt x="173238" y="1585843"/>
                  <a:pt x="69858" y="1947672"/>
                </a:cubicBezTo>
                <a:cubicBezTo>
                  <a:pt x="51817" y="2290451"/>
                  <a:pt x="57011" y="2096473"/>
                  <a:pt x="79002" y="2660904"/>
                </a:cubicBezTo>
                <a:cubicBezTo>
                  <a:pt x="81141" y="2715811"/>
                  <a:pt x="81981" y="2770894"/>
                  <a:pt x="88146" y="2825496"/>
                </a:cubicBezTo>
                <a:cubicBezTo>
                  <a:pt x="103331" y="2959995"/>
                  <a:pt x="123868" y="3093839"/>
                  <a:pt x="143010" y="3227832"/>
                </a:cubicBezTo>
                <a:cubicBezTo>
                  <a:pt x="148254" y="3264540"/>
                  <a:pt x="155797" y="3300890"/>
                  <a:pt x="161298" y="3337560"/>
                </a:cubicBezTo>
                <a:cubicBezTo>
                  <a:pt x="184127" y="3489756"/>
                  <a:pt x="154551" y="3416395"/>
                  <a:pt x="234450" y="3666744"/>
                </a:cubicBezTo>
                <a:cubicBezTo>
                  <a:pt x="262123" y="3753452"/>
                  <a:pt x="326916" y="3889421"/>
                  <a:pt x="380754" y="3968496"/>
                </a:cubicBezTo>
                <a:cubicBezTo>
                  <a:pt x="450749" y="4071302"/>
                  <a:pt x="512266" y="4182304"/>
                  <a:pt x="600210" y="4270248"/>
                </a:cubicBezTo>
                <a:cubicBezTo>
                  <a:pt x="676410" y="4346448"/>
                  <a:pt x="739146" y="4439072"/>
                  <a:pt x="828810" y="4498848"/>
                </a:cubicBezTo>
                <a:cubicBezTo>
                  <a:pt x="883674" y="4535424"/>
                  <a:pt x="941608" y="4567769"/>
                  <a:pt x="993402" y="4608576"/>
                </a:cubicBezTo>
                <a:cubicBezTo>
                  <a:pt x="1042526" y="4647280"/>
                  <a:pt x="1082159" y="4696989"/>
                  <a:pt x="1130562" y="4736592"/>
                </a:cubicBezTo>
                <a:cubicBezTo>
                  <a:pt x="1198746" y="4792379"/>
                  <a:pt x="1532497" y="5021497"/>
                  <a:pt x="1569474" y="5029200"/>
                </a:cubicBezTo>
                <a:cubicBezTo>
                  <a:pt x="1642626" y="5044440"/>
                  <a:pt x="1715326" y="5062039"/>
                  <a:pt x="1788930" y="5074920"/>
                </a:cubicBezTo>
                <a:cubicBezTo>
                  <a:pt x="1861786" y="5087670"/>
                  <a:pt x="1959484" y="5095413"/>
                  <a:pt x="2035818" y="5102352"/>
                </a:cubicBezTo>
                <a:cubicBezTo>
                  <a:pt x="2366233" y="5038242"/>
                  <a:pt x="2550264" y="5136503"/>
                  <a:pt x="2694186" y="4928616"/>
                </a:cubicBezTo>
                <a:cubicBezTo>
                  <a:pt x="2708174" y="4908412"/>
                  <a:pt x="2713837" y="4882424"/>
                  <a:pt x="2730762" y="4864608"/>
                </a:cubicBezTo>
                <a:cubicBezTo>
                  <a:pt x="2772432" y="4820745"/>
                  <a:pt x="2828025" y="4791218"/>
                  <a:pt x="2867922" y="4745736"/>
                </a:cubicBezTo>
                <a:cubicBezTo>
                  <a:pt x="2980928" y="4616909"/>
                  <a:pt x="3187962" y="4343400"/>
                  <a:pt x="3187962" y="4343400"/>
                </a:cubicBezTo>
                <a:cubicBezTo>
                  <a:pt x="3227586" y="4233672"/>
                  <a:pt x="3282800" y="4128377"/>
                  <a:pt x="3306834" y="4014216"/>
                </a:cubicBezTo>
                <a:cubicBezTo>
                  <a:pt x="3355324" y="3783889"/>
                  <a:pt x="3324695" y="3896624"/>
                  <a:pt x="3398274" y="3675888"/>
                </a:cubicBezTo>
                <a:cubicBezTo>
                  <a:pt x="3418357" y="3542000"/>
                  <a:pt x="3445657" y="3389945"/>
                  <a:pt x="3443994" y="3255264"/>
                </a:cubicBezTo>
                <a:cubicBezTo>
                  <a:pt x="3441921" y="3087388"/>
                  <a:pt x="3424644" y="2920039"/>
                  <a:pt x="3416562" y="2752344"/>
                </a:cubicBezTo>
                <a:cubicBezTo>
                  <a:pt x="3401202" y="2433624"/>
                  <a:pt x="3421533" y="2473098"/>
                  <a:pt x="3352554" y="2103120"/>
                </a:cubicBezTo>
                <a:cubicBezTo>
                  <a:pt x="3343189" y="2052892"/>
                  <a:pt x="3321015" y="2005903"/>
                  <a:pt x="3306834" y="1956816"/>
                </a:cubicBezTo>
                <a:cubicBezTo>
                  <a:pt x="3281385" y="1868725"/>
                  <a:pt x="3259555" y="1779608"/>
                  <a:pt x="3233682" y="1691640"/>
                </a:cubicBezTo>
                <a:cubicBezTo>
                  <a:pt x="3198588" y="1572322"/>
                  <a:pt x="3159692" y="1454151"/>
                  <a:pt x="3123954" y="1335024"/>
                </a:cubicBezTo>
                <a:cubicBezTo>
                  <a:pt x="3079841" y="1187980"/>
                  <a:pt x="3116177" y="1268613"/>
                  <a:pt x="3041658" y="1106424"/>
                </a:cubicBezTo>
                <a:cubicBezTo>
                  <a:pt x="3003878" y="1024197"/>
                  <a:pt x="2922180" y="841862"/>
                  <a:pt x="2858778" y="758952"/>
                </a:cubicBezTo>
                <a:cubicBezTo>
                  <a:pt x="2819154" y="707136"/>
                  <a:pt x="2786031" y="649629"/>
                  <a:pt x="2739906" y="603504"/>
                </a:cubicBezTo>
                <a:cubicBezTo>
                  <a:pt x="2686258" y="549856"/>
                  <a:pt x="2640556" y="497349"/>
                  <a:pt x="2575314" y="457200"/>
                </a:cubicBezTo>
                <a:cubicBezTo>
                  <a:pt x="2525382" y="426472"/>
                  <a:pt x="2473099" y="399473"/>
                  <a:pt x="2419866" y="374904"/>
                </a:cubicBezTo>
                <a:cubicBezTo>
                  <a:pt x="2354489" y="344730"/>
                  <a:pt x="2332072" y="346785"/>
                  <a:pt x="2264418" y="338328"/>
                </a:cubicBezTo>
                <a:cubicBezTo>
                  <a:pt x="2133354" y="350520"/>
                  <a:pt x="2001370" y="355185"/>
                  <a:pt x="1871226" y="374904"/>
                </a:cubicBezTo>
                <a:cubicBezTo>
                  <a:pt x="1736830" y="395267"/>
                  <a:pt x="1250411" y="563159"/>
                  <a:pt x="1222002" y="576072"/>
                </a:cubicBezTo>
                <a:cubicBezTo>
                  <a:pt x="1098894" y="632030"/>
                  <a:pt x="958506" y="682843"/>
                  <a:pt x="856242" y="777240"/>
                </a:cubicBezTo>
                <a:cubicBezTo>
                  <a:pt x="714093" y="908455"/>
                  <a:pt x="643513" y="1017013"/>
                  <a:pt x="554490" y="1179576"/>
                </a:cubicBezTo>
                <a:cubicBezTo>
                  <a:pt x="518480" y="1245333"/>
                  <a:pt x="483086" y="1311685"/>
                  <a:pt x="453906" y="1380744"/>
                </a:cubicBezTo>
                <a:cubicBezTo>
                  <a:pt x="159772" y="2076861"/>
                  <a:pt x="343022" y="1619367"/>
                  <a:pt x="252738" y="1947672"/>
                </a:cubicBezTo>
                <a:cubicBezTo>
                  <a:pt x="229979" y="2030432"/>
                  <a:pt x="199330" y="2111029"/>
                  <a:pt x="179586" y="2194560"/>
                </a:cubicBezTo>
                <a:cubicBezTo>
                  <a:pt x="159644" y="2278929"/>
                  <a:pt x="147710" y="2365010"/>
                  <a:pt x="133866" y="2450592"/>
                </a:cubicBezTo>
                <a:cubicBezTo>
                  <a:pt x="114179" y="2572294"/>
                  <a:pt x="79002" y="2816352"/>
                  <a:pt x="79002" y="2816352"/>
                </a:cubicBezTo>
                <a:cubicBezTo>
                  <a:pt x="75954" y="2865120"/>
                  <a:pt x="72426" y="2913860"/>
                  <a:pt x="69858" y="2962656"/>
                </a:cubicBezTo>
                <a:cubicBezTo>
                  <a:pt x="63282" y="3087600"/>
                  <a:pt x="58510" y="3212636"/>
                  <a:pt x="51570" y="3337560"/>
                </a:cubicBezTo>
                <a:cubicBezTo>
                  <a:pt x="46318" y="3432099"/>
                  <a:pt x="45796" y="3527170"/>
                  <a:pt x="33282" y="3621024"/>
                </a:cubicBezTo>
                <a:lnTo>
                  <a:pt x="14994" y="3758184"/>
                </a:lnTo>
                <a:cubicBezTo>
                  <a:pt x="32865" y="4017310"/>
                  <a:pt x="20282" y="3970871"/>
                  <a:pt x="60714" y="4178808"/>
                </a:cubicBezTo>
                <a:cubicBezTo>
                  <a:pt x="72010" y="4236901"/>
                  <a:pt x="79996" y="4295946"/>
                  <a:pt x="97290" y="4352544"/>
                </a:cubicBezTo>
                <a:cubicBezTo>
                  <a:pt x="129783" y="4458885"/>
                  <a:pt x="206307" y="4599730"/>
                  <a:pt x="261882" y="4690872"/>
                </a:cubicBezTo>
                <a:cubicBezTo>
                  <a:pt x="367279" y="4863723"/>
                  <a:pt x="391310" y="4902671"/>
                  <a:pt x="545346" y="5029200"/>
                </a:cubicBezTo>
                <a:cubicBezTo>
                  <a:pt x="576055" y="5054425"/>
                  <a:pt x="607975" y="5081429"/>
                  <a:pt x="645930" y="5093208"/>
                </a:cubicBezTo>
                <a:cubicBezTo>
                  <a:pt x="698651" y="5109570"/>
                  <a:pt x="755658" y="5105400"/>
                  <a:pt x="810522" y="5111496"/>
                </a:cubicBezTo>
                <a:lnTo>
                  <a:pt x="1560330" y="5084064"/>
                </a:lnTo>
                <a:cubicBezTo>
                  <a:pt x="1609414" y="5081560"/>
                  <a:pt x="1658722" y="5076727"/>
                  <a:pt x="1706634" y="5065776"/>
                </a:cubicBezTo>
                <a:cubicBezTo>
                  <a:pt x="1765838" y="5052244"/>
                  <a:pt x="1821639" y="5026368"/>
                  <a:pt x="1880370" y="5010912"/>
                </a:cubicBezTo>
                <a:cubicBezTo>
                  <a:pt x="1937603" y="4995851"/>
                  <a:pt x="1997010" y="4989908"/>
                  <a:pt x="2054106" y="4974336"/>
                </a:cubicBezTo>
                <a:cubicBezTo>
                  <a:pt x="2097821" y="4962414"/>
                  <a:pt x="2138689" y="4941529"/>
                  <a:pt x="2182122" y="4928616"/>
                </a:cubicBezTo>
                <a:cubicBezTo>
                  <a:pt x="2590982" y="4807063"/>
                  <a:pt x="2227450" y="4932675"/>
                  <a:pt x="2520450" y="4828032"/>
                </a:cubicBezTo>
                <a:cubicBezTo>
                  <a:pt x="2553978" y="4797552"/>
                  <a:pt x="2590010" y="4769617"/>
                  <a:pt x="2621034" y="4736592"/>
                </a:cubicBezTo>
                <a:cubicBezTo>
                  <a:pt x="2816302" y="4528726"/>
                  <a:pt x="2754102" y="4577983"/>
                  <a:pt x="2895354" y="4416552"/>
                </a:cubicBezTo>
                <a:cubicBezTo>
                  <a:pt x="2928028" y="4379211"/>
                  <a:pt x="2959806" y="4340830"/>
                  <a:pt x="2995938" y="4306824"/>
                </a:cubicBezTo>
                <a:cubicBezTo>
                  <a:pt x="3047754" y="4258056"/>
                  <a:pt x="3105078" y="4214546"/>
                  <a:pt x="3151386" y="4160520"/>
                </a:cubicBezTo>
                <a:cubicBezTo>
                  <a:pt x="3271265" y="4020661"/>
                  <a:pt x="3288208" y="3945500"/>
                  <a:pt x="3361698" y="3776472"/>
                </a:cubicBezTo>
                <a:cubicBezTo>
                  <a:pt x="3373890" y="3700272"/>
                  <a:pt x="3388895" y="3624469"/>
                  <a:pt x="3398274" y="3547872"/>
                </a:cubicBezTo>
                <a:cubicBezTo>
                  <a:pt x="3413043" y="3427260"/>
                  <a:pt x="3442080" y="2928636"/>
                  <a:pt x="3443994" y="2898648"/>
                </a:cubicBezTo>
                <a:cubicBezTo>
                  <a:pt x="3437898" y="2795016"/>
                  <a:pt x="3439299" y="2690669"/>
                  <a:pt x="3425706" y="2587752"/>
                </a:cubicBezTo>
                <a:cubicBezTo>
                  <a:pt x="3411071" y="2476943"/>
                  <a:pt x="3277065" y="2114158"/>
                  <a:pt x="3261114" y="2075688"/>
                </a:cubicBezTo>
                <a:cubicBezTo>
                  <a:pt x="3028651" y="1515042"/>
                  <a:pt x="3207747" y="1878559"/>
                  <a:pt x="2977650" y="1508760"/>
                </a:cubicBezTo>
                <a:cubicBezTo>
                  <a:pt x="2858036" y="1316524"/>
                  <a:pt x="2797670" y="1171863"/>
                  <a:pt x="2648466" y="987552"/>
                </a:cubicBezTo>
                <a:cubicBezTo>
                  <a:pt x="2545450" y="860297"/>
                  <a:pt x="2503884" y="795249"/>
                  <a:pt x="2392434" y="694944"/>
                </a:cubicBezTo>
                <a:cubicBezTo>
                  <a:pt x="2366603" y="671696"/>
                  <a:pt x="2337035" y="652943"/>
                  <a:pt x="2310138" y="630936"/>
                </a:cubicBezTo>
                <a:cubicBezTo>
                  <a:pt x="2269965" y="598067"/>
                  <a:pt x="2230969" y="563786"/>
                  <a:pt x="2191266" y="530352"/>
                </a:cubicBezTo>
                <a:cubicBezTo>
                  <a:pt x="2148699" y="494506"/>
                  <a:pt x="2115054" y="463087"/>
                  <a:pt x="2063250" y="438912"/>
                </a:cubicBezTo>
                <a:cubicBezTo>
                  <a:pt x="2040603" y="428343"/>
                  <a:pt x="1981565" y="416579"/>
                  <a:pt x="1953522" y="411480"/>
                </a:cubicBezTo>
                <a:cubicBezTo>
                  <a:pt x="1868226" y="395972"/>
                  <a:pt x="1780848" y="389577"/>
                  <a:pt x="1697490" y="365760"/>
                </a:cubicBezTo>
                <a:cubicBezTo>
                  <a:pt x="1676154" y="359664"/>
                  <a:pt x="1655665" y="348034"/>
                  <a:pt x="1633482" y="347472"/>
                </a:cubicBezTo>
                <a:cubicBezTo>
                  <a:pt x="1414096" y="341918"/>
                  <a:pt x="1194570" y="347472"/>
                  <a:pt x="975114" y="3474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3375086" y="1628445"/>
            <a:ext cx="2178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solidFill>
                  <a:srgbClr val="41719C"/>
                </a:solidFill>
              </a:rPr>
              <a:t>종교전쟁</a:t>
            </a:r>
            <a:endParaRPr lang="ko-KR" altLang="en-US" sz="3000">
              <a:solidFill>
                <a:srgbClr val="41719C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711450" y="1940454"/>
            <a:ext cx="698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0" y="957410"/>
          <a:ext cx="12192005" cy="590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val="348360899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738006958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37950135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36902697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29714509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16670097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90914298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6246800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3775435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977366226"/>
                    </a:ext>
                  </a:extLst>
                </a:gridCol>
                <a:gridCol w="377370">
                  <a:extLst>
                    <a:ext uri="{9D8B030D-6E8A-4147-A177-3AD203B41FA5}">
                      <a16:colId xmlns:a16="http://schemas.microsoft.com/office/drawing/2014/main" val="2529987899"/>
                    </a:ext>
                  </a:extLst>
                </a:gridCol>
                <a:gridCol w="319316">
                  <a:extLst>
                    <a:ext uri="{9D8B030D-6E8A-4147-A177-3AD203B41FA5}">
                      <a16:colId xmlns:a16="http://schemas.microsoft.com/office/drawing/2014/main" val="103888428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63286407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42473341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35444503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05788975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7398030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4983861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61532085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26692039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88237537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1472392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835602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48492753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99769098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85937791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51832847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89142705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9076473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85311120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4438443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28422189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2920419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14843916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147869914"/>
                    </a:ext>
                  </a:extLst>
                </a:gridCol>
              </a:tblGrid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err="1" smtClean="0">
                          <a:solidFill>
                            <a:schemeClr val="tx1"/>
                          </a:solidFill>
                        </a:rPr>
                        <a:t>패권국</a:t>
                      </a:r>
                      <a:endParaRPr lang="en-US" altLang="ko-KR" sz="3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9651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이탈리아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5478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포르투갈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03503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스페인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066563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네덜란드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970015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영국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570388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프랑스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399814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독일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71248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82880" y="647700"/>
            <a:ext cx="1184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-1"/>
            <a:ext cx="2786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1500~1700</a:t>
            </a:r>
            <a:r>
              <a:rPr lang="ko-KR" altLang="en-US" sz="1000" smtClean="0"/>
              <a:t>년대 유럽 </a:t>
            </a:r>
            <a:r>
              <a:rPr lang="en-US" altLang="ko-KR" sz="1000" smtClean="0"/>
              <a:t>– </a:t>
            </a:r>
            <a:r>
              <a:rPr lang="ko-KR" altLang="en-US" sz="1000" smtClean="0">
                <a:solidFill>
                  <a:srgbClr val="007A37"/>
                </a:solidFill>
              </a:rPr>
              <a:t>정치</a:t>
            </a:r>
            <a:r>
              <a:rPr lang="en-US" altLang="ko-KR" sz="1000" smtClean="0">
                <a:solidFill>
                  <a:srgbClr val="007A37"/>
                </a:solidFill>
              </a:rPr>
              <a:t>flow2</a:t>
            </a:r>
            <a:r>
              <a:rPr lang="ko-KR" altLang="en-US" sz="1000" smtClean="0">
                <a:solidFill>
                  <a:srgbClr val="007A37"/>
                </a:solidFill>
              </a:rPr>
              <a:t> </a:t>
            </a:r>
            <a:r>
              <a:rPr lang="en-US" altLang="ko-KR" sz="1000" smtClean="0">
                <a:solidFill>
                  <a:srgbClr val="007A37"/>
                </a:solidFill>
              </a:rPr>
              <a:t>- </a:t>
            </a:r>
            <a:r>
              <a:rPr lang="ko-KR" altLang="en-US" sz="1000" smtClean="0">
                <a:solidFill>
                  <a:srgbClr val="007A37"/>
                </a:solidFill>
              </a:rPr>
              <a:t>절대왕정</a:t>
            </a:r>
            <a:endParaRPr lang="ko-KR" altLang="en-US" sz="1000">
              <a:solidFill>
                <a:srgbClr val="007A37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0681" y="477520"/>
            <a:ext cx="0" cy="32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41" y="261842"/>
            <a:ext cx="411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1500</a:t>
            </a:r>
            <a:endParaRPr lang="ko-KR" altLang="en-US" sz="700"/>
          </a:p>
        </p:txBody>
      </p:sp>
      <p:grpSp>
        <p:nvGrpSpPr>
          <p:cNvPr id="13" name="그룹 12"/>
          <p:cNvGrpSpPr/>
          <p:nvPr/>
        </p:nvGrpSpPr>
        <p:grpSpPr>
          <a:xfrm>
            <a:off x="3609340" y="261842"/>
            <a:ext cx="411480" cy="535718"/>
            <a:chOff x="388620" y="261842"/>
            <a:chExt cx="411480" cy="53571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1600</a:t>
              </a:r>
              <a:endParaRPr lang="ko-KR" altLang="en-US" sz="7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8801" y="390163"/>
            <a:ext cx="350519" cy="342627"/>
            <a:chOff x="558801" y="390163"/>
            <a:chExt cx="350519" cy="34262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04241" y="390163"/>
            <a:ext cx="350519" cy="342627"/>
            <a:chOff x="558801" y="390163"/>
            <a:chExt cx="350519" cy="34262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244599" y="390163"/>
            <a:ext cx="350519" cy="342627"/>
            <a:chOff x="558801" y="390163"/>
            <a:chExt cx="350519" cy="34262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602740" y="390163"/>
            <a:ext cx="350519" cy="342627"/>
            <a:chOff x="558801" y="390163"/>
            <a:chExt cx="350519" cy="342627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4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269492" y="390163"/>
            <a:ext cx="350519" cy="342627"/>
            <a:chOff x="558801" y="390163"/>
            <a:chExt cx="350519" cy="342627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649222" y="390163"/>
            <a:ext cx="350519" cy="342627"/>
            <a:chOff x="558801" y="390163"/>
            <a:chExt cx="350519" cy="34262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999741" y="390163"/>
            <a:ext cx="350519" cy="342627"/>
            <a:chOff x="558801" y="390163"/>
            <a:chExt cx="350519" cy="342627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29939" y="390163"/>
            <a:ext cx="350519" cy="342627"/>
            <a:chOff x="558801" y="390163"/>
            <a:chExt cx="350519" cy="342627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9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935479" y="390163"/>
            <a:ext cx="350519" cy="342627"/>
            <a:chOff x="558801" y="390163"/>
            <a:chExt cx="350519" cy="34262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425439" y="390163"/>
            <a:ext cx="350519" cy="342627"/>
            <a:chOff x="558801" y="390163"/>
            <a:chExt cx="350519" cy="34262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030977" y="390163"/>
            <a:ext cx="350519" cy="342627"/>
            <a:chOff x="558801" y="390163"/>
            <a:chExt cx="350519" cy="342627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1662" y="390163"/>
            <a:ext cx="350519" cy="342627"/>
            <a:chOff x="558801" y="390163"/>
            <a:chExt cx="350519" cy="342627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756154" y="390163"/>
            <a:ext cx="350519" cy="342627"/>
            <a:chOff x="558801" y="390163"/>
            <a:chExt cx="350519" cy="342627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59676" y="390163"/>
            <a:ext cx="350519" cy="342627"/>
            <a:chOff x="558801" y="390163"/>
            <a:chExt cx="350519" cy="34262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40</a:t>
              </a:r>
              <a:endParaRPr lang="ko-KR" altLang="en-US" sz="70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768340" y="390163"/>
            <a:ext cx="350519" cy="342627"/>
            <a:chOff x="558801" y="390163"/>
            <a:chExt cx="350519" cy="342627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3938" y="390163"/>
            <a:ext cx="350519" cy="342627"/>
            <a:chOff x="558801" y="390163"/>
            <a:chExt cx="350519" cy="342627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471917" y="390163"/>
            <a:ext cx="350519" cy="342627"/>
            <a:chOff x="558801" y="390163"/>
            <a:chExt cx="350519" cy="342627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811005" y="390163"/>
            <a:ext cx="350519" cy="342627"/>
            <a:chOff x="558801" y="390163"/>
            <a:chExt cx="350519" cy="342627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90</a:t>
              </a:r>
              <a:endParaRPr lang="ko-KR" altLang="en-US" sz="70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092944" y="261842"/>
            <a:ext cx="411480" cy="535718"/>
            <a:chOff x="388620" y="261842"/>
            <a:chExt cx="411480" cy="53571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1700</a:t>
              </a:r>
              <a:endParaRPr lang="ko-KR" altLang="en-US" sz="70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500611" y="390163"/>
            <a:ext cx="350519" cy="342627"/>
            <a:chOff x="558801" y="390163"/>
            <a:chExt cx="350519" cy="342627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843511" y="390163"/>
            <a:ext cx="350519" cy="342627"/>
            <a:chOff x="558801" y="390163"/>
            <a:chExt cx="350519" cy="342627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210541" y="390163"/>
            <a:ext cx="350519" cy="342627"/>
            <a:chOff x="558801" y="390163"/>
            <a:chExt cx="350519" cy="342627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569950" y="390163"/>
            <a:ext cx="350519" cy="342627"/>
            <a:chOff x="558801" y="390163"/>
            <a:chExt cx="350519" cy="342627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4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906504" y="390163"/>
            <a:ext cx="350519" cy="342627"/>
            <a:chOff x="558801" y="390163"/>
            <a:chExt cx="350519" cy="342627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9273512" y="390163"/>
            <a:ext cx="350519" cy="342627"/>
            <a:chOff x="558801" y="390163"/>
            <a:chExt cx="350519" cy="342627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60</a:t>
              </a:r>
              <a:endParaRPr lang="ko-KR" altLang="en-US" sz="70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596735" y="390163"/>
            <a:ext cx="350519" cy="342627"/>
            <a:chOff x="558801" y="390163"/>
            <a:chExt cx="350519" cy="342627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955520" y="390163"/>
            <a:ext cx="350519" cy="342627"/>
            <a:chOff x="558801" y="390163"/>
            <a:chExt cx="350519" cy="342627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0309835" y="390163"/>
            <a:ext cx="350519" cy="342627"/>
            <a:chOff x="558801" y="390163"/>
            <a:chExt cx="350519" cy="342627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90</a:t>
              </a:r>
              <a:endParaRPr lang="ko-KR" altLang="en-US" sz="70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0578423" y="261842"/>
            <a:ext cx="411480" cy="535718"/>
            <a:chOff x="388620" y="261842"/>
            <a:chExt cx="411480" cy="535718"/>
          </a:xfrm>
        </p:grpSpPr>
        <p:cxnSp>
          <p:nvCxnSpPr>
            <p:cNvPr id="107" name="직선 연결선 106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1800</a:t>
              </a:r>
              <a:endParaRPr lang="ko-KR" altLang="en-US" sz="70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1003849" y="390163"/>
            <a:ext cx="350519" cy="342627"/>
            <a:chOff x="558801" y="390163"/>
            <a:chExt cx="350519" cy="342627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1347344" y="390163"/>
            <a:ext cx="350519" cy="342627"/>
            <a:chOff x="558801" y="390163"/>
            <a:chExt cx="350519" cy="342627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11679512" y="390163"/>
            <a:ext cx="350519" cy="342627"/>
            <a:chOff x="558801" y="390163"/>
            <a:chExt cx="350519" cy="342627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285998" y="3297988"/>
            <a:ext cx="13944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펠리페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#1556~98</a:t>
            </a:r>
            <a:endParaRPr lang="en-US" altLang="ko-KR" sz="300"/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절대왕정</a:t>
            </a:r>
            <a:endParaRPr lang="ko-KR" altLang="en-US" sz="300"/>
          </a:p>
        </p:txBody>
      </p:sp>
      <p:sp>
        <p:nvSpPr>
          <p:cNvPr id="122" name="TextBox 121"/>
          <p:cNvSpPr txBox="1"/>
          <p:nvPr/>
        </p:nvSpPr>
        <p:spPr>
          <a:xfrm>
            <a:off x="4793292" y="4674502"/>
            <a:ext cx="769307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찰스 </a:t>
            </a:r>
            <a:r>
              <a:rPr lang="en-US" altLang="ko-KR" sz="300" smtClean="0"/>
              <a:t>1</a:t>
            </a:r>
            <a:r>
              <a:rPr lang="ko-KR" altLang="en-US" sz="300" smtClean="0"/>
              <a:t>세 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1625~1649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3" name="TextBox 122"/>
          <p:cNvSpPr txBox="1"/>
          <p:nvPr/>
        </p:nvSpPr>
        <p:spPr>
          <a:xfrm>
            <a:off x="5573713" y="4674502"/>
            <a:ext cx="347662" cy="1846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크롬웰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1653~1658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의회</a:t>
            </a:r>
            <a:r>
              <a:rPr lang="en-US" altLang="ko-KR" sz="200" smtClean="0"/>
              <a:t>,</a:t>
            </a:r>
            <a:r>
              <a:rPr lang="ko-KR" altLang="en-US" sz="200" smtClean="0"/>
              <a:t>공화정</a:t>
            </a:r>
            <a:endParaRPr lang="en-US" altLang="ko-KR" sz="20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5958119" y="4674502"/>
            <a:ext cx="776775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찰스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1660~1685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5" name="TextBox 124"/>
          <p:cNvSpPr txBox="1"/>
          <p:nvPr/>
        </p:nvSpPr>
        <p:spPr>
          <a:xfrm>
            <a:off x="6764564" y="4674502"/>
            <a:ext cx="443399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제임스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1685~1688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6" name="TextBox 125"/>
          <p:cNvSpPr txBox="1"/>
          <p:nvPr/>
        </p:nvSpPr>
        <p:spPr>
          <a:xfrm>
            <a:off x="7237633" y="4674502"/>
            <a:ext cx="531592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메리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r>
              <a:rPr lang="en-US" altLang="ko-KR" sz="300" smtClean="0"/>
              <a:t>, </a:t>
            </a:r>
            <a:r>
              <a:rPr lang="ko-KR" altLang="en-US" sz="300" smtClean="0"/>
              <a:t>윌리엄</a:t>
            </a:r>
            <a:r>
              <a:rPr lang="en-US" altLang="ko-KR" sz="300" smtClean="0"/>
              <a:t>3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1689~1702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7" name="TextBox 126"/>
          <p:cNvSpPr txBox="1"/>
          <p:nvPr/>
        </p:nvSpPr>
        <p:spPr>
          <a:xfrm>
            <a:off x="6988175" y="4944636"/>
            <a:ext cx="3105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명예혁명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1688</a:t>
            </a:r>
          </a:p>
          <a:p>
            <a:pPr algn="ctr"/>
            <a:r>
              <a:rPr lang="ko-KR" altLang="en-US" sz="200" smtClean="0"/>
              <a:t>권리장전</a:t>
            </a:r>
            <a:endParaRPr lang="en-US" altLang="ko-KR" sz="200" smtClean="0"/>
          </a:p>
          <a:p>
            <a:pPr algn="ctr"/>
            <a:r>
              <a:rPr lang="ko-KR" altLang="en-US" sz="200" err="1" smtClean="0"/>
              <a:t>존로크</a:t>
            </a:r>
            <a:r>
              <a:rPr lang="ko-KR" altLang="en-US" sz="200" smtClean="0"/>
              <a:t> </a:t>
            </a:r>
            <a:endParaRPr lang="en-US" altLang="ko-KR" sz="200" smtClean="0"/>
          </a:p>
          <a:p>
            <a:pPr algn="ctr"/>
            <a:r>
              <a:rPr lang="ko-KR" altLang="en-US" sz="200" err="1" smtClean="0"/>
              <a:t>사회계약설</a:t>
            </a:r>
            <a:endParaRPr lang="ko-KR" altLang="en-US" sz="200"/>
          </a:p>
        </p:txBody>
      </p:sp>
      <p:sp>
        <p:nvSpPr>
          <p:cNvPr id="128" name="TextBox 127"/>
          <p:cNvSpPr txBox="1"/>
          <p:nvPr/>
        </p:nvSpPr>
        <p:spPr>
          <a:xfrm>
            <a:off x="5414274" y="5686370"/>
            <a:ext cx="2418072" cy="12311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14</a:t>
            </a:r>
            <a:r>
              <a:rPr lang="ko-KR" altLang="en-US" sz="200" smtClean="0"/>
              <a:t>세 </a:t>
            </a:r>
            <a:r>
              <a:rPr lang="en-US" altLang="ko-KR" sz="200" smtClean="0"/>
              <a:t>1643~1715 #</a:t>
            </a:r>
            <a:r>
              <a:rPr lang="ko-KR" altLang="en-US" sz="200" smtClean="0"/>
              <a:t>절대왕정</a:t>
            </a:r>
            <a:endParaRPr lang="ko-KR" altLang="en-US" sz="200"/>
          </a:p>
        </p:txBody>
      </p:sp>
      <p:sp>
        <p:nvSpPr>
          <p:cNvPr id="2" name="TextBox 1"/>
          <p:cNvSpPr txBox="1"/>
          <p:nvPr/>
        </p:nvSpPr>
        <p:spPr>
          <a:xfrm>
            <a:off x="10306039" y="5837402"/>
            <a:ext cx="32543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프랑스혁명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1789-94</a:t>
            </a:r>
            <a:endParaRPr lang="ko-KR" altLang="en-US" sz="300"/>
          </a:p>
        </p:txBody>
      </p:sp>
      <p:sp>
        <p:nvSpPr>
          <p:cNvPr id="135" name="TextBox 134"/>
          <p:cNvSpPr txBox="1"/>
          <p:nvPr/>
        </p:nvSpPr>
        <p:spPr>
          <a:xfrm>
            <a:off x="7851130" y="5668509"/>
            <a:ext cx="2085781" cy="12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15</a:t>
            </a:r>
            <a:r>
              <a:rPr lang="ko-KR" altLang="en-US" sz="200" smtClean="0"/>
              <a:t>세 </a:t>
            </a:r>
            <a:r>
              <a:rPr lang="en-US" altLang="ko-KR" sz="200" smtClean="0"/>
              <a:t>1715~1774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36" name="TextBox 135"/>
          <p:cNvSpPr txBox="1"/>
          <p:nvPr/>
        </p:nvSpPr>
        <p:spPr>
          <a:xfrm>
            <a:off x="9960958" y="5669857"/>
            <a:ext cx="617465" cy="12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16</a:t>
            </a:r>
            <a:r>
              <a:rPr lang="ko-KR" altLang="en-US" sz="200" smtClean="0"/>
              <a:t>세 </a:t>
            </a:r>
            <a:r>
              <a:rPr lang="en-US" altLang="ko-KR" sz="200" smtClean="0"/>
              <a:t>1774~1792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37" name="TextBox 136"/>
          <p:cNvSpPr txBox="1"/>
          <p:nvPr/>
        </p:nvSpPr>
        <p:spPr>
          <a:xfrm>
            <a:off x="2285998" y="4674504"/>
            <a:ext cx="1941199" cy="2154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엘리자베스 </a:t>
            </a:r>
            <a:r>
              <a:rPr lang="en-US" altLang="ko-KR" sz="200" smtClean="0"/>
              <a:t>1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1558~1603 #</a:t>
            </a:r>
            <a:r>
              <a:rPr lang="ko-KR" altLang="en-US" sz="200" smtClean="0"/>
              <a:t>왕정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통일법으로 영국 의식</a:t>
            </a:r>
            <a:r>
              <a:rPr lang="en-US" altLang="ko-KR" sz="200" smtClean="0"/>
              <a:t>, </a:t>
            </a:r>
            <a:r>
              <a:rPr lang="ko-KR" altLang="en-US" sz="200" smtClean="0"/>
              <a:t>교리 통일함</a:t>
            </a:r>
            <a:r>
              <a:rPr lang="en-US" altLang="ko-KR" sz="200" smtClean="0"/>
              <a:t>.</a:t>
            </a:r>
          </a:p>
          <a:p>
            <a:pPr algn="ctr"/>
            <a:r>
              <a:rPr lang="ko-KR" altLang="en-US" sz="200" smtClean="0"/>
              <a:t>영국국교회 만들어짐</a:t>
            </a:r>
            <a:r>
              <a:rPr lang="en-US" altLang="ko-KR" sz="200" smtClean="0"/>
              <a:t>.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성공회대학교</a:t>
            </a:r>
            <a:endParaRPr lang="ko-KR" altLang="en-US" sz="200"/>
          </a:p>
        </p:txBody>
      </p:sp>
      <p:sp>
        <p:nvSpPr>
          <p:cNvPr id="138" name="TextBox 137"/>
          <p:cNvSpPr txBox="1"/>
          <p:nvPr/>
        </p:nvSpPr>
        <p:spPr>
          <a:xfrm>
            <a:off x="641350" y="4674506"/>
            <a:ext cx="1311909" cy="1846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헨리</a:t>
            </a:r>
            <a:r>
              <a:rPr lang="en-US" altLang="ko-KR" sz="200" smtClean="0"/>
              <a:t>8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1509~47 #</a:t>
            </a:r>
            <a:r>
              <a:rPr lang="ko-KR" altLang="en-US" sz="200" smtClean="0"/>
              <a:t>왕정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앤불린이랑 결혼하려고 이혼함</a:t>
            </a:r>
            <a:r>
              <a:rPr lang="en-US" altLang="ko-KR" sz="200" smtClean="0"/>
              <a:t>. </a:t>
            </a:r>
            <a:r>
              <a:rPr lang="ko-KR" altLang="en-US" sz="200" smtClean="0"/>
              <a:t>근데 교황이 허락 안 해줘서 </a:t>
            </a:r>
            <a:r>
              <a:rPr lang="en-US" altLang="ko-KR" sz="200" smtClean="0"/>
              <a:t>whdryrogurrr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수장법 </a:t>
            </a:r>
            <a:r>
              <a:rPr lang="en-US" altLang="ko-KR" sz="200" smtClean="0"/>
              <a:t>= </a:t>
            </a:r>
            <a:r>
              <a:rPr lang="ko-KR" altLang="en-US" sz="200" smtClean="0"/>
              <a:t>영국교회의 대장은 왕이다</a:t>
            </a:r>
            <a:r>
              <a:rPr lang="en-US" altLang="ko-KR" sz="200" smtClean="0"/>
              <a:t>.</a:t>
            </a:r>
            <a:endParaRPr lang="ko-KR" altLang="en-US" sz="200"/>
          </a:p>
        </p:txBody>
      </p:sp>
      <p:sp>
        <p:nvSpPr>
          <p:cNvPr id="139" name="TextBox 138"/>
          <p:cNvSpPr txBox="1"/>
          <p:nvPr/>
        </p:nvSpPr>
        <p:spPr>
          <a:xfrm>
            <a:off x="1964373" y="4651418"/>
            <a:ext cx="305119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에드워드</a:t>
            </a:r>
            <a:r>
              <a:rPr lang="en-US" altLang="ko-KR" sz="200" smtClean="0"/>
              <a:t>6</a:t>
            </a:r>
            <a:r>
              <a:rPr lang="ko-KR" altLang="en-US" sz="200" smtClean="0"/>
              <a:t>세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제인그레이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메리</a:t>
            </a:r>
            <a:r>
              <a:rPr lang="en-US" altLang="ko-KR" sz="200" smtClean="0"/>
              <a:t>1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1547~58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192967" y="6332471"/>
            <a:ext cx="2113072" cy="1538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프리드리히 대제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#1712~86</a:t>
            </a:r>
            <a:endParaRPr lang="ko-KR" altLang="en-US" sz="200"/>
          </a:p>
        </p:txBody>
      </p:sp>
      <p:sp>
        <p:nvSpPr>
          <p:cNvPr id="4" name="자유형 3"/>
          <p:cNvSpPr/>
          <p:nvPr/>
        </p:nvSpPr>
        <p:spPr>
          <a:xfrm>
            <a:off x="2204185" y="2030931"/>
            <a:ext cx="8374209" cy="5524967"/>
          </a:xfrm>
          <a:custGeom>
            <a:avLst/>
            <a:gdLst>
              <a:gd name="connsiteX0" fmla="*/ 875899 w 8374209"/>
              <a:gd name="connsiteY0" fmla="*/ 269507 h 5524967"/>
              <a:gd name="connsiteX1" fmla="*/ 558266 w 8374209"/>
              <a:gd name="connsiteY1" fmla="*/ 356134 h 5524967"/>
              <a:gd name="connsiteX2" fmla="*/ 423512 w 8374209"/>
              <a:gd name="connsiteY2" fmla="*/ 433136 h 5524967"/>
              <a:gd name="connsiteX3" fmla="*/ 346510 w 8374209"/>
              <a:gd name="connsiteY3" fmla="*/ 519764 h 5524967"/>
              <a:gd name="connsiteX4" fmla="*/ 288758 w 8374209"/>
              <a:gd name="connsiteY4" fmla="*/ 558265 h 5524967"/>
              <a:gd name="connsiteX5" fmla="*/ 231007 w 8374209"/>
              <a:gd name="connsiteY5" fmla="*/ 664143 h 5524967"/>
              <a:gd name="connsiteX6" fmla="*/ 182880 w 8374209"/>
              <a:gd name="connsiteY6" fmla="*/ 731520 h 5524967"/>
              <a:gd name="connsiteX7" fmla="*/ 154004 w 8374209"/>
              <a:gd name="connsiteY7" fmla="*/ 818147 h 5524967"/>
              <a:gd name="connsiteX8" fmla="*/ 125129 w 8374209"/>
              <a:gd name="connsiteY8" fmla="*/ 866273 h 5524967"/>
              <a:gd name="connsiteX9" fmla="*/ 105878 w 8374209"/>
              <a:gd name="connsiteY9" fmla="*/ 914400 h 5524967"/>
              <a:gd name="connsiteX10" fmla="*/ 86628 w 8374209"/>
              <a:gd name="connsiteY10" fmla="*/ 943275 h 5524967"/>
              <a:gd name="connsiteX11" fmla="*/ 48127 w 8374209"/>
              <a:gd name="connsiteY11" fmla="*/ 1020277 h 5524967"/>
              <a:gd name="connsiteX12" fmla="*/ 38501 w 8374209"/>
              <a:gd name="connsiteY12" fmla="*/ 1058778 h 5524967"/>
              <a:gd name="connsiteX13" fmla="*/ 38501 w 8374209"/>
              <a:gd name="connsiteY13" fmla="*/ 1540042 h 5524967"/>
              <a:gd name="connsiteX14" fmla="*/ 67377 w 8374209"/>
              <a:gd name="connsiteY14" fmla="*/ 1626669 h 5524967"/>
              <a:gd name="connsiteX15" fmla="*/ 86628 w 8374209"/>
              <a:gd name="connsiteY15" fmla="*/ 1722922 h 5524967"/>
              <a:gd name="connsiteX16" fmla="*/ 125129 w 8374209"/>
              <a:gd name="connsiteY16" fmla="*/ 1876926 h 5524967"/>
              <a:gd name="connsiteX17" fmla="*/ 134754 w 8374209"/>
              <a:gd name="connsiteY17" fmla="*/ 1982804 h 5524967"/>
              <a:gd name="connsiteX18" fmla="*/ 154004 w 8374209"/>
              <a:gd name="connsiteY18" fmla="*/ 2011680 h 5524967"/>
              <a:gd name="connsiteX19" fmla="*/ 182880 w 8374209"/>
              <a:gd name="connsiteY19" fmla="*/ 2098307 h 5524967"/>
              <a:gd name="connsiteX20" fmla="*/ 211756 w 8374209"/>
              <a:gd name="connsiteY20" fmla="*/ 2281187 h 5524967"/>
              <a:gd name="connsiteX21" fmla="*/ 221381 w 8374209"/>
              <a:gd name="connsiteY21" fmla="*/ 2358189 h 5524967"/>
              <a:gd name="connsiteX22" fmla="*/ 250257 w 8374209"/>
              <a:gd name="connsiteY22" fmla="*/ 2521818 h 5524967"/>
              <a:gd name="connsiteX23" fmla="*/ 269508 w 8374209"/>
              <a:gd name="connsiteY23" fmla="*/ 2627696 h 5524967"/>
              <a:gd name="connsiteX24" fmla="*/ 279133 w 8374209"/>
              <a:gd name="connsiteY24" fmla="*/ 2695073 h 5524967"/>
              <a:gd name="connsiteX25" fmla="*/ 308009 w 8374209"/>
              <a:gd name="connsiteY25" fmla="*/ 2723949 h 5524967"/>
              <a:gd name="connsiteX26" fmla="*/ 336884 w 8374209"/>
              <a:gd name="connsiteY26" fmla="*/ 2849077 h 5524967"/>
              <a:gd name="connsiteX27" fmla="*/ 346510 w 8374209"/>
              <a:gd name="connsiteY27" fmla="*/ 2887578 h 5524967"/>
              <a:gd name="connsiteX28" fmla="*/ 356135 w 8374209"/>
              <a:gd name="connsiteY28" fmla="*/ 2916454 h 5524967"/>
              <a:gd name="connsiteX29" fmla="*/ 394636 w 8374209"/>
              <a:gd name="connsiteY29" fmla="*/ 3041583 h 5524967"/>
              <a:gd name="connsiteX30" fmla="*/ 423512 w 8374209"/>
              <a:gd name="connsiteY30" fmla="*/ 3070458 h 5524967"/>
              <a:gd name="connsiteX31" fmla="*/ 471638 w 8374209"/>
              <a:gd name="connsiteY31" fmla="*/ 3185962 h 5524967"/>
              <a:gd name="connsiteX32" fmla="*/ 510139 w 8374209"/>
              <a:gd name="connsiteY32" fmla="*/ 3234088 h 5524967"/>
              <a:gd name="connsiteX33" fmla="*/ 539015 w 8374209"/>
              <a:gd name="connsiteY33" fmla="*/ 3301465 h 5524967"/>
              <a:gd name="connsiteX34" fmla="*/ 587141 w 8374209"/>
              <a:gd name="connsiteY34" fmla="*/ 3368842 h 5524967"/>
              <a:gd name="connsiteX35" fmla="*/ 606392 w 8374209"/>
              <a:gd name="connsiteY35" fmla="*/ 3397717 h 5524967"/>
              <a:gd name="connsiteX36" fmla="*/ 664143 w 8374209"/>
              <a:gd name="connsiteY36" fmla="*/ 3474720 h 5524967"/>
              <a:gd name="connsiteX37" fmla="*/ 760396 w 8374209"/>
              <a:gd name="connsiteY37" fmla="*/ 3590223 h 5524967"/>
              <a:gd name="connsiteX38" fmla="*/ 847023 w 8374209"/>
              <a:gd name="connsiteY38" fmla="*/ 3696101 h 5524967"/>
              <a:gd name="connsiteX39" fmla="*/ 914400 w 8374209"/>
              <a:gd name="connsiteY39" fmla="*/ 3753852 h 5524967"/>
              <a:gd name="connsiteX40" fmla="*/ 1068404 w 8374209"/>
              <a:gd name="connsiteY40" fmla="*/ 3888606 h 5524967"/>
              <a:gd name="connsiteX41" fmla="*/ 1280160 w 8374209"/>
              <a:gd name="connsiteY41" fmla="*/ 4071486 h 5524967"/>
              <a:gd name="connsiteX42" fmla="*/ 1347537 w 8374209"/>
              <a:gd name="connsiteY42" fmla="*/ 4129237 h 5524967"/>
              <a:gd name="connsiteX43" fmla="*/ 1434164 w 8374209"/>
              <a:gd name="connsiteY43" fmla="*/ 4158113 h 5524967"/>
              <a:gd name="connsiteX44" fmla="*/ 1636295 w 8374209"/>
              <a:gd name="connsiteY44" fmla="*/ 4263991 h 5524967"/>
              <a:gd name="connsiteX45" fmla="*/ 1742173 w 8374209"/>
              <a:gd name="connsiteY45" fmla="*/ 4302492 h 5524967"/>
              <a:gd name="connsiteX46" fmla="*/ 1838426 w 8374209"/>
              <a:gd name="connsiteY46" fmla="*/ 4331368 h 5524967"/>
              <a:gd name="connsiteX47" fmla="*/ 1925053 w 8374209"/>
              <a:gd name="connsiteY47" fmla="*/ 4379494 h 5524967"/>
              <a:gd name="connsiteX48" fmla="*/ 2069432 w 8374209"/>
              <a:gd name="connsiteY48" fmla="*/ 4417995 h 5524967"/>
              <a:gd name="connsiteX49" fmla="*/ 2242687 w 8374209"/>
              <a:gd name="connsiteY49" fmla="*/ 4475747 h 5524967"/>
              <a:gd name="connsiteX50" fmla="*/ 2425567 w 8374209"/>
              <a:gd name="connsiteY50" fmla="*/ 4533498 h 5524967"/>
              <a:gd name="connsiteX51" fmla="*/ 2560320 w 8374209"/>
              <a:gd name="connsiteY51" fmla="*/ 4543124 h 5524967"/>
              <a:gd name="connsiteX52" fmla="*/ 2666198 w 8374209"/>
              <a:gd name="connsiteY52" fmla="*/ 4572000 h 5524967"/>
              <a:gd name="connsiteX53" fmla="*/ 2877954 w 8374209"/>
              <a:gd name="connsiteY53" fmla="*/ 4600875 h 5524967"/>
              <a:gd name="connsiteX54" fmla="*/ 2974207 w 8374209"/>
              <a:gd name="connsiteY54" fmla="*/ 4620126 h 5524967"/>
              <a:gd name="connsiteX55" fmla="*/ 3060834 w 8374209"/>
              <a:gd name="connsiteY55" fmla="*/ 4629751 h 5524967"/>
              <a:gd name="connsiteX56" fmla="*/ 3253339 w 8374209"/>
              <a:gd name="connsiteY56" fmla="*/ 4677877 h 5524967"/>
              <a:gd name="connsiteX57" fmla="*/ 3378468 w 8374209"/>
              <a:gd name="connsiteY57" fmla="*/ 4716378 h 5524967"/>
              <a:gd name="connsiteX58" fmla="*/ 3965609 w 8374209"/>
              <a:gd name="connsiteY58" fmla="*/ 4745254 h 5524967"/>
              <a:gd name="connsiteX59" fmla="*/ 4013735 w 8374209"/>
              <a:gd name="connsiteY59" fmla="*/ 4754880 h 5524967"/>
              <a:gd name="connsiteX60" fmla="*/ 4071487 w 8374209"/>
              <a:gd name="connsiteY60" fmla="*/ 4764505 h 5524967"/>
              <a:gd name="connsiteX61" fmla="*/ 4186990 w 8374209"/>
              <a:gd name="connsiteY61" fmla="*/ 4793381 h 5524967"/>
              <a:gd name="connsiteX62" fmla="*/ 4350619 w 8374209"/>
              <a:gd name="connsiteY62" fmla="*/ 4803006 h 5524967"/>
              <a:gd name="connsiteX63" fmla="*/ 4427621 w 8374209"/>
              <a:gd name="connsiteY63" fmla="*/ 4822256 h 5524967"/>
              <a:gd name="connsiteX64" fmla="*/ 4649002 w 8374209"/>
              <a:gd name="connsiteY64" fmla="*/ 4831882 h 5524967"/>
              <a:gd name="connsiteX65" fmla="*/ 4716379 w 8374209"/>
              <a:gd name="connsiteY65" fmla="*/ 4841507 h 5524967"/>
              <a:gd name="connsiteX66" fmla="*/ 4793381 w 8374209"/>
              <a:gd name="connsiteY66" fmla="*/ 4870383 h 5524967"/>
              <a:gd name="connsiteX67" fmla="*/ 4841508 w 8374209"/>
              <a:gd name="connsiteY67" fmla="*/ 4880008 h 5524967"/>
              <a:gd name="connsiteX68" fmla="*/ 4918510 w 8374209"/>
              <a:gd name="connsiteY68" fmla="*/ 4899258 h 5524967"/>
              <a:gd name="connsiteX69" fmla="*/ 5101390 w 8374209"/>
              <a:gd name="connsiteY69" fmla="*/ 4937760 h 5524967"/>
              <a:gd name="connsiteX70" fmla="*/ 5573028 w 8374209"/>
              <a:gd name="connsiteY70" fmla="*/ 4985886 h 5524967"/>
              <a:gd name="connsiteX71" fmla="*/ 5794409 w 8374209"/>
              <a:gd name="connsiteY71" fmla="*/ 5014762 h 5524967"/>
              <a:gd name="connsiteX72" fmla="*/ 5832910 w 8374209"/>
              <a:gd name="connsiteY72" fmla="*/ 5024387 h 5524967"/>
              <a:gd name="connsiteX73" fmla="*/ 5919537 w 8374209"/>
              <a:gd name="connsiteY73" fmla="*/ 5034012 h 5524967"/>
              <a:gd name="connsiteX74" fmla="*/ 5958038 w 8374209"/>
              <a:gd name="connsiteY74" fmla="*/ 5043637 h 5524967"/>
              <a:gd name="connsiteX75" fmla="*/ 6044666 w 8374209"/>
              <a:gd name="connsiteY75" fmla="*/ 5053263 h 5524967"/>
              <a:gd name="connsiteX76" fmla="*/ 6092792 w 8374209"/>
              <a:gd name="connsiteY76" fmla="*/ 5082138 h 5524967"/>
              <a:gd name="connsiteX77" fmla="*/ 6217920 w 8374209"/>
              <a:gd name="connsiteY77" fmla="*/ 5091764 h 5524967"/>
              <a:gd name="connsiteX78" fmla="*/ 6381550 w 8374209"/>
              <a:gd name="connsiteY78" fmla="*/ 5111014 h 5524967"/>
              <a:gd name="connsiteX79" fmla="*/ 6766560 w 8374209"/>
              <a:gd name="connsiteY79" fmla="*/ 5101389 h 5524967"/>
              <a:gd name="connsiteX80" fmla="*/ 6805061 w 8374209"/>
              <a:gd name="connsiteY80" fmla="*/ 5082138 h 5524967"/>
              <a:gd name="connsiteX81" fmla="*/ 6882063 w 8374209"/>
              <a:gd name="connsiteY81" fmla="*/ 5053263 h 5524967"/>
              <a:gd name="connsiteX82" fmla="*/ 6910939 w 8374209"/>
              <a:gd name="connsiteY82" fmla="*/ 5043637 h 5524967"/>
              <a:gd name="connsiteX83" fmla="*/ 6987941 w 8374209"/>
              <a:gd name="connsiteY83" fmla="*/ 5024387 h 5524967"/>
              <a:gd name="connsiteX84" fmla="*/ 7055318 w 8374209"/>
              <a:gd name="connsiteY84" fmla="*/ 4976261 h 5524967"/>
              <a:gd name="connsiteX85" fmla="*/ 7132320 w 8374209"/>
              <a:gd name="connsiteY85" fmla="*/ 4928134 h 5524967"/>
              <a:gd name="connsiteX86" fmla="*/ 7170821 w 8374209"/>
              <a:gd name="connsiteY86" fmla="*/ 4889633 h 5524967"/>
              <a:gd name="connsiteX87" fmla="*/ 7247823 w 8374209"/>
              <a:gd name="connsiteY87" fmla="*/ 4831882 h 5524967"/>
              <a:gd name="connsiteX88" fmla="*/ 7276699 w 8374209"/>
              <a:gd name="connsiteY88" fmla="*/ 4812631 h 5524967"/>
              <a:gd name="connsiteX89" fmla="*/ 7315200 w 8374209"/>
              <a:gd name="connsiteY89" fmla="*/ 4803006 h 5524967"/>
              <a:gd name="connsiteX90" fmla="*/ 7421078 w 8374209"/>
              <a:gd name="connsiteY90" fmla="*/ 4745254 h 5524967"/>
              <a:gd name="connsiteX91" fmla="*/ 7449954 w 8374209"/>
              <a:gd name="connsiteY91" fmla="*/ 4735629 h 5524967"/>
              <a:gd name="connsiteX92" fmla="*/ 7517331 w 8374209"/>
              <a:gd name="connsiteY92" fmla="*/ 4726004 h 5524967"/>
              <a:gd name="connsiteX93" fmla="*/ 7565457 w 8374209"/>
              <a:gd name="connsiteY93" fmla="*/ 4697128 h 5524967"/>
              <a:gd name="connsiteX94" fmla="*/ 7594333 w 8374209"/>
              <a:gd name="connsiteY94" fmla="*/ 4668252 h 5524967"/>
              <a:gd name="connsiteX95" fmla="*/ 7709836 w 8374209"/>
              <a:gd name="connsiteY95" fmla="*/ 4639376 h 5524967"/>
              <a:gd name="connsiteX96" fmla="*/ 7748337 w 8374209"/>
              <a:gd name="connsiteY96" fmla="*/ 4610501 h 5524967"/>
              <a:gd name="connsiteX97" fmla="*/ 7806089 w 8374209"/>
              <a:gd name="connsiteY97" fmla="*/ 4572000 h 5524967"/>
              <a:gd name="connsiteX98" fmla="*/ 7825339 w 8374209"/>
              <a:gd name="connsiteY98" fmla="*/ 4523873 h 5524967"/>
              <a:gd name="connsiteX99" fmla="*/ 7844590 w 8374209"/>
              <a:gd name="connsiteY99" fmla="*/ 4379494 h 5524967"/>
              <a:gd name="connsiteX100" fmla="*/ 7825339 w 8374209"/>
              <a:gd name="connsiteY100" fmla="*/ 4196614 h 5524967"/>
              <a:gd name="connsiteX101" fmla="*/ 7786838 w 8374209"/>
              <a:gd name="connsiteY101" fmla="*/ 4138863 h 5524967"/>
              <a:gd name="connsiteX102" fmla="*/ 7767588 w 8374209"/>
              <a:gd name="connsiteY102" fmla="*/ 4100362 h 5524967"/>
              <a:gd name="connsiteX103" fmla="*/ 7661710 w 8374209"/>
              <a:gd name="connsiteY103" fmla="*/ 3955983 h 5524967"/>
              <a:gd name="connsiteX104" fmla="*/ 7594333 w 8374209"/>
              <a:gd name="connsiteY104" fmla="*/ 3888606 h 5524967"/>
              <a:gd name="connsiteX105" fmla="*/ 7517331 w 8374209"/>
              <a:gd name="connsiteY105" fmla="*/ 3830854 h 5524967"/>
              <a:gd name="connsiteX106" fmla="*/ 7488455 w 8374209"/>
              <a:gd name="connsiteY106" fmla="*/ 3811604 h 5524967"/>
              <a:gd name="connsiteX107" fmla="*/ 7440329 w 8374209"/>
              <a:gd name="connsiteY107" fmla="*/ 3792353 h 5524967"/>
              <a:gd name="connsiteX108" fmla="*/ 7411453 w 8374209"/>
              <a:gd name="connsiteY108" fmla="*/ 3763477 h 5524967"/>
              <a:gd name="connsiteX109" fmla="*/ 7372952 w 8374209"/>
              <a:gd name="connsiteY109" fmla="*/ 3753852 h 5524967"/>
              <a:gd name="connsiteX110" fmla="*/ 7295950 w 8374209"/>
              <a:gd name="connsiteY110" fmla="*/ 3724976 h 5524967"/>
              <a:gd name="connsiteX111" fmla="*/ 7267074 w 8374209"/>
              <a:gd name="connsiteY111" fmla="*/ 3715351 h 5524967"/>
              <a:gd name="connsiteX112" fmla="*/ 7218948 w 8374209"/>
              <a:gd name="connsiteY112" fmla="*/ 3705726 h 5524967"/>
              <a:gd name="connsiteX113" fmla="*/ 7093819 w 8374209"/>
              <a:gd name="connsiteY113" fmla="*/ 3667225 h 5524967"/>
              <a:gd name="connsiteX114" fmla="*/ 7045693 w 8374209"/>
              <a:gd name="connsiteY114" fmla="*/ 3647974 h 5524967"/>
              <a:gd name="connsiteX115" fmla="*/ 7007192 w 8374209"/>
              <a:gd name="connsiteY115" fmla="*/ 3638349 h 5524967"/>
              <a:gd name="connsiteX116" fmla="*/ 6939815 w 8374209"/>
              <a:gd name="connsiteY116" fmla="*/ 3609473 h 5524967"/>
              <a:gd name="connsiteX117" fmla="*/ 6833937 w 8374209"/>
              <a:gd name="connsiteY117" fmla="*/ 3599848 h 5524967"/>
              <a:gd name="connsiteX118" fmla="*/ 6708809 w 8374209"/>
              <a:gd name="connsiteY118" fmla="*/ 3551722 h 5524967"/>
              <a:gd name="connsiteX119" fmla="*/ 6622181 w 8374209"/>
              <a:gd name="connsiteY119" fmla="*/ 3522846 h 5524967"/>
              <a:gd name="connsiteX120" fmla="*/ 5736657 w 8374209"/>
              <a:gd name="connsiteY120" fmla="*/ 3522846 h 5524967"/>
              <a:gd name="connsiteX121" fmla="*/ 5678906 w 8374209"/>
              <a:gd name="connsiteY121" fmla="*/ 3513221 h 5524967"/>
              <a:gd name="connsiteX122" fmla="*/ 5467150 w 8374209"/>
              <a:gd name="connsiteY122" fmla="*/ 3474720 h 5524967"/>
              <a:gd name="connsiteX123" fmla="*/ 5409398 w 8374209"/>
              <a:gd name="connsiteY123" fmla="*/ 3465094 h 5524967"/>
              <a:gd name="connsiteX124" fmla="*/ 5322771 w 8374209"/>
              <a:gd name="connsiteY124" fmla="*/ 3445844 h 5524967"/>
              <a:gd name="connsiteX125" fmla="*/ 5188017 w 8374209"/>
              <a:gd name="connsiteY125" fmla="*/ 3436218 h 5524967"/>
              <a:gd name="connsiteX126" fmla="*/ 5101390 w 8374209"/>
              <a:gd name="connsiteY126" fmla="*/ 3416968 h 5524967"/>
              <a:gd name="connsiteX127" fmla="*/ 4889634 w 8374209"/>
              <a:gd name="connsiteY127" fmla="*/ 3397717 h 5524967"/>
              <a:gd name="connsiteX128" fmla="*/ 4754880 w 8374209"/>
              <a:gd name="connsiteY128" fmla="*/ 3359216 h 5524967"/>
              <a:gd name="connsiteX129" fmla="*/ 4504623 w 8374209"/>
              <a:gd name="connsiteY129" fmla="*/ 3291840 h 5524967"/>
              <a:gd name="connsiteX130" fmla="*/ 4437247 w 8374209"/>
              <a:gd name="connsiteY130" fmla="*/ 3262964 h 5524967"/>
              <a:gd name="connsiteX131" fmla="*/ 4379495 w 8374209"/>
              <a:gd name="connsiteY131" fmla="*/ 3253338 h 5524967"/>
              <a:gd name="connsiteX132" fmla="*/ 4331369 w 8374209"/>
              <a:gd name="connsiteY132" fmla="*/ 3224463 h 5524967"/>
              <a:gd name="connsiteX133" fmla="*/ 4263992 w 8374209"/>
              <a:gd name="connsiteY133" fmla="*/ 3214837 h 5524967"/>
              <a:gd name="connsiteX134" fmla="*/ 4138863 w 8374209"/>
              <a:gd name="connsiteY134" fmla="*/ 3176336 h 5524967"/>
              <a:gd name="connsiteX135" fmla="*/ 4081112 w 8374209"/>
              <a:gd name="connsiteY135" fmla="*/ 3166711 h 5524967"/>
              <a:gd name="connsiteX136" fmla="*/ 4013735 w 8374209"/>
              <a:gd name="connsiteY136" fmla="*/ 3137835 h 5524967"/>
              <a:gd name="connsiteX137" fmla="*/ 3946358 w 8374209"/>
              <a:gd name="connsiteY137" fmla="*/ 3128210 h 5524967"/>
              <a:gd name="connsiteX138" fmla="*/ 3850106 w 8374209"/>
              <a:gd name="connsiteY138" fmla="*/ 3060833 h 5524967"/>
              <a:gd name="connsiteX139" fmla="*/ 3744228 w 8374209"/>
              <a:gd name="connsiteY139" fmla="*/ 3031957 h 5524967"/>
              <a:gd name="connsiteX140" fmla="*/ 3647975 w 8374209"/>
              <a:gd name="connsiteY140" fmla="*/ 2983831 h 5524967"/>
              <a:gd name="connsiteX141" fmla="*/ 3551722 w 8374209"/>
              <a:gd name="connsiteY141" fmla="*/ 2916454 h 5524967"/>
              <a:gd name="connsiteX142" fmla="*/ 3513221 w 8374209"/>
              <a:gd name="connsiteY142" fmla="*/ 2906829 h 5524967"/>
              <a:gd name="connsiteX143" fmla="*/ 3436219 w 8374209"/>
              <a:gd name="connsiteY143" fmla="*/ 2868328 h 5524967"/>
              <a:gd name="connsiteX144" fmla="*/ 3330341 w 8374209"/>
              <a:gd name="connsiteY144" fmla="*/ 2791326 h 5524967"/>
              <a:gd name="connsiteX145" fmla="*/ 3282215 w 8374209"/>
              <a:gd name="connsiteY145" fmla="*/ 2752825 h 5524967"/>
              <a:gd name="connsiteX146" fmla="*/ 3262964 w 8374209"/>
              <a:gd name="connsiteY146" fmla="*/ 2723949 h 5524967"/>
              <a:gd name="connsiteX147" fmla="*/ 3224463 w 8374209"/>
              <a:gd name="connsiteY147" fmla="*/ 2704698 h 5524967"/>
              <a:gd name="connsiteX148" fmla="*/ 3166712 w 8374209"/>
              <a:gd name="connsiteY148" fmla="*/ 2646947 h 5524967"/>
              <a:gd name="connsiteX149" fmla="*/ 3080084 w 8374209"/>
              <a:gd name="connsiteY149" fmla="*/ 2560320 h 5524967"/>
              <a:gd name="connsiteX150" fmla="*/ 3041583 w 8374209"/>
              <a:gd name="connsiteY150" fmla="*/ 2531444 h 5524967"/>
              <a:gd name="connsiteX151" fmla="*/ 3003082 w 8374209"/>
              <a:gd name="connsiteY151" fmla="*/ 2483317 h 5524967"/>
              <a:gd name="connsiteX152" fmla="*/ 2964581 w 8374209"/>
              <a:gd name="connsiteY152" fmla="*/ 2444816 h 5524967"/>
              <a:gd name="connsiteX153" fmla="*/ 2897204 w 8374209"/>
              <a:gd name="connsiteY153" fmla="*/ 2367814 h 5524967"/>
              <a:gd name="connsiteX154" fmla="*/ 2868329 w 8374209"/>
              <a:gd name="connsiteY154" fmla="*/ 2329313 h 5524967"/>
              <a:gd name="connsiteX155" fmla="*/ 2810577 w 8374209"/>
              <a:gd name="connsiteY155" fmla="*/ 2281187 h 5524967"/>
              <a:gd name="connsiteX156" fmla="*/ 2723950 w 8374209"/>
              <a:gd name="connsiteY156" fmla="*/ 2175309 h 5524967"/>
              <a:gd name="connsiteX157" fmla="*/ 2685449 w 8374209"/>
              <a:gd name="connsiteY157" fmla="*/ 2146433 h 5524967"/>
              <a:gd name="connsiteX158" fmla="*/ 2627697 w 8374209"/>
              <a:gd name="connsiteY158" fmla="*/ 2059806 h 5524967"/>
              <a:gd name="connsiteX159" fmla="*/ 2569946 w 8374209"/>
              <a:gd name="connsiteY159" fmla="*/ 1982804 h 5524967"/>
              <a:gd name="connsiteX160" fmla="*/ 2541070 w 8374209"/>
              <a:gd name="connsiteY160" fmla="*/ 1886551 h 5524967"/>
              <a:gd name="connsiteX161" fmla="*/ 2512194 w 8374209"/>
              <a:gd name="connsiteY161" fmla="*/ 1838425 h 5524967"/>
              <a:gd name="connsiteX162" fmla="*/ 2435192 w 8374209"/>
              <a:gd name="connsiteY162" fmla="*/ 1732547 h 5524967"/>
              <a:gd name="connsiteX163" fmla="*/ 2415941 w 8374209"/>
              <a:gd name="connsiteY163" fmla="*/ 1655545 h 5524967"/>
              <a:gd name="connsiteX164" fmla="*/ 2367815 w 8374209"/>
              <a:gd name="connsiteY164" fmla="*/ 1540042 h 5524967"/>
              <a:gd name="connsiteX165" fmla="*/ 2310063 w 8374209"/>
              <a:gd name="connsiteY165" fmla="*/ 1453414 h 5524967"/>
              <a:gd name="connsiteX166" fmla="*/ 2271562 w 8374209"/>
              <a:gd name="connsiteY166" fmla="*/ 1357162 h 5524967"/>
              <a:gd name="connsiteX167" fmla="*/ 2242687 w 8374209"/>
              <a:gd name="connsiteY167" fmla="*/ 1289785 h 5524967"/>
              <a:gd name="connsiteX168" fmla="*/ 2165684 w 8374209"/>
              <a:gd name="connsiteY168" fmla="*/ 1193532 h 5524967"/>
              <a:gd name="connsiteX169" fmla="*/ 2069432 w 8374209"/>
              <a:gd name="connsiteY169" fmla="*/ 1010652 h 5524967"/>
              <a:gd name="connsiteX170" fmla="*/ 2030931 w 8374209"/>
              <a:gd name="connsiteY170" fmla="*/ 962526 h 5524967"/>
              <a:gd name="connsiteX171" fmla="*/ 1886552 w 8374209"/>
              <a:gd name="connsiteY171" fmla="*/ 721894 h 5524967"/>
              <a:gd name="connsiteX172" fmla="*/ 1809550 w 8374209"/>
              <a:gd name="connsiteY172" fmla="*/ 625642 h 5524967"/>
              <a:gd name="connsiteX173" fmla="*/ 1751798 w 8374209"/>
              <a:gd name="connsiteY173" fmla="*/ 567890 h 5524967"/>
              <a:gd name="connsiteX174" fmla="*/ 1694047 w 8374209"/>
              <a:gd name="connsiteY174" fmla="*/ 471637 h 5524967"/>
              <a:gd name="connsiteX175" fmla="*/ 1617044 w 8374209"/>
              <a:gd name="connsiteY175" fmla="*/ 394635 h 5524967"/>
              <a:gd name="connsiteX176" fmla="*/ 1588169 w 8374209"/>
              <a:gd name="connsiteY176" fmla="*/ 375385 h 5524967"/>
              <a:gd name="connsiteX177" fmla="*/ 1559293 w 8374209"/>
              <a:gd name="connsiteY177" fmla="*/ 336884 h 5524967"/>
              <a:gd name="connsiteX178" fmla="*/ 1501541 w 8374209"/>
              <a:gd name="connsiteY178" fmla="*/ 298383 h 5524967"/>
              <a:gd name="connsiteX179" fmla="*/ 1463040 w 8374209"/>
              <a:gd name="connsiteY179" fmla="*/ 259882 h 5524967"/>
              <a:gd name="connsiteX180" fmla="*/ 1414914 w 8374209"/>
              <a:gd name="connsiteY180" fmla="*/ 231006 h 5524967"/>
              <a:gd name="connsiteX181" fmla="*/ 1337912 w 8374209"/>
              <a:gd name="connsiteY181" fmla="*/ 182880 h 5524967"/>
              <a:gd name="connsiteX182" fmla="*/ 1222409 w 8374209"/>
              <a:gd name="connsiteY182" fmla="*/ 125128 h 5524967"/>
              <a:gd name="connsiteX183" fmla="*/ 1068404 w 8374209"/>
              <a:gd name="connsiteY183" fmla="*/ 154004 h 5524967"/>
              <a:gd name="connsiteX184" fmla="*/ 952901 w 8374209"/>
              <a:gd name="connsiteY184" fmla="*/ 202130 h 5524967"/>
              <a:gd name="connsiteX185" fmla="*/ 837398 w 8374209"/>
              <a:gd name="connsiteY185" fmla="*/ 259882 h 5524967"/>
              <a:gd name="connsiteX186" fmla="*/ 712270 w 8374209"/>
              <a:gd name="connsiteY186" fmla="*/ 356134 h 5524967"/>
              <a:gd name="connsiteX187" fmla="*/ 673769 w 8374209"/>
              <a:gd name="connsiteY187" fmla="*/ 394635 h 5524967"/>
              <a:gd name="connsiteX188" fmla="*/ 625642 w 8374209"/>
              <a:gd name="connsiteY188" fmla="*/ 413886 h 5524967"/>
              <a:gd name="connsiteX189" fmla="*/ 606392 w 8374209"/>
              <a:gd name="connsiteY189" fmla="*/ 442762 h 5524967"/>
              <a:gd name="connsiteX190" fmla="*/ 548640 w 8374209"/>
              <a:gd name="connsiteY190" fmla="*/ 500513 h 5524967"/>
              <a:gd name="connsiteX191" fmla="*/ 500514 w 8374209"/>
              <a:gd name="connsiteY191" fmla="*/ 587141 h 5524967"/>
              <a:gd name="connsiteX192" fmla="*/ 490889 w 8374209"/>
              <a:gd name="connsiteY192" fmla="*/ 625642 h 5524967"/>
              <a:gd name="connsiteX193" fmla="*/ 433137 w 8374209"/>
              <a:gd name="connsiteY193" fmla="*/ 721894 h 5524967"/>
              <a:gd name="connsiteX194" fmla="*/ 423512 w 8374209"/>
              <a:gd name="connsiteY194" fmla="*/ 750770 h 5524967"/>
              <a:gd name="connsiteX195" fmla="*/ 404261 w 8374209"/>
              <a:gd name="connsiteY195" fmla="*/ 818147 h 5524967"/>
              <a:gd name="connsiteX196" fmla="*/ 365760 w 8374209"/>
              <a:gd name="connsiteY196" fmla="*/ 885524 h 5524967"/>
              <a:gd name="connsiteX197" fmla="*/ 356135 w 8374209"/>
              <a:gd name="connsiteY197" fmla="*/ 933650 h 5524967"/>
              <a:gd name="connsiteX198" fmla="*/ 336884 w 8374209"/>
              <a:gd name="connsiteY198" fmla="*/ 1010652 h 5524967"/>
              <a:gd name="connsiteX199" fmla="*/ 327259 w 8374209"/>
              <a:gd name="connsiteY199" fmla="*/ 1106905 h 5524967"/>
              <a:gd name="connsiteX200" fmla="*/ 317634 w 8374209"/>
              <a:gd name="connsiteY200" fmla="*/ 1155031 h 5524967"/>
              <a:gd name="connsiteX201" fmla="*/ 298383 w 8374209"/>
              <a:gd name="connsiteY201" fmla="*/ 1241658 h 5524967"/>
              <a:gd name="connsiteX202" fmla="*/ 288758 w 8374209"/>
              <a:gd name="connsiteY202" fmla="*/ 1414913 h 5524967"/>
              <a:gd name="connsiteX203" fmla="*/ 288758 w 8374209"/>
              <a:gd name="connsiteY203" fmla="*/ 2088682 h 5524967"/>
              <a:gd name="connsiteX204" fmla="*/ 269508 w 8374209"/>
              <a:gd name="connsiteY204" fmla="*/ 2165684 h 5524967"/>
              <a:gd name="connsiteX205" fmla="*/ 288758 w 8374209"/>
              <a:gd name="connsiteY205" fmla="*/ 2367814 h 5524967"/>
              <a:gd name="connsiteX206" fmla="*/ 308009 w 8374209"/>
              <a:gd name="connsiteY206" fmla="*/ 2464067 h 5524967"/>
              <a:gd name="connsiteX207" fmla="*/ 365760 w 8374209"/>
              <a:gd name="connsiteY207" fmla="*/ 2598821 h 5524967"/>
              <a:gd name="connsiteX208" fmla="*/ 423512 w 8374209"/>
              <a:gd name="connsiteY208" fmla="*/ 2714324 h 5524967"/>
              <a:gd name="connsiteX209" fmla="*/ 471638 w 8374209"/>
              <a:gd name="connsiteY209" fmla="*/ 2791326 h 5524967"/>
              <a:gd name="connsiteX210" fmla="*/ 490889 w 8374209"/>
              <a:gd name="connsiteY210" fmla="*/ 2839452 h 5524967"/>
              <a:gd name="connsiteX211" fmla="*/ 519764 w 8374209"/>
              <a:gd name="connsiteY211" fmla="*/ 2887578 h 5524967"/>
              <a:gd name="connsiteX212" fmla="*/ 539015 w 8374209"/>
              <a:gd name="connsiteY212" fmla="*/ 2935705 h 5524967"/>
              <a:gd name="connsiteX213" fmla="*/ 577516 w 8374209"/>
              <a:gd name="connsiteY213" fmla="*/ 2964581 h 5524967"/>
              <a:gd name="connsiteX214" fmla="*/ 644893 w 8374209"/>
              <a:gd name="connsiteY214" fmla="*/ 3051208 h 5524967"/>
              <a:gd name="connsiteX215" fmla="*/ 673769 w 8374209"/>
              <a:gd name="connsiteY215" fmla="*/ 3080084 h 5524967"/>
              <a:gd name="connsiteX216" fmla="*/ 731520 w 8374209"/>
              <a:gd name="connsiteY216" fmla="*/ 3166711 h 5524967"/>
              <a:gd name="connsiteX217" fmla="*/ 779647 w 8374209"/>
              <a:gd name="connsiteY217" fmla="*/ 3253338 h 5524967"/>
              <a:gd name="connsiteX218" fmla="*/ 847023 w 8374209"/>
              <a:gd name="connsiteY218" fmla="*/ 3320715 h 5524967"/>
              <a:gd name="connsiteX219" fmla="*/ 943276 w 8374209"/>
              <a:gd name="connsiteY219" fmla="*/ 3426593 h 5524967"/>
              <a:gd name="connsiteX220" fmla="*/ 1183908 w 8374209"/>
              <a:gd name="connsiteY220" fmla="*/ 3580597 h 5524967"/>
              <a:gd name="connsiteX221" fmla="*/ 1299411 w 8374209"/>
              <a:gd name="connsiteY221" fmla="*/ 3647974 h 5524967"/>
              <a:gd name="connsiteX222" fmla="*/ 1366788 w 8374209"/>
              <a:gd name="connsiteY222" fmla="*/ 3696101 h 5524967"/>
              <a:gd name="connsiteX223" fmla="*/ 1414914 w 8374209"/>
              <a:gd name="connsiteY223" fmla="*/ 3724976 h 5524967"/>
              <a:gd name="connsiteX224" fmla="*/ 1463040 w 8374209"/>
              <a:gd name="connsiteY224" fmla="*/ 3763477 h 5524967"/>
              <a:gd name="connsiteX225" fmla="*/ 1694047 w 8374209"/>
              <a:gd name="connsiteY225" fmla="*/ 3898231 h 5524967"/>
              <a:gd name="connsiteX226" fmla="*/ 1780674 w 8374209"/>
              <a:gd name="connsiteY226" fmla="*/ 3946357 h 5524967"/>
              <a:gd name="connsiteX227" fmla="*/ 1848051 w 8374209"/>
              <a:gd name="connsiteY227" fmla="*/ 3975233 h 5524967"/>
              <a:gd name="connsiteX228" fmla="*/ 2050181 w 8374209"/>
              <a:gd name="connsiteY228" fmla="*/ 4032985 h 5524967"/>
              <a:gd name="connsiteX229" fmla="*/ 2117558 w 8374209"/>
              <a:gd name="connsiteY229" fmla="*/ 4052235 h 5524967"/>
              <a:gd name="connsiteX230" fmla="*/ 2242687 w 8374209"/>
              <a:gd name="connsiteY230" fmla="*/ 4090736 h 5524967"/>
              <a:gd name="connsiteX231" fmla="*/ 2492943 w 8374209"/>
              <a:gd name="connsiteY231" fmla="*/ 4167738 h 5524967"/>
              <a:gd name="connsiteX232" fmla="*/ 2675823 w 8374209"/>
              <a:gd name="connsiteY232" fmla="*/ 4215865 h 5524967"/>
              <a:gd name="connsiteX233" fmla="*/ 2752826 w 8374209"/>
              <a:gd name="connsiteY233" fmla="*/ 4244741 h 5524967"/>
              <a:gd name="connsiteX234" fmla="*/ 2877954 w 8374209"/>
              <a:gd name="connsiteY234" fmla="*/ 4273616 h 5524967"/>
              <a:gd name="connsiteX235" fmla="*/ 3099335 w 8374209"/>
              <a:gd name="connsiteY235" fmla="*/ 4340993 h 5524967"/>
              <a:gd name="connsiteX236" fmla="*/ 3185962 w 8374209"/>
              <a:gd name="connsiteY236" fmla="*/ 4360244 h 5524967"/>
              <a:gd name="connsiteX237" fmla="*/ 3397718 w 8374209"/>
              <a:gd name="connsiteY237" fmla="*/ 4446871 h 5524967"/>
              <a:gd name="connsiteX238" fmla="*/ 3542097 w 8374209"/>
              <a:gd name="connsiteY238" fmla="*/ 4504623 h 5524967"/>
              <a:gd name="connsiteX239" fmla="*/ 3821230 w 8374209"/>
              <a:gd name="connsiteY239" fmla="*/ 4552749 h 5524967"/>
              <a:gd name="connsiteX240" fmla="*/ 3927108 w 8374209"/>
              <a:gd name="connsiteY240" fmla="*/ 4572000 h 5524967"/>
              <a:gd name="connsiteX241" fmla="*/ 4004110 w 8374209"/>
              <a:gd name="connsiteY241" fmla="*/ 4581625 h 5524967"/>
              <a:gd name="connsiteX242" fmla="*/ 4148489 w 8374209"/>
              <a:gd name="connsiteY242" fmla="*/ 4620126 h 5524967"/>
              <a:gd name="connsiteX243" fmla="*/ 4196615 w 8374209"/>
              <a:gd name="connsiteY243" fmla="*/ 4639376 h 5524967"/>
              <a:gd name="connsiteX244" fmla="*/ 4254367 w 8374209"/>
              <a:gd name="connsiteY244" fmla="*/ 4649002 h 5524967"/>
              <a:gd name="connsiteX245" fmla="*/ 4427621 w 8374209"/>
              <a:gd name="connsiteY245" fmla="*/ 4687503 h 5524967"/>
              <a:gd name="connsiteX246" fmla="*/ 4572000 w 8374209"/>
              <a:gd name="connsiteY246" fmla="*/ 4726004 h 5524967"/>
              <a:gd name="connsiteX247" fmla="*/ 4899259 w 8374209"/>
              <a:gd name="connsiteY247" fmla="*/ 4764505 h 5524967"/>
              <a:gd name="connsiteX248" fmla="*/ 5043638 w 8374209"/>
              <a:gd name="connsiteY248" fmla="*/ 4793381 h 5524967"/>
              <a:gd name="connsiteX249" fmla="*/ 5120640 w 8374209"/>
              <a:gd name="connsiteY249" fmla="*/ 4812631 h 5524967"/>
              <a:gd name="connsiteX250" fmla="*/ 5245769 w 8374209"/>
              <a:gd name="connsiteY250" fmla="*/ 4822256 h 5524967"/>
              <a:gd name="connsiteX251" fmla="*/ 5524901 w 8374209"/>
              <a:gd name="connsiteY251" fmla="*/ 4860757 h 5524967"/>
              <a:gd name="connsiteX252" fmla="*/ 5611529 w 8374209"/>
              <a:gd name="connsiteY252" fmla="*/ 4880008 h 5524967"/>
              <a:gd name="connsiteX253" fmla="*/ 6420051 w 8374209"/>
              <a:gd name="connsiteY253" fmla="*/ 4918509 h 5524967"/>
              <a:gd name="connsiteX254" fmla="*/ 7276699 w 8374209"/>
              <a:gd name="connsiteY254" fmla="*/ 4899258 h 5524967"/>
              <a:gd name="connsiteX255" fmla="*/ 7555832 w 8374209"/>
              <a:gd name="connsiteY255" fmla="*/ 4870383 h 5524967"/>
              <a:gd name="connsiteX256" fmla="*/ 7632834 w 8374209"/>
              <a:gd name="connsiteY256" fmla="*/ 4851132 h 5524967"/>
              <a:gd name="connsiteX257" fmla="*/ 8037095 w 8374209"/>
              <a:gd name="connsiteY257" fmla="*/ 4831882 h 5524967"/>
              <a:gd name="connsiteX258" fmla="*/ 8065971 w 8374209"/>
              <a:gd name="connsiteY258" fmla="*/ 4822256 h 5524967"/>
              <a:gd name="connsiteX259" fmla="*/ 8152598 w 8374209"/>
              <a:gd name="connsiteY259" fmla="*/ 4764505 h 5524967"/>
              <a:gd name="connsiteX260" fmla="*/ 8181474 w 8374209"/>
              <a:gd name="connsiteY260" fmla="*/ 4754880 h 5524967"/>
              <a:gd name="connsiteX261" fmla="*/ 8258476 w 8374209"/>
              <a:gd name="connsiteY261" fmla="*/ 4687503 h 5524967"/>
              <a:gd name="connsiteX262" fmla="*/ 8306602 w 8374209"/>
              <a:gd name="connsiteY262" fmla="*/ 4668252 h 5524967"/>
              <a:gd name="connsiteX263" fmla="*/ 8345103 w 8374209"/>
              <a:gd name="connsiteY263" fmla="*/ 4591250 h 5524967"/>
              <a:gd name="connsiteX264" fmla="*/ 8364354 w 8374209"/>
              <a:gd name="connsiteY264" fmla="*/ 4514248 h 5524967"/>
              <a:gd name="connsiteX265" fmla="*/ 8373979 w 8374209"/>
              <a:gd name="connsiteY265" fmla="*/ 4331368 h 5524967"/>
              <a:gd name="connsiteX266" fmla="*/ 8335478 w 8374209"/>
              <a:gd name="connsiteY266" fmla="*/ 4119612 h 5524967"/>
              <a:gd name="connsiteX267" fmla="*/ 8296977 w 8374209"/>
              <a:gd name="connsiteY267" fmla="*/ 4052235 h 5524967"/>
              <a:gd name="connsiteX268" fmla="*/ 8258476 w 8374209"/>
              <a:gd name="connsiteY268" fmla="*/ 4023360 h 5524967"/>
              <a:gd name="connsiteX269" fmla="*/ 8210350 w 8374209"/>
              <a:gd name="connsiteY269" fmla="*/ 3927107 h 5524967"/>
              <a:gd name="connsiteX270" fmla="*/ 8191099 w 8374209"/>
              <a:gd name="connsiteY270" fmla="*/ 3888606 h 5524967"/>
              <a:gd name="connsiteX271" fmla="*/ 8056346 w 8374209"/>
              <a:gd name="connsiteY271" fmla="*/ 3782728 h 5524967"/>
              <a:gd name="connsiteX272" fmla="*/ 7998594 w 8374209"/>
              <a:gd name="connsiteY272" fmla="*/ 3753852 h 5524967"/>
              <a:gd name="connsiteX273" fmla="*/ 7950468 w 8374209"/>
              <a:gd name="connsiteY273" fmla="*/ 3734602 h 5524967"/>
              <a:gd name="connsiteX274" fmla="*/ 7921592 w 8374209"/>
              <a:gd name="connsiteY274" fmla="*/ 3724976 h 5524967"/>
              <a:gd name="connsiteX275" fmla="*/ 6814687 w 8374209"/>
              <a:gd name="connsiteY275" fmla="*/ 3696101 h 5524967"/>
              <a:gd name="connsiteX276" fmla="*/ 6102417 w 8374209"/>
              <a:gd name="connsiteY276" fmla="*/ 3657600 h 5524967"/>
              <a:gd name="connsiteX277" fmla="*/ 5996539 w 8374209"/>
              <a:gd name="connsiteY277" fmla="*/ 3647974 h 5524967"/>
              <a:gd name="connsiteX278" fmla="*/ 5813659 w 8374209"/>
              <a:gd name="connsiteY278" fmla="*/ 3599848 h 5524967"/>
              <a:gd name="connsiteX279" fmla="*/ 5496026 w 8374209"/>
              <a:gd name="connsiteY279" fmla="*/ 3551722 h 5524967"/>
              <a:gd name="connsiteX280" fmla="*/ 5255394 w 8374209"/>
              <a:gd name="connsiteY280" fmla="*/ 3522846 h 5524967"/>
              <a:gd name="connsiteX281" fmla="*/ 4947386 w 8374209"/>
              <a:gd name="connsiteY281" fmla="*/ 3484345 h 5524967"/>
              <a:gd name="connsiteX282" fmla="*/ 4870383 w 8374209"/>
              <a:gd name="connsiteY282" fmla="*/ 3465094 h 5524967"/>
              <a:gd name="connsiteX283" fmla="*/ 4783756 w 8374209"/>
              <a:gd name="connsiteY283" fmla="*/ 3455469 h 5524967"/>
              <a:gd name="connsiteX284" fmla="*/ 4389120 w 8374209"/>
              <a:gd name="connsiteY284" fmla="*/ 3416968 h 5524967"/>
              <a:gd name="connsiteX285" fmla="*/ 4312118 w 8374209"/>
              <a:gd name="connsiteY285" fmla="*/ 3397717 h 5524967"/>
              <a:gd name="connsiteX286" fmla="*/ 4225491 w 8374209"/>
              <a:gd name="connsiteY286" fmla="*/ 3388092 h 5524967"/>
              <a:gd name="connsiteX287" fmla="*/ 4167739 w 8374209"/>
              <a:gd name="connsiteY287" fmla="*/ 3368842 h 5524967"/>
              <a:gd name="connsiteX288" fmla="*/ 3984859 w 8374209"/>
              <a:gd name="connsiteY288" fmla="*/ 3349591 h 5524967"/>
              <a:gd name="connsiteX289" fmla="*/ 3821230 w 8374209"/>
              <a:gd name="connsiteY289" fmla="*/ 3291840 h 5524967"/>
              <a:gd name="connsiteX290" fmla="*/ 3715352 w 8374209"/>
              <a:gd name="connsiteY290" fmla="*/ 3243713 h 5524967"/>
              <a:gd name="connsiteX291" fmla="*/ 3638350 w 8374209"/>
              <a:gd name="connsiteY291" fmla="*/ 3234088 h 5524967"/>
              <a:gd name="connsiteX292" fmla="*/ 3503596 w 8374209"/>
              <a:gd name="connsiteY292" fmla="*/ 3195587 h 5524967"/>
              <a:gd name="connsiteX293" fmla="*/ 3388093 w 8374209"/>
              <a:gd name="connsiteY293" fmla="*/ 3118585 h 5524967"/>
              <a:gd name="connsiteX294" fmla="*/ 3147461 w 8374209"/>
              <a:gd name="connsiteY294" fmla="*/ 2993456 h 5524967"/>
              <a:gd name="connsiteX295" fmla="*/ 3031958 w 8374209"/>
              <a:gd name="connsiteY295" fmla="*/ 2897204 h 5524967"/>
              <a:gd name="connsiteX296" fmla="*/ 2954956 w 8374209"/>
              <a:gd name="connsiteY296" fmla="*/ 2781701 h 5524967"/>
              <a:gd name="connsiteX297" fmla="*/ 2829828 w 8374209"/>
              <a:gd name="connsiteY297" fmla="*/ 2637322 h 5524967"/>
              <a:gd name="connsiteX298" fmla="*/ 2772076 w 8374209"/>
              <a:gd name="connsiteY298" fmla="*/ 2569945 h 5524967"/>
              <a:gd name="connsiteX299" fmla="*/ 2714324 w 8374209"/>
              <a:gd name="connsiteY299" fmla="*/ 2502568 h 5524967"/>
              <a:gd name="connsiteX300" fmla="*/ 2608447 w 8374209"/>
              <a:gd name="connsiteY300" fmla="*/ 2300437 h 5524967"/>
              <a:gd name="connsiteX301" fmla="*/ 2492943 w 8374209"/>
              <a:gd name="connsiteY301" fmla="*/ 2127183 h 5524967"/>
              <a:gd name="connsiteX302" fmla="*/ 2444817 w 8374209"/>
              <a:gd name="connsiteY302" fmla="*/ 2021305 h 5524967"/>
              <a:gd name="connsiteX303" fmla="*/ 2406316 w 8374209"/>
              <a:gd name="connsiteY303" fmla="*/ 1953928 h 5524967"/>
              <a:gd name="connsiteX304" fmla="*/ 2319689 w 8374209"/>
              <a:gd name="connsiteY304" fmla="*/ 1790298 h 5524967"/>
              <a:gd name="connsiteX305" fmla="*/ 2310063 w 8374209"/>
              <a:gd name="connsiteY305" fmla="*/ 1742172 h 5524967"/>
              <a:gd name="connsiteX306" fmla="*/ 2281188 w 8374209"/>
              <a:gd name="connsiteY306" fmla="*/ 1655545 h 5524967"/>
              <a:gd name="connsiteX307" fmla="*/ 2271562 w 8374209"/>
              <a:gd name="connsiteY307" fmla="*/ 1578543 h 5524967"/>
              <a:gd name="connsiteX308" fmla="*/ 2242687 w 8374209"/>
              <a:gd name="connsiteY308" fmla="*/ 1511166 h 5524967"/>
              <a:gd name="connsiteX309" fmla="*/ 2213811 w 8374209"/>
              <a:gd name="connsiteY309" fmla="*/ 1424538 h 5524967"/>
              <a:gd name="connsiteX310" fmla="*/ 2194560 w 8374209"/>
              <a:gd name="connsiteY310" fmla="*/ 1376412 h 5524967"/>
              <a:gd name="connsiteX311" fmla="*/ 2184935 w 8374209"/>
              <a:gd name="connsiteY311" fmla="*/ 1337911 h 5524967"/>
              <a:gd name="connsiteX312" fmla="*/ 2146434 w 8374209"/>
              <a:gd name="connsiteY312" fmla="*/ 1222408 h 5524967"/>
              <a:gd name="connsiteX313" fmla="*/ 2127183 w 8374209"/>
              <a:gd name="connsiteY313" fmla="*/ 1106905 h 5524967"/>
              <a:gd name="connsiteX314" fmla="*/ 2069432 w 8374209"/>
              <a:gd name="connsiteY314" fmla="*/ 991402 h 5524967"/>
              <a:gd name="connsiteX315" fmla="*/ 2050181 w 8374209"/>
              <a:gd name="connsiteY315" fmla="*/ 924025 h 5524967"/>
              <a:gd name="connsiteX316" fmla="*/ 1992430 w 8374209"/>
              <a:gd name="connsiteY316" fmla="*/ 818147 h 5524967"/>
              <a:gd name="connsiteX317" fmla="*/ 1886552 w 8374209"/>
              <a:gd name="connsiteY317" fmla="*/ 635267 h 5524967"/>
              <a:gd name="connsiteX318" fmla="*/ 1848051 w 8374209"/>
              <a:gd name="connsiteY318" fmla="*/ 587141 h 5524967"/>
              <a:gd name="connsiteX319" fmla="*/ 1809550 w 8374209"/>
              <a:gd name="connsiteY319" fmla="*/ 519764 h 5524967"/>
              <a:gd name="connsiteX320" fmla="*/ 1761423 w 8374209"/>
              <a:gd name="connsiteY320" fmla="*/ 481263 h 5524967"/>
              <a:gd name="connsiteX321" fmla="*/ 1703672 w 8374209"/>
              <a:gd name="connsiteY321" fmla="*/ 413886 h 5524967"/>
              <a:gd name="connsiteX322" fmla="*/ 1645920 w 8374209"/>
              <a:gd name="connsiteY322" fmla="*/ 365760 h 5524967"/>
              <a:gd name="connsiteX323" fmla="*/ 1578543 w 8374209"/>
              <a:gd name="connsiteY323" fmla="*/ 288757 h 5524967"/>
              <a:gd name="connsiteX324" fmla="*/ 1511167 w 8374209"/>
              <a:gd name="connsiteY324" fmla="*/ 250256 h 5524967"/>
              <a:gd name="connsiteX325" fmla="*/ 1405289 w 8374209"/>
              <a:gd name="connsiteY325" fmla="*/ 163629 h 5524967"/>
              <a:gd name="connsiteX326" fmla="*/ 1309036 w 8374209"/>
              <a:gd name="connsiteY326" fmla="*/ 96252 h 5524967"/>
              <a:gd name="connsiteX327" fmla="*/ 1241659 w 8374209"/>
              <a:gd name="connsiteY327" fmla="*/ 77002 h 5524967"/>
              <a:gd name="connsiteX328" fmla="*/ 1135781 w 8374209"/>
              <a:gd name="connsiteY328" fmla="*/ 28875 h 5524967"/>
              <a:gd name="connsiteX329" fmla="*/ 1087655 w 8374209"/>
              <a:gd name="connsiteY329" fmla="*/ 19250 h 5524967"/>
              <a:gd name="connsiteX330" fmla="*/ 962527 w 8374209"/>
              <a:gd name="connsiteY330" fmla="*/ 0 h 5524967"/>
              <a:gd name="connsiteX331" fmla="*/ 529390 w 8374209"/>
              <a:gd name="connsiteY331" fmla="*/ 77002 h 5524967"/>
              <a:gd name="connsiteX332" fmla="*/ 462013 w 8374209"/>
              <a:gd name="connsiteY332" fmla="*/ 125128 h 5524967"/>
              <a:gd name="connsiteX333" fmla="*/ 404261 w 8374209"/>
              <a:gd name="connsiteY333" fmla="*/ 163629 h 5524967"/>
              <a:gd name="connsiteX334" fmla="*/ 385011 w 8374209"/>
              <a:gd name="connsiteY334" fmla="*/ 192505 h 5524967"/>
              <a:gd name="connsiteX335" fmla="*/ 317634 w 8374209"/>
              <a:gd name="connsiteY335" fmla="*/ 259882 h 5524967"/>
              <a:gd name="connsiteX336" fmla="*/ 259882 w 8374209"/>
              <a:gd name="connsiteY336" fmla="*/ 336884 h 5524967"/>
              <a:gd name="connsiteX337" fmla="*/ 240632 w 8374209"/>
              <a:gd name="connsiteY337" fmla="*/ 365760 h 5524967"/>
              <a:gd name="connsiteX338" fmla="*/ 202131 w 8374209"/>
              <a:gd name="connsiteY338" fmla="*/ 452387 h 5524967"/>
              <a:gd name="connsiteX339" fmla="*/ 182880 w 8374209"/>
              <a:gd name="connsiteY339" fmla="*/ 510138 h 5524967"/>
              <a:gd name="connsiteX340" fmla="*/ 163630 w 8374209"/>
              <a:gd name="connsiteY340" fmla="*/ 683393 h 5524967"/>
              <a:gd name="connsiteX341" fmla="*/ 192506 w 8374209"/>
              <a:gd name="connsiteY341" fmla="*/ 1049153 h 5524967"/>
              <a:gd name="connsiteX342" fmla="*/ 211756 w 8374209"/>
              <a:gd name="connsiteY342" fmla="*/ 1145406 h 5524967"/>
              <a:gd name="connsiteX343" fmla="*/ 221381 w 8374209"/>
              <a:gd name="connsiteY343" fmla="*/ 1183907 h 5524967"/>
              <a:gd name="connsiteX344" fmla="*/ 250257 w 8374209"/>
              <a:gd name="connsiteY344" fmla="*/ 1232033 h 5524967"/>
              <a:gd name="connsiteX345" fmla="*/ 269508 w 8374209"/>
              <a:gd name="connsiteY345" fmla="*/ 1386037 h 5524967"/>
              <a:gd name="connsiteX346" fmla="*/ 308009 w 8374209"/>
              <a:gd name="connsiteY346" fmla="*/ 1511166 h 5524967"/>
              <a:gd name="connsiteX347" fmla="*/ 336884 w 8374209"/>
              <a:gd name="connsiteY347" fmla="*/ 1559292 h 5524967"/>
              <a:gd name="connsiteX348" fmla="*/ 346510 w 8374209"/>
              <a:gd name="connsiteY348" fmla="*/ 1636294 h 5524967"/>
              <a:gd name="connsiteX349" fmla="*/ 413887 w 8374209"/>
              <a:gd name="connsiteY349" fmla="*/ 1751797 h 5524967"/>
              <a:gd name="connsiteX350" fmla="*/ 433137 w 8374209"/>
              <a:gd name="connsiteY350" fmla="*/ 1799924 h 5524967"/>
              <a:gd name="connsiteX351" fmla="*/ 462013 w 8374209"/>
              <a:gd name="connsiteY351" fmla="*/ 1896176 h 5524967"/>
              <a:gd name="connsiteX352" fmla="*/ 500514 w 8374209"/>
              <a:gd name="connsiteY352" fmla="*/ 1992429 h 5524967"/>
              <a:gd name="connsiteX353" fmla="*/ 558266 w 8374209"/>
              <a:gd name="connsiteY353" fmla="*/ 2136808 h 5524967"/>
              <a:gd name="connsiteX354" fmla="*/ 635268 w 8374209"/>
              <a:gd name="connsiteY354" fmla="*/ 2242686 h 5524967"/>
              <a:gd name="connsiteX355" fmla="*/ 644893 w 8374209"/>
              <a:gd name="connsiteY355" fmla="*/ 2281187 h 5524967"/>
              <a:gd name="connsiteX356" fmla="*/ 693019 w 8374209"/>
              <a:gd name="connsiteY356" fmla="*/ 2358189 h 5524967"/>
              <a:gd name="connsiteX357" fmla="*/ 741146 w 8374209"/>
              <a:gd name="connsiteY357" fmla="*/ 2444816 h 5524967"/>
              <a:gd name="connsiteX358" fmla="*/ 798897 w 8374209"/>
              <a:gd name="connsiteY358" fmla="*/ 2531444 h 5524967"/>
              <a:gd name="connsiteX359" fmla="*/ 818148 w 8374209"/>
              <a:gd name="connsiteY359" fmla="*/ 2579570 h 5524967"/>
              <a:gd name="connsiteX360" fmla="*/ 856649 w 8374209"/>
              <a:gd name="connsiteY360" fmla="*/ 2637322 h 5524967"/>
              <a:gd name="connsiteX361" fmla="*/ 952901 w 8374209"/>
              <a:gd name="connsiteY361" fmla="*/ 2752825 h 5524967"/>
              <a:gd name="connsiteX362" fmla="*/ 981777 w 8374209"/>
              <a:gd name="connsiteY362" fmla="*/ 2781701 h 5524967"/>
              <a:gd name="connsiteX363" fmla="*/ 1001028 w 8374209"/>
              <a:gd name="connsiteY363" fmla="*/ 2820202 h 5524967"/>
              <a:gd name="connsiteX364" fmla="*/ 1078030 w 8374209"/>
              <a:gd name="connsiteY364" fmla="*/ 2897204 h 5524967"/>
              <a:gd name="connsiteX365" fmla="*/ 1193533 w 8374209"/>
              <a:gd name="connsiteY365" fmla="*/ 3031957 h 5524967"/>
              <a:gd name="connsiteX366" fmla="*/ 1270535 w 8374209"/>
              <a:gd name="connsiteY366" fmla="*/ 3108960 h 5524967"/>
              <a:gd name="connsiteX367" fmla="*/ 1443790 w 8374209"/>
              <a:gd name="connsiteY367" fmla="*/ 3224463 h 5524967"/>
              <a:gd name="connsiteX368" fmla="*/ 1520792 w 8374209"/>
              <a:gd name="connsiteY368" fmla="*/ 3272589 h 5524967"/>
              <a:gd name="connsiteX369" fmla="*/ 1684421 w 8374209"/>
              <a:gd name="connsiteY369" fmla="*/ 3359216 h 5524967"/>
              <a:gd name="connsiteX370" fmla="*/ 1713297 w 8374209"/>
              <a:gd name="connsiteY370" fmla="*/ 3388092 h 5524967"/>
              <a:gd name="connsiteX371" fmla="*/ 1828800 w 8374209"/>
              <a:gd name="connsiteY371" fmla="*/ 3455469 h 5524967"/>
              <a:gd name="connsiteX372" fmla="*/ 1896177 w 8374209"/>
              <a:gd name="connsiteY372" fmla="*/ 3493970 h 5524967"/>
              <a:gd name="connsiteX373" fmla="*/ 1963554 w 8374209"/>
              <a:gd name="connsiteY373" fmla="*/ 3513221 h 5524967"/>
              <a:gd name="connsiteX374" fmla="*/ 2213811 w 8374209"/>
              <a:gd name="connsiteY374" fmla="*/ 3638349 h 5524967"/>
              <a:gd name="connsiteX375" fmla="*/ 2464068 w 8374209"/>
              <a:gd name="connsiteY375" fmla="*/ 3753852 h 5524967"/>
              <a:gd name="connsiteX376" fmla="*/ 2550695 w 8374209"/>
              <a:gd name="connsiteY376" fmla="*/ 3792353 h 5524967"/>
              <a:gd name="connsiteX377" fmla="*/ 2762451 w 8374209"/>
              <a:gd name="connsiteY377" fmla="*/ 3850105 h 5524967"/>
              <a:gd name="connsiteX378" fmla="*/ 2820202 w 8374209"/>
              <a:gd name="connsiteY378" fmla="*/ 3869355 h 5524967"/>
              <a:gd name="connsiteX379" fmla="*/ 2868329 w 8374209"/>
              <a:gd name="connsiteY379" fmla="*/ 3898231 h 5524967"/>
              <a:gd name="connsiteX380" fmla="*/ 2935706 w 8374209"/>
              <a:gd name="connsiteY380" fmla="*/ 3927107 h 5524967"/>
              <a:gd name="connsiteX381" fmla="*/ 3080084 w 8374209"/>
              <a:gd name="connsiteY381" fmla="*/ 4013734 h 5524967"/>
              <a:gd name="connsiteX382" fmla="*/ 3176337 w 8374209"/>
              <a:gd name="connsiteY382" fmla="*/ 4052235 h 5524967"/>
              <a:gd name="connsiteX383" fmla="*/ 3301466 w 8374209"/>
              <a:gd name="connsiteY383" fmla="*/ 4109987 h 5524967"/>
              <a:gd name="connsiteX384" fmla="*/ 3368842 w 8374209"/>
              <a:gd name="connsiteY384" fmla="*/ 4148488 h 5524967"/>
              <a:gd name="connsiteX385" fmla="*/ 3455470 w 8374209"/>
              <a:gd name="connsiteY385" fmla="*/ 4186989 h 5524967"/>
              <a:gd name="connsiteX386" fmla="*/ 3628724 w 8374209"/>
              <a:gd name="connsiteY386" fmla="*/ 4273616 h 5524967"/>
              <a:gd name="connsiteX387" fmla="*/ 3734602 w 8374209"/>
              <a:gd name="connsiteY387" fmla="*/ 4302492 h 5524967"/>
              <a:gd name="connsiteX388" fmla="*/ 3898232 w 8374209"/>
              <a:gd name="connsiteY388" fmla="*/ 4389120 h 5524967"/>
              <a:gd name="connsiteX389" fmla="*/ 4109988 w 8374209"/>
              <a:gd name="connsiteY389" fmla="*/ 4437246 h 5524967"/>
              <a:gd name="connsiteX390" fmla="*/ 4244741 w 8374209"/>
              <a:gd name="connsiteY390" fmla="*/ 4494997 h 5524967"/>
              <a:gd name="connsiteX391" fmla="*/ 4475748 w 8374209"/>
              <a:gd name="connsiteY391" fmla="*/ 4600875 h 5524967"/>
              <a:gd name="connsiteX392" fmla="*/ 4658628 w 8374209"/>
              <a:gd name="connsiteY392" fmla="*/ 4658627 h 5524967"/>
              <a:gd name="connsiteX393" fmla="*/ 4745255 w 8374209"/>
              <a:gd name="connsiteY393" fmla="*/ 4687503 h 5524967"/>
              <a:gd name="connsiteX394" fmla="*/ 5072514 w 8374209"/>
              <a:gd name="connsiteY394" fmla="*/ 4726004 h 5524967"/>
              <a:gd name="connsiteX395" fmla="*/ 5216893 w 8374209"/>
              <a:gd name="connsiteY395" fmla="*/ 4754880 h 5524967"/>
              <a:gd name="connsiteX396" fmla="*/ 5409398 w 8374209"/>
              <a:gd name="connsiteY396" fmla="*/ 4774130 h 5524967"/>
              <a:gd name="connsiteX397" fmla="*/ 6872438 w 8374209"/>
              <a:gd name="connsiteY397" fmla="*/ 4803006 h 5524967"/>
              <a:gd name="connsiteX398" fmla="*/ 6978316 w 8374209"/>
              <a:gd name="connsiteY398" fmla="*/ 4812631 h 5524967"/>
              <a:gd name="connsiteX399" fmla="*/ 8017844 w 8374209"/>
              <a:gd name="connsiteY399" fmla="*/ 4793381 h 5524967"/>
              <a:gd name="connsiteX400" fmla="*/ 8094847 w 8374209"/>
              <a:gd name="connsiteY400" fmla="*/ 4764505 h 5524967"/>
              <a:gd name="connsiteX401" fmla="*/ 8133348 w 8374209"/>
              <a:gd name="connsiteY401" fmla="*/ 4726004 h 5524967"/>
              <a:gd name="connsiteX402" fmla="*/ 8162223 w 8374209"/>
              <a:gd name="connsiteY402" fmla="*/ 4668252 h 5524967"/>
              <a:gd name="connsiteX403" fmla="*/ 8210350 w 8374209"/>
              <a:gd name="connsiteY403" fmla="*/ 4572000 h 5524967"/>
              <a:gd name="connsiteX404" fmla="*/ 8210350 w 8374209"/>
              <a:gd name="connsiteY404" fmla="*/ 4321743 h 5524967"/>
              <a:gd name="connsiteX405" fmla="*/ 8162223 w 8374209"/>
              <a:gd name="connsiteY405" fmla="*/ 4263991 h 5524967"/>
              <a:gd name="connsiteX406" fmla="*/ 8094847 w 8374209"/>
              <a:gd name="connsiteY406" fmla="*/ 4177364 h 5524967"/>
              <a:gd name="connsiteX407" fmla="*/ 8008219 w 8374209"/>
              <a:gd name="connsiteY407" fmla="*/ 4090736 h 5524967"/>
              <a:gd name="connsiteX408" fmla="*/ 7950468 w 8374209"/>
              <a:gd name="connsiteY408" fmla="*/ 4042610 h 5524967"/>
              <a:gd name="connsiteX409" fmla="*/ 7902341 w 8374209"/>
              <a:gd name="connsiteY409" fmla="*/ 3984858 h 5524967"/>
              <a:gd name="connsiteX410" fmla="*/ 7748337 w 8374209"/>
              <a:gd name="connsiteY410" fmla="*/ 3869355 h 5524967"/>
              <a:gd name="connsiteX411" fmla="*/ 7700211 w 8374209"/>
              <a:gd name="connsiteY411" fmla="*/ 3840480 h 5524967"/>
              <a:gd name="connsiteX412" fmla="*/ 7632834 w 8374209"/>
              <a:gd name="connsiteY412" fmla="*/ 3811604 h 5524967"/>
              <a:gd name="connsiteX413" fmla="*/ 7555832 w 8374209"/>
              <a:gd name="connsiteY413" fmla="*/ 3773103 h 5524967"/>
              <a:gd name="connsiteX414" fmla="*/ 7430703 w 8374209"/>
              <a:gd name="connsiteY414" fmla="*/ 3753852 h 5524967"/>
              <a:gd name="connsiteX415" fmla="*/ 7267074 w 8374209"/>
              <a:gd name="connsiteY415" fmla="*/ 3724976 h 5524967"/>
              <a:gd name="connsiteX416" fmla="*/ 7190072 w 8374209"/>
              <a:gd name="connsiteY416" fmla="*/ 3715351 h 5524967"/>
              <a:gd name="connsiteX417" fmla="*/ 7103444 w 8374209"/>
              <a:gd name="connsiteY417" fmla="*/ 3705726 h 5524967"/>
              <a:gd name="connsiteX418" fmla="*/ 7007192 w 8374209"/>
              <a:gd name="connsiteY418" fmla="*/ 3686475 h 5524967"/>
              <a:gd name="connsiteX419" fmla="*/ 6882063 w 8374209"/>
              <a:gd name="connsiteY419" fmla="*/ 3676850 h 5524967"/>
              <a:gd name="connsiteX420" fmla="*/ 6747310 w 8374209"/>
              <a:gd name="connsiteY420" fmla="*/ 3657600 h 5524967"/>
              <a:gd name="connsiteX421" fmla="*/ 6651057 w 8374209"/>
              <a:gd name="connsiteY421" fmla="*/ 3647974 h 5524967"/>
              <a:gd name="connsiteX422" fmla="*/ 6583680 w 8374209"/>
              <a:gd name="connsiteY422" fmla="*/ 3638349 h 5524967"/>
              <a:gd name="connsiteX423" fmla="*/ 6535554 w 8374209"/>
              <a:gd name="connsiteY423" fmla="*/ 3628724 h 5524967"/>
              <a:gd name="connsiteX424" fmla="*/ 5370897 w 8374209"/>
              <a:gd name="connsiteY424" fmla="*/ 3619098 h 5524967"/>
              <a:gd name="connsiteX425" fmla="*/ 5226518 w 8374209"/>
              <a:gd name="connsiteY425" fmla="*/ 3599848 h 5524967"/>
              <a:gd name="connsiteX426" fmla="*/ 5130266 w 8374209"/>
              <a:gd name="connsiteY426" fmla="*/ 3590223 h 5524967"/>
              <a:gd name="connsiteX427" fmla="*/ 5034013 w 8374209"/>
              <a:gd name="connsiteY427" fmla="*/ 3570972 h 5524967"/>
              <a:gd name="connsiteX428" fmla="*/ 4889634 w 8374209"/>
              <a:gd name="connsiteY428" fmla="*/ 3561347 h 5524967"/>
              <a:gd name="connsiteX429" fmla="*/ 4649002 w 8374209"/>
              <a:gd name="connsiteY429" fmla="*/ 3522846 h 5524967"/>
              <a:gd name="connsiteX430" fmla="*/ 4581626 w 8374209"/>
              <a:gd name="connsiteY430" fmla="*/ 3503595 h 5524967"/>
              <a:gd name="connsiteX431" fmla="*/ 4504623 w 8374209"/>
              <a:gd name="connsiteY431" fmla="*/ 3484345 h 5524967"/>
              <a:gd name="connsiteX432" fmla="*/ 4437247 w 8374209"/>
              <a:gd name="connsiteY432" fmla="*/ 3455469 h 5524967"/>
              <a:gd name="connsiteX433" fmla="*/ 4292868 w 8374209"/>
              <a:gd name="connsiteY433" fmla="*/ 3426593 h 5524967"/>
              <a:gd name="connsiteX434" fmla="*/ 4196615 w 8374209"/>
              <a:gd name="connsiteY434" fmla="*/ 3397717 h 5524967"/>
              <a:gd name="connsiteX435" fmla="*/ 4129238 w 8374209"/>
              <a:gd name="connsiteY435" fmla="*/ 3368842 h 5524967"/>
              <a:gd name="connsiteX436" fmla="*/ 3763478 w 8374209"/>
              <a:gd name="connsiteY436" fmla="*/ 3224463 h 5524967"/>
              <a:gd name="connsiteX437" fmla="*/ 3628724 w 8374209"/>
              <a:gd name="connsiteY437" fmla="*/ 3147461 h 5524967"/>
              <a:gd name="connsiteX438" fmla="*/ 3561348 w 8374209"/>
              <a:gd name="connsiteY438" fmla="*/ 3089709 h 5524967"/>
              <a:gd name="connsiteX439" fmla="*/ 3493971 w 8374209"/>
              <a:gd name="connsiteY439" fmla="*/ 3051208 h 5524967"/>
              <a:gd name="connsiteX440" fmla="*/ 3445844 w 8374209"/>
              <a:gd name="connsiteY440" fmla="*/ 3012707 h 5524967"/>
              <a:gd name="connsiteX441" fmla="*/ 3378468 w 8374209"/>
              <a:gd name="connsiteY441" fmla="*/ 2974206 h 5524967"/>
              <a:gd name="connsiteX442" fmla="*/ 3262964 w 8374209"/>
              <a:gd name="connsiteY442" fmla="*/ 2839452 h 5524967"/>
              <a:gd name="connsiteX443" fmla="*/ 3214838 w 8374209"/>
              <a:gd name="connsiteY443" fmla="*/ 2800951 h 5524967"/>
              <a:gd name="connsiteX444" fmla="*/ 3137836 w 8374209"/>
              <a:gd name="connsiteY444" fmla="*/ 2685448 h 5524967"/>
              <a:gd name="connsiteX445" fmla="*/ 3080084 w 8374209"/>
              <a:gd name="connsiteY445" fmla="*/ 2627696 h 5524967"/>
              <a:gd name="connsiteX446" fmla="*/ 2983832 w 8374209"/>
              <a:gd name="connsiteY446" fmla="*/ 2492943 h 5524967"/>
              <a:gd name="connsiteX447" fmla="*/ 2877954 w 8374209"/>
              <a:gd name="connsiteY447" fmla="*/ 2367814 h 5524967"/>
              <a:gd name="connsiteX448" fmla="*/ 2820202 w 8374209"/>
              <a:gd name="connsiteY448" fmla="*/ 2300437 h 5524967"/>
              <a:gd name="connsiteX449" fmla="*/ 2772076 w 8374209"/>
              <a:gd name="connsiteY449" fmla="*/ 2233061 h 5524967"/>
              <a:gd name="connsiteX450" fmla="*/ 2714324 w 8374209"/>
              <a:gd name="connsiteY450" fmla="*/ 2165684 h 5524967"/>
              <a:gd name="connsiteX451" fmla="*/ 2675823 w 8374209"/>
              <a:gd name="connsiteY451" fmla="*/ 2079056 h 5524967"/>
              <a:gd name="connsiteX452" fmla="*/ 2646948 w 8374209"/>
              <a:gd name="connsiteY452" fmla="*/ 1992429 h 5524967"/>
              <a:gd name="connsiteX453" fmla="*/ 2589196 w 8374209"/>
              <a:gd name="connsiteY453" fmla="*/ 1944303 h 5524967"/>
              <a:gd name="connsiteX454" fmla="*/ 2531444 w 8374209"/>
              <a:gd name="connsiteY454" fmla="*/ 1857675 h 5524967"/>
              <a:gd name="connsiteX455" fmla="*/ 2367815 w 8374209"/>
              <a:gd name="connsiteY455" fmla="*/ 1568917 h 5524967"/>
              <a:gd name="connsiteX456" fmla="*/ 2319689 w 8374209"/>
              <a:gd name="connsiteY456" fmla="*/ 1434164 h 5524967"/>
              <a:gd name="connsiteX457" fmla="*/ 2252312 w 8374209"/>
              <a:gd name="connsiteY457" fmla="*/ 1318661 h 5524967"/>
              <a:gd name="connsiteX458" fmla="*/ 2233061 w 8374209"/>
              <a:gd name="connsiteY458" fmla="*/ 1270534 h 5524967"/>
              <a:gd name="connsiteX459" fmla="*/ 2204186 w 8374209"/>
              <a:gd name="connsiteY459" fmla="*/ 1183907 h 5524967"/>
              <a:gd name="connsiteX460" fmla="*/ 2175310 w 8374209"/>
              <a:gd name="connsiteY460" fmla="*/ 1155031 h 5524967"/>
              <a:gd name="connsiteX461" fmla="*/ 2107933 w 8374209"/>
              <a:gd name="connsiteY461" fmla="*/ 1039528 h 5524967"/>
              <a:gd name="connsiteX462" fmla="*/ 2069432 w 8374209"/>
              <a:gd name="connsiteY462" fmla="*/ 981776 h 5524967"/>
              <a:gd name="connsiteX463" fmla="*/ 2059807 w 8374209"/>
              <a:gd name="connsiteY463" fmla="*/ 943275 h 5524967"/>
              <a:gd name="connsiteX464" fmla="*/ 1982804 w 8374209"/>
              <a:gd name="connsiteY464" fmla="*/ 856648 h 5524967"/>
              <a:gd name="connsiteX465" fmla="*/ 1953929 w 8374209"/>
              <a:gd name="connsiteY465" fmla="*/ 808522 h 5524967"/>
              <a:gd name="connsiteX466" fmla="*/ 1915428 w 8374209"/>
              <a:gd name="connsiteY466" fmla="*/ 770021 h 5524967"/>
              <a:gd name="connsiteX467" fmla="*/ 1857676 w 8374209"/>
              <a:gd name="connsiteY467" fmla="*/ 712269 h 5524967"/>
              <a:gd name="connsiteX468" fmla="*/ 1828800 w 8374209"/>
              <a:gd name="connsiteY468" fmla="*/ 664143 h 5524967"/>
              <a:gd name="connsiteX469" fmla="*/ 1655546 w 8374209"/>
              <a:gd name="connsiteY469" fmla="*/ 558265 h 5524967"/>
              <a:gd name="connsiteX470" fmla="*/ 1568918 w 8374209"/>
              <a:gd name="connsiteY470" fmla="*/ 500513 h 5524967"/>
              <a:gd name="connsiteX471" fmla="*/ 1511167 w 8374209"/>
              <a:gd name="connsiteY471" fmla="*/ 471637 h 5524967"/>
              <a:gd name="connsiteX472" fmla="*/ 1472666 w 8374209"/>
              <a:gd name="connsiteY472" fmla="*/ 442762 h 5524967"/>
              <a:gd name="connsiteX473" fmla="*/ 1414914 w 8374209"/>
              <a:gd name="connsiteY473" fmla="*/ 423511 h 5524967"/>
              <a:gd name="connsiteX474" fmla="*/ 1289786 w 8374209"/>
              <a:gd name="connsiteY474" fmla="*/ 394635 h 5524967"/>
              <a:gd name="connsiteX475" fmla="*/ 1212783 w 8374209"/>
              <a:gd name="connsiteY475" fmla="*/ 385010 h 5524967"/>
              <a:gd name="connsiteX476" fmla="*/ 856649 w 8374209"/>
              <a:gd name="connsiteY476" fmla="*/ 394635 h 5524967"/>
              <a:gd name="connsiteX477" fmla="*/ 789272 w 8374209"/>
              <a:gd name="connsiteY477" fmla="*/ 423511 h 5524967"/>
              <a:gd name="connsiteX478" fmla="*/ 664143 w 8374209"/>
              <a:gd name="connsiteY478" fmla="*/ 481263 h 5524967"/>
              <a:gd name="connsiteX479" fmla="*/ 558266 w 8374209"/>
              <a:gd name="connsiteY479" fmla="*/ 548640 h 5524967"/>
              <a:gd name="connsiteX480" fmla="*/ 519764 w 8374209"/>
              <a:gd name="connsiteY480" fmla="*/ 587141 h 5524967"/>
              <a:gd name="connsiteX481" fmla="*/ 452388 w 8374209"/>
              <a:gd name="connsiteY481" fmla="*/ 625642 h 5524967"/>
              <a:gd name="connsiteX482" fmla="*/ 394636 w 8374209"/>
              <a:gd name="connsiteY482" fmla="*/ 693018 h 5524967"/>
              <a:gd name="connsiteX483" fmla="*/ 240632 w 8374209"/>
              <a:gd name="connsiteY483" fmla="*/ 818147 h 5524967"/>
              <a:gd name="connsiteX484" fmla="*/ 221381 w 8374209"/>
              <a:gd name="connsiteY484" fmla="*/ 866273 h 5524967"/>
              <a:gd name="connsiteX485" fmla="*/ 182880 w 8374209"/>
              <a:gd name="connsiteY485" fmla="*/ 924025 h 5524967"/>
              <a:gd name="connsiteX486" fmla="*/ 144379 w 8374209"/>
              <a:gd name="connsiteY486" fmla="*/ 991402 h 5524967"/>
              <a:gd name="connsiteX487" fmla="*/ 96253 w 8374209"/>
              <a:gd name="connsiteY487" fmla="*/ 1068404 h 5524967"/>
              <a:gd name="connsiteX488" fmla="*/ 86628 w 8374209"/>
              <a:gd name="connsiteY488" fmla="*/ 1116530 h 5524967"/>
              <a:gd name="connsiteX489" fmla="*/ 67377 w 8374209"/>
              <a:gd name="connsiteY489" fmla="*/ 1145406 h 5524967"/>
              <a:gd name="connsiteX490" fmla="*/ 19251 w 8374209"/>
              <a:gd name="connsiteY490" fmla="*/ 1318661 h 5524967"/>
              <a:gd name="connsiteX491" fmla="*/ 0 w 8374209"/>
              <a:gd name="connsiteY491" fmla="*/ 1434164 h 5524967"/>
              <a:gd name="connsiteX492" fmla="*/ 9626 w 8374209"/>
              <a:gd name="connsiteY492" fmla="*/ 1674795 h 5524967"/>
              <a:gd name="connsiteX493" fmla="*/ 28876 w 8374209"/>
              <a:gd name="connsiteY493" fmla="*/ 1732547 h 5524967"/>
              <a:gd name="connsiteX494" fmla="*/ 38501 w 8374209"/>
              <a:gd name="connsiteY494" fmla="*/ 1799924 h 5524967"/>
              <a:gd name="connsiteX495" fmla="*/ 57752 w 8374209"/>
              <a:gd name="connsiteY495" fmla="*/ 1963553 h 5524967"/>
              <a:gd name="connsiteX496" fmla="*/ 86628 w 8374209"/>
              <a:gd name="connsiteY496" fmla="*/ 2069431 h 5524967"/>
              <a:gd name="connsiteX497" fmla="*/ 125129 w 8374209"/>
              <a:gd name="connsiteY497" fmla="*/ 2165684 h 5524967"/>
              <a:gd name="connsiteX498" fmla="*/ 144379 w 8374209"/>
              <a:gd name="connsiteY498" fmla="*/ 2271562 h 5524967"/>
              <a:gd name="connsiteX499" fmla="*/ 154004 w 8374209"/>
              <a:gd name="connsiteY499" fmla="*/ 2310063 h 5524967"/>
              <a:gd name="connsiteX500" fmla="*/ 182880 w 8374209"/>
              <a:gd name="connsiteY500" fmla="*/ 2358189 h 5524967"/>
              <a:gd name="connsiteX501" fmla="*/ 269508 w 8374209"/>
              <a:gd name="connsiteY501" fmla="*/ 2627696 h 5524967"/>
              <a:gd name="connsiteX502" fmla="*/ 308009 w 8374209"/>
              <a:gd name="connsiteY502" fmla="*/ 2714324 h 5524967"/>
              <a:gd name="connsiteX503" fmla="*/ 452388 w 8374209"/>
              <a:gd name="connsiteY503" fmla="*/ 2877953 h 5524967"/>
              <a:gd name="connsiteX504" fmla="*/ 481263 w 8374209"/>
              <a:gd name="connsiteY504" fmla="*/ 2926080 h 5524967"/>
              <a:gd name="connsiteX505" fmla="*/ 539015 w 8374209"/>
              <a:gd name="connsiteY505" fmla="*/ 3012707 h 5524967"/>
              <a:gd name="connsiteX506" fmla="*/ 567891 w 8374209"/>
              <a:gd name="connsiteY506" fmla="*/ 3060833 h 5524967"/>
              <a:gd name="connsiteX507" fmla="*/ 596767 w 8374209"/>
              <a:gd name="connsiteY507" fmla="*/ 3089709 h 5524967"/>
              <a:gd name="connsiteX508" fmla="*/ 616017 w 8374209"/>
              <a:gd name="connsiteY508" fmla="*/ 3157086 h 5524967"/>
              <a:gd name="connsiteX509" fmla="*/ 721895 w 8374209"/>
              <a:gd name="connsiteY509" fmla="*/ 3301465 h 5524967"/>
              <a:gd name="connsiteX510" fmla="*/ 770021 w 8374209"/>
              <a:gd name="connsiteY510" fmla="*/ 3349591 h 5524967"/>
              <a:gd name="connsiteX511" fmla="*/ 808522 w 8374209"/>
              <a:gd name="connsiteY511" fmla="*/ 3416968 h 5524967"/>
              <a:gd name="connsiteX512" fmla="*/ 866274 w 8374209"/>
              <a:gd name="connsiteY512" fmla="*/ 3474720 h 5524967"/>
              <a:gd name="connsiteX513" fmla="*/ 914400 w 8374209"/>
              <a:gd name="connsiteY513" fmla="*/ 3542096 h 5524967"/>
              <a:gd name="connsiteX514" fmla="*/ 952901 w 8374209"/>
              <a:gd name="connsiteY514" fmla="*/ 3580597 h 5524967"/>
              <a:gd name="connsiteX515" fmla="*/ 1029903 w 8374209"/>
              <a:gd name="connsiteY515" fmla="*/ 3676850 h 5524967"/>
              <a:gd name="connsiteX516" fmla="*/ 1183908 w 8374209"/>
              <a:gd name="connsiteY516" fmla="*/ 3850105 h 5524967"/>
              <a:gd name="connsiteX517" fmla="*/ 1232034 w 8374209"/>
              <a:gd name="connsiteY517" fmla="*/ 3898231 h 5524967"/>
              <a:gd name="connsiteX518" fmla="*/ 1347537 w 8374209"/>
              <a:gd name="connsiteY518" fmla="*/ 3975233 h 5524967"/>
              <a:gd name="connsiteX519" fmla="*/ 1472666 w 8374209"/>
              <a:gd name="connsiteY519" fmla="*/ 4071486 h 5524967"/>
              <a:gd name="connsiteX520" fmla="*/ 1568918 w 8374209"/>
              <a:gd name="connsiteY520" fmla="*/ 4158113 h 5524967"/>
              <a:gd name="connsiteX521" fmla="*/ 1703672 w 8374209"/>
              <a:gd name="connsiteY521" fmla="*/ 4215865 h 5524967"/>
              <a:gd name="connsiteX522" fmla="*/ 1944303 w 8374209"/>
              <a:gd name="connsiteY522" fmla="*/ 4350618 h 5524967"/>
              <a:gd name="connsiteX523" fmla="*/ 2030931 w 8374209"/>
              <a:gd name="connsiteY523" fmla="*/ 4398745 h 5524967"/>
              <a:gd name="connsiteX524" fmla="*/ 2261937 w 8374209"/>
              <a:gd name="connsiteY524" fmla="*/ 4504623 h 5524967"/>
              <a:gd name="connsiteX525" fmla="*/ 2367815 w 8374209"/>
              <a:gd name="connsiteY525" fmla="*/ 4533498 h 5524967"/>
              <a:gd name="connsiteX526" fmla="*/ 2473693 w 8374209"/>
              <a:gd name="connsiteY526" fmla="*/ 4581625 h 5524967"/>
              <a:gd name="connsiteX527" fmla="*/ 2752826 w 8374209"/>
              <a:gd name="connsiteY527" fmla="*/ 4649002 h 5524967"/>
              <a:gd name="connsiteX528" fmla="*/ 2858703 w 8374209"/>
              <a:gd name="connsiteY528" fmla="*/ 4697128 h 5524967"/>
              <a:gd name="connsiteX529" fmla="*/ 3080084 w 8374209"/>
              <a:gd name="connsiteY529" fmla="*/ 4754880 h 5524967"/>
              <a:gd name="connsiteX530" fmla="*/ 3503596 w 8374209"/>
              <a:gd name="connsiteY530" fmla="*/ 4880008 h 5524967"/>
              <a:gd name="connsiteX531" fmla="*/ 3686476 w 8374209"/>
              <a:gd name="connsiteY531" fmla="*/ 4908884 h 5524967"/>
              <a:gd name="connsiteX532" fmla="*/ 3763478 w 8374209"/>
              <a:gd name="connsiteY532" fmla="*/ 4928134 h 5524967"/>
              <a:gd name="connsiteX533" fmla="*/ 3811604 w 8374209"/>
              <a:gd name="connsiteY533" fmla="*/ 4937760 h 5524967"/>
              <a:gd name="connsiteX534" fmla="*/ 3869356 w 8374209"/>
              <a:gd name="connsiteY534" fmla="*/ 4957010 h 5524967"/>
              <a:gd name="connsiteX535" fmla="*/ 3907857 w 8374209"/>
              <a:gd name="connsiteY535" fmla="*/ 4966635 h 5524967"/>
              <a:gd name="connsiteX536" fmla="*/ 3984859 w 8374209"/>
              <a:gd name="connsiteY536" fmla="*/ 4985886 h 5524967"/>
              <a:gd name="connsiteX537" fmla="*/ 4514249 w 8374209"/>
              <a:gd name="connsiteY537" fmla="*/ 5014762 h 5524967"/>
              <a:gd name="connsiteX538" fmla="*/ 4677878 w 8374209"/>
              <a:gd name="connsiteY538" fmla="*/ 5034012 h 5524967"/>
              <a:gd name="connsiteX539" fmla="*/ 4735630 w 8374209"/>
              <a:gd name="connsiteY539" fmla="*/ 5043637 h 5524967"/>
              <a:gd name="connsiteX540" fmla="*/ 5274644 w 8374209"/>
              <a:gd name="connsiteY540" fmla="*/ 5072513 h 5524967"/>
              <a:gd name="connsiteX541" fmla="*/ 5986914 w 8374209"/>
              <a:gd name="connsiteY541" fmla="*/ 5101389 h 5524967"/>
              <a:gd name="connsiteX542" fmla="*/ 6092792 w 8374209"/>
              <a:gd name="connsiteY542" fmla="*/ 5120640 h 5524967"/>
              <a:gd name="connsiteX543" fmla="*/ 6189044 w 8374209"/>
              <a:gd name="connsiteY543" fmla="*/ 5130265 h 5524967"/>
              <a:gd name="connsiteX544" fmla="*/ 6651057 w 8374209"/>
              <a:gd name="connsiteY544" fmla="*/ 5139890 h 5524967"/>
              <a:gd name="connsiteX545" fmla="*/ 6853188 w 8374209"/>
              <a:gd name="connsiteY545" fmla="*/ 5168766 h 5524967"/>
              <a:gd name="connsiteX546" fmla="*/ 7344076 w 8374209"/>
              <a:gd name="connsiteY546" fmla="*/ 5159141 h 5524967"/>
              <a:gd name="connsiteX547" fmla="*/ 7421078 w 8374209"/>
              <a:gd name="connsiteY547" fmla="*/ 5130265 h 5524967"/>
              <a:gd name="connsiteX548" fmla="*/ 7498080 w 8374209"/>
              <a:gd name="connsiteY548" fmla="*/ 5101389 h 5524967"/>
              <a:gd name="connsiteX549" fmla="*/ 7536581 w 8374209"/>
              <a:gd name="connsiteY549" fmla="*/ 5082138 h 5524967"/>
              <a:gd name="connsiteX550" fmla="*/ 7642459 w 8374209"/>
              <a:gd name="connsiteY550" fmla="*/ 5053263 h 5524967"/>
              <a:gd name="connsiteX551" fmla="*/ 7690586 w 8374209"/>
              <a:gd name="connsiteY551" fmla="*/ 5014762 h 5524967"/>
              <a:gd name="connsiteX552" fmla="*/ 7719461 w 8374209"/>
              <a:gd name="connsiteY552" fmla="*/ 4976261 h 5524967"/>
              <a:gd name="connsiteX553" fmla="*/ 7738712 w 8374209"/>
              <a:gd name="connsiteY553" fmla="*/ 4947385 h 5524967"/>
              <a:gd name="connsiteX554" fmla="*/ 7825339 w 8374209"/>
              <a:gd name="connsiteY554" fmla="*/ 4870383 h 5524967"/>
              <a:gd name="connsiteX555" fmla="*/ 7921592 w 8374209"/>
              <a:gd name="connsiteY555" fmla="*/ 4706753 h 5524967"/>
              <a:gd name="connsiteX556" fmla="*/ 7931217 w 8374209"/>
              <a:gd name="connsiteY556" fmla="*/ 4668252 h 5524967"/>
              <a:gd name="connsiteX557" fmla="*/ 7950468 w 8374209"/>
              <a:gd name="connsiteY557" fmla="*/ 4591250 h 5524967"/>
              <a:gd name="connsiteX558" fmla="*/ 7979343 w 8374209"/>
              <a:gd name="connsiteY558" fmla="*/ 4552749 h 5524967"/>
              <a:gd name="connsiteX559" fmla="*/ 8008219 w 8374209"/>
              <a:gd name="connsiteY559" fmla="*/ 4475747 h 5524967"/>
              <a:gd name="connsiteX560" fmla="*/ 8017844 w 8374209"/>
              <a:gd name="connsiteY560" fmla="*/ 4437246 h 5524967"/>
              <a:gd name="connsiteX561" fmla="*/ 8046720 w 8374209"/>
              <a:gd name="connsiteY561" fmla="*/ 4389120 h 5524967"/>
              <a:gd name="connsiteX562" fmla="*/ 8056346 w 8374209"/>
              <a:gd name="connsiteY562" fmla="*/ 4340993 h 5524967"/>
              <a:gd name="connsiteX563" fmla="*/ 8065971 w 8374209"/>
              <a:gd name="connsiteY563" fmla="*/ 4312117 h 5524967"/>
              <a:gd name="connsiteX564" fmla="*/ 8056346 w 8374209"/>
              <a:gd name="connsiteY564" fmla="*/ 4071486 h 5524967"/>
              <a:gd name="connsiteX565" fmla="*/ 8046720 w 8374209"/>
              <a:gd name="connsiteY565" fmla="*/ 4023360 h 5524967"/>
              <a:gd name="connsiteX566" fmla="*/ 7998594 w 8374209"/>
              <a:gd name="connsiteY566" fmla="*/ 3955983 h 5524967"/>
              <a:gd name="connsiteX567" fmla="*/ 7911967 w 8374209"/>
              <a:gd name="connsiteY567" fmla="*/ 3840480 h 5524967"/>
              <a:gd name="connsiteX568" fmla="*/ 7834964 w 8374209"/>
              <a:gd name="connsiteY568" fmla="*/ 3753852 h 5524967"/>
              <a:gd name="connsiteX569" fmla="*/ 7757962 w 8374209"/>
              <a:gd name="connsiteY569" fmla="*/ 3715351 h 5524967"/>
              <a:gd name="connsiteX570" fmla="*/ 7680960 w 8374209"/>
              <a:gd name="connsiteY570" fmla="*/ 3676850 h 5524967"/>
              <a:gd name="connsiteX571" fmla="*/ 7642459 w 8374209"/>
              <a:gd name="connsiteY571" fmla="*/ 3657600 h 5524967"/>
              <a:gd name="connsiteX572" fmla="*/ 7603958 w 8374209"/>
              <a:gd name="connsiteY572" fmla="*/ 3647974 h 5524967"/>
              <a:gd name="connsiteX573" fmla="*/ 7565457 w 8374209"/>
              <a:gd name="connsiteY573" fmla="*/ 3628724 h 5524967"/>
              <a:gd name="connsiteX574" fmla="*/ 7459579 w 8374209"/>
              <a:gd name="connsiteY574" fmla="*/ 3609473 h 5524967"/>
              <a:gd name="connsiteX575" fmla="*/ 7295950 w 8374209"/>
              <a:gd name="connsiteY575" fmla="*/ 3580597 h 5524967"/>
              <a:gd name="connsiteX576" fmla="*/ 5881036 w 8374209"/>
              <a:gd name="connsiteY576" fmla="*/ 3570972 h 5524967"/>
              <a:gd name="connsiteX577" fmla="*/ 5755908 w 8374209"/>
              <a:gd name="connsiteY577" fmla="*/ 3561347 h 5524967"/>
              <a:gd name="connsiteX578" fmla="*/ 5698156 w 8374209"/>
              <a:gd name="connsiteY578" fmla="*/ 3542096 h 5524967"/>
              <a:gd name="connsiteX579" fmla="*/ 5611529 w 8374209"/>
              <a:gd name="connsiteY579" fmla="*/ 3532471 h 5524967"/>
              <a:gd name="connsiteX580" fmla="*/ 5534527 w 8374209"/>
              <a:gd name="connsiteY580" fmla="*/ 3503595 h 5524967"/>
              <a:gd name="connsiteX581" fmla="*/ 5399773 w 8374209"/>
              <a:gd name="connsiteY581" fmla="*/ 3455469 h 5524967"/>
              <a:gd name="connsiteX582" fmla="*/ 5053263 w 8374209"/>
              <a:gd name="connsiteY582" fmla="*/ 3368842 h 5524967"/>
              <a:gd name="connsiteX583" fmla="*/ 4668253 w 8374209"/>
              <a:gd name="connsiteY583" fmla="*/ 3234088 h 5524967"/>
              <a:gd name="connsiteX584" fmla="*/ 4494998 w 8374209"/>
              <a:gd name="connsiteY584" fmla="*/ 3185962 h 5524967"/>
              <a:gd name="connsiteX585" fmla="*/ 4427621 w 8374209"/>
              <a:gd name="connsiteY585" fmla="*/ 3157086 h 5524967"/>
              <a:gd name="connsiteX586" fmla="*/ 4350619 w 8374209"/>
              <a:gd name="connsiteY586" fmla="*/ 3108960 h 5524967"/>
              <a:gd name="connsiteX587" fmla="*/ 4263992 w 8374209"/>
              <a:gd name="connsiteY587" fmla="*/ 3099334 h 5524967"/>
              <a:gd name="connsiteX588" fmla="*/ 4196615 w 8374209"/>
              <a:gd name="connsiteY588" fmla="*/ 3070458 h 5524967"/>
              <a:gd name="connsiteX589" fmla="*/ 4081112 w 8374209"/>
              <a:gd name="connsiteY589" fmla="*/ 3012707 h 5524967"/>
              <a:gd name="connsiteX590" fmla="*/ 3984859 w 8374209"/>
              <a:gd name="connsiteY590" fmla="*/ 2945330 h 5524967"/>
              <a:gd name="connsiteX591" fmla="*/ 3936733 w 8374209"/>
              <a:gd name="connsiteY591" fmla="*/ 2926080 h 5524967"/>
              <a:gd name="connsiteX592" fmla="*/ 3811604 w 8374209"/>
              <a:gd name="connsiteY592" fmla="*/ 2839452 h 5524967"/>
              <a:gd name="connsiteX593" fmla="*/ 3782729 w 8374209"/>
              <a:gd name="connsiteY593" fmla="*/ 2820202 h 5524967"/>
              <a:gd name="connsiteX594" fmla="*/ 3734602 w 8374209"/>
              <a:gd name="connsiteY594" fmla="*/ 2772075 h 5524967"/>
              <a:gd name="connsiteX595" fmla="*/ 3599849 w 8374209"/>
              <a:gd name="connsiteY595" fmla="*/ 2675823 h 5524967"/>
              <a:gd name="connsiteX596" fmla="*/ 3474720 w 8374209"/>
              <a:gd name="connsiteY596" fmla="*/ 2521818 h 5524967"/>
              <a:gd name="connsiteX597" fmla="*/ 3320716 w 8374209"/>
              <a:gd name="connsiteY597" fmla="*/ 2310063 h 5524967"/>
              <a:gd name="connsiteX598" fmla="*/ 3234089 w 8374209"/>
              <a:gd name="connsiteY598" fmla="*/ 2175309 h 5524967"/>
              <a:gd name="connsiteX599" fmla="*/ 3176337 w 8374209"/>
              <a:gd name="connsiteY599" fmla="*/ 2030930 h 5524967"/>
              <a:gd name="connsiteX600" fmla="*/ 3108960 w 8374209"/>
              <a:gd name="connsiteY600" fmla="*/ 1915427 h 5524967"/>
              <a:gd name="connsiteX601" fmla="*/ 3041583 w 8374209"/>
              <a:gd name="connsiteY601" fmla="*/ 1761423 h 5524967"/>
              <a:gd name="connsiteX602" fmla="*/ 2993457 w 8374209"/>
              <a:gd name="connsiteY602" fmla="*/ 1713296 h 5524967"/>
              <a:gd name="connsiteX603" fmla="*/ 2945331 w 8374209"/>
              <a:gd name="connsiteY603" fmla="*/ 1636294 h 5524967"/>
              <a:gd name="connsiteX604" fmla="*/ 2906830 w 8374209"/>
              <a:gd name="connsiteY604" fmla="*/ 1540042 h 5524967"/>
              <a:gd name="connsiteX605" fmla="*/ 2849078 w 8374209"/>
              <a:gd name="connsiteY605" fmla="*/ 1482290 h 5524967"/>
              <a:gd name="connsiteX606" fmla="*/ 2791327 w 8374209"/>
              <a:gd name="connsiteY606" fmla="*/ 1405288 h 5524967"/>
              <a:gd name="connsiteX607" fmla="*/ 2762451 w 8374209"/>
              <a:gd name="connsiteY607" fmla="*/ 1376412 h 5524967"/>
              <a:gd name="connsiteX608" fmla="*/ 2723950 w 8374209"/>
              <a:gd name="connsiteY608" fmla="*/ 1318661 h 5524967"/>
              <a:gd name="connsiteX609" fmla="*/ 2685449 w 8374209"/>
              <a:gd name="connsiteY609" fmla="*/ 1289785 h 5524967"/>
              <a:gd name="connsiteX610" fmla="*/ 2637322 w 8374209"/>
              <a:gd name="connsiteY610" fmla="*/ 1222408 h 5524967"/>
              <a:gd name="connsiteX611" fmla="*/ 2598821 w 8374209"/>
              <a:gd name="connsiteY611" fmla="*/ 1193532 h 5524967"/>
              <a:gd name="connsiteX612" fmla="*/ 2512194 w 8374209"/>
              <a:gd name="connsiteY612" fmla="*/ 1087654 h 5524967"/>
              <a:gd name="connsiteX613" fmla="*/ 2444817 w 8374209"/>
              <a:gd name="connsiteY613" fmla="*/ 1049153 h 5524967"/>
              <a:gd name="connsiteX614" fmla="*/ 2310063 w 8374209"/>
              <a:gd name="connsiteY614" fmla="*/ 952901 h 5524967"/>
              <a:gd name="connsiteX615" fmla="*/ 2261937 w 8374209"/>
              <a:gd name="connsiteY615" fmla="*/ 914400 h 5524967"/>
              <a:gd name="connsiteX616" fmla="*/ 2233061 w 8374209"/>
              <a:gd name="connsiteY616" fmla="*/ 875898 h 5524967"/>
              <a:gd name="connsiteX617" fmla="*/ 2194560 w 8374209"/>
              <a:gd name="connsiteY617" fmla="*/ 856648 h 5524967"/>
              <a:gd name="connsiteX618" fmla="*/ 2127183 w 8374209"/>
              <a:gd name="connsiteY618" fmla="*/ 818147 h 5524967"/>
              <a:gd name="connsiteX619" fmla="*/ 2088682 w 8374209"/>
              <a:gd name="connsiteY619" fmla="*/ 779646 h 5524967"/>
              <a:gd name="connsiteX620" fmla="*/ 2040556 w 8374209"/>
              <a:gd name="connsiteY620" fmla="*/ 770021 h 5524967"/>
              <a:gd name="connsiteX621" fmla="*/ 2011680 w 8374209"/>
              <a:gd name="connsiteY621" fmla="*/ 760395 h 5524967"/>
              <a:gd name="connsiteX622" fmla="*/ 1799924 w 8374209"/>
              <a:gd name="connsiteY622" fmla="*/ 673768 h 5524967"/>
              <a:gd name="connsiteX623" fmla="*/ 1771049 w 8374209"/>
              <a:gd name="connsiteY623" fmla="*/ 664143 h 5524967"/>
              <a:gd name="connsiteX624" fmla="*/ 1732548 w 8374209"/>
              <a:gd name="connsiteY624" fmla="*/ 654517 h 5524967"/>
              <a:gd name="connsiteX625" fmla="*/ 1655546 w 8374209"/>
              <a:gd name="connsiteY625" fmla="*/ 644892 h 5524967"/>
              <a:gd name="connsiteX626" fmla="*/ 1232034 w 8374209"/>
              <a:gd name="connsiteY626" fmla="*/ 616016 h 5524967"/>
              <a:gd name="connsiteX627" fmla="*/ 1049154 w 8374209"/>
              <a:gd name="connsiteY627" fmla="*/ 625642 h 5524967"/>
              <a:gd name="connsiteX628" fmla="*/ 914400 w 8374209"/>
              <a:gd name="connsiteY628" fmla="*/ 750770 h 5524967"/>
              <a:gd name="connsiteX629" fmla="*/ 856649 w 8374209"/>
              <a:gd name="connsiteY629" fmla="*/ 779646 h 5524967"/>
              <a:gd name="connsiteX630" fmla="*/ 779647 w 8374209"/>
              <a:gd name="connsiteY630" fmla="*/ 856648 h 5524967"/>
              <a:gd name="connsiteX631" fmla="*/ 702644 w 8374209"/>
              <a:gd name="connsiteY631" fmla="*/ 924025 h 5524967"/>
              <a:gd name="connsiteX632" fmla="*/ 635268 w 8374209"/>
              <a:gd name="connsiteY632" fmla="*/ 1010652 h 5524967"/>
              <a:gd name="connsiteX633" fmla="*/ 587141 w 8374209"/>
              <a:gd name="connsiteY633" fmla="*/ 1087654 h 5524967"/>
              <a:gd name="connsiteX634" fmla="*/ 577516 w 8374209"/>
              <a:gd name="connsiteY634" fmla="*/ 1155031 h 5524967"/>
              <a:gd name="connsiteX635" fmla="*/ 529390 w 8374209"/>
              <a:gd name="connsiteY635" fmla="*/ 1241658 h 5524967"/>
              <a:gd name="connsiteX636" fmla="*/ 490889 w 8374209"/>
              <a:gd name="connsiteY636" fmla="*/ 1414913 h 5524967"/>
              <a:gd name="connsiteX637" fmla="*/ 471638 w 8374209"/>
              <a:gd name="connsiteY637" fmla="*/ 1443789 h 5524967"/>
              <a:gd name="connsiteX638" fmla="*/ 481263 w 8374209"/>
              <a:gd name="connsiteY638" fmla="*/ 1953928 h 5524967"/>
              <a:gd name="connsiteX639" fmla="*/ 490889 w 8374209"/>
              <a:gd name="connsiteY639" fmla="*/ 2021305 h 5524967"/>
              <a:gd name="connsiteX640" fmla="*/ 558266 w 8374209"/>
              <a:gd name="connsiteY640" fmla="*/ 2213810 h 5524967"/>
              <a:gd name="connsiteX641" fmla="*/ 596767 w 8374209"/>
              <a:gd name="connsiteY641" fmla="*/ 2338938 h 5524967"/>
              <a:gd name="connsiteX642" fmla="*/ 635268 w 8374209"/>
              <a:gd name="connsiteY642" fmla="*/ 2512193 h 5524967"/>
              <a:gd name="connsiteX643" fmla="*/ 693019 w 8374209"/>
              <a:gd name="connsiteY643" fmla="*/ 2646947 h 5524967"/>
              <a:gd name="connsiteX644" fmla="*/ 712270 w 8374209"/>
              <a:gd name="connsiteY644" fmla="*/ 2695073 h 5524967"/>
              <a:gd name="connsiteX645" fmla="*/ 750771 w 8374209"/>
              <a:gd name="connsiteY645" fmla="*/ 2772075 h 5524967"/>
              <a:gd name="connsiteX646" fmla="*/ 760396 w 8374209"/>
              <a:gd name="connsiteY646" fmla="*/ 2810576 h 5524967"/>
              <a:gd name="connsiteX647" fmla="*/ 818148 w 8374209"/>
              <a:gd name="connsiteY647" fmla="*/ 2935705 h 5524967"/>
              <a:gd name="connsiteX648" fmla="*/ 837398 w 8374209"/>
              <a:gd name="connsiteY648" fmla="*/ 2993456 h 5524967"/>
              <a:gd name="connsiteX649" fmla="*/ 866274 w 8374209"/>
              <a:gd name="connsiteY649" fmla="*/ 3041583 h 5524967"/>
              <a:gd name="connsiteX650" fmla="*/ 1116531 w 8374209"/>
              <a:gd name="connsiteY650" fmla="*/ 3407343 h 5524967"/>
              <a:gd name="connsiteX651" fmla="*/ 1222409 w 8374209"/>
              <a:gd name="connsiteY651" fmla="*/ 3570972 h 5524967"/>
              <a:gd name="connsiteX652" fmla="*/ 1280160 w 8374209"/>
              <a:gd name="connsiteY652" fmla="*/ 3657600 h 5524967"/>
              <a:gd name="connsiteX653" fmla="*/ 1309036 w 8374209"/>
              <a:gd name="connsiteY653" fmla="*/ 3734602 h 5524967"/>
              <a:gd name="connsiteX654" fmla="*/ 1424539 w 8374209"/>
              <a:gd name="connsiteY654" fmla="*/ 3898231 h 5524967"/>
              <a:gd name="connsiteX655" fmla="*/ 1626670 w 8374209"/>
              <a:gd name="connsiteY655" fmla="*/ 4138863 h 5524967"/>
              <a:gd name="connsiteX656" fmla="*/ 1915428 w 8374209"/>
              <a:gd name="connsiteY656" fmla="*/ 4398745 h 5524967"/>
              <a:gd name="connsiteX657" fmla="*/ 2088682 w 8374209"/>
              <a:gd name="connsiteY657" fmla="*/ 4562374 h 5524967"/>
              <a:gd name="connsiteX658" fmla="*/ 2233061 w 8374209"/>
              <a:gd name="connsiteY658" fmla="*/ 4668252 h 5524967"/>
              <a:gd name="connsiteX659" fmla="*/ 2454442 w 8374209"/>
              <a:gd name="connsiteY659" fmla="*/ 4841507 h 5524967"/>
              <a:gd name="connsiteX660" fmla="*/ 2560320 w 8374209"/>
              <a:gd name="connsiteY660" fmla="*/ 4899258 h 5524967"/>
              <a:gd name="connsiteX661" fmla="*/ 2685449 w 8374209"/>
              <a:gd name="connsiteY661" fmla="*/ 4976261 h 5524967"/>
              <a:gd name="connsiteX662" fmla="*/ 3128211 w 8374209"/>
              <a:gd name="connsiteY662" fmla="*/ 5149515 h 5524967"/>
              <a:gd name="connsiteX663" fmla="*/ 3262964 w 8374209"/>
              <a:gd name="connsiteY663" fmla="*/ 5207267 h 5524967"/>
              <a:gd name="connsiteX664" fmla="*/ 3503596 w 8374209"/>
              <a:gd name="connsiteY664" fmla="*/ 5274644 h 5524967"/>
              <a:gd name="connsiteX665" fmla="*/ 3763478 w 8374209"/>
              <a:gd name="connsiteY665" fmla="*/ 5351646 h 5524967"/>
              <a:gd name="connsiteX666" fmla="*/ 4177364 w 8374209"/>
              <a:gd name="connsiteY666" fmla="*/ 5428648 h 5524967"/>
              <a:gd name="connsiteX667" fmla="*/ 4312118 w 8374209"/>
              <a:gd name="connsiteY667" fmla="*/ 5438273 h 5524967"/>
              <a:gd name="connsiteX668" fmla="*/ 4533499 w 8374209"/>
              <a:gd name="connsiteY668" fmla="*/ 5467149 h 5524967"/>
              <a:gd name="connsiteX669" fmla="*/ 4764506 w 8374209"/>
              <a:gd name="connsiteY669" fmla="*/ 5496025 h 5524967"/>
              <a:gd name="connsiteX670" fmla="*/ 4880009 w 8374209"/>
              <a:gd name="connsiteY670" fmla="*/ 5515275 h 5524967"/>
              <a:gd name="connsiteX671" fmla="*/ 5765533 w 8374209"/>
              <a:gd name="connsiteY671" fmla="*/ 5505650 h 5524967"/>
              <a:gd name="connsiteX672" fmla="*/ 6516303 w 8374209"/>
              <a:gd name="connsiteY672" fmla="*/ 5467149 h 5524967"/>
              <a:gd name="connsiteX673" fmla="*/ 6737684 w 8374209"/>
              <a:gd name="connsiteY673" fmla="*/ 5438273 h 5524967"/>
              <a:gd name="connsiteX674" fmla="*/ 6776186 w 8374209"/>
              <a:gd name="connsiteY674" fmla="*/ 5428648 h 5524967"/>
              <a:gd name="connsiteX675" fmla="*/ 6930190 w 8374209"/>
              <a:gd name="connsiteY675" fmla="*/ 5419023 h 5524967"/>
              <a:gd name="connsiteX676" fmla="*/ 7036068 w 8374209"/>
              <a:gd name="connsiteY676" fmla="*/ 5409397 h 5524967"/>
              <a:gd name="connsiteX677" fmla="*/ 7122695 w 8374209"/>
              <a:gd name="connsiteY677" fmla="*/ 5399772 h 5524967"/>
              <a:gd name="connsiteX678" fmla="*/ 7238198 w 8374209"/>
              <a:gd name="connsiteY678" fmla="*/ 5380522 h 5524967"/>
              <a:gd name="connsiteX679" fmla="*/ 7267074 w 8374209"/>
              <a:gd name="connsiteY679" fmla="*/ 5370896 h 5524967"/>
              <a:gd name="connsiteX680" fmla="*/ 7324826 w 8374209"/>
              <a:gd name="connsiteY680" fmla="*/ 5361271 h 5524967"/>
              <a:gd name="connsiteX681" fmla="*/ 7372952 w 8374209"/>
              <a:gd name="connsiteY681" fmla="*/ 5342021 h 5524967"/>
              <a:gd name="connsiteX682" fmla="*/ 7459579 w 8374209"/>
              <a:gd name="connsiteY682" fmla="*/ 5322770 h 5524967"/>
              <a:gd name="connsiteX683" fmla="*/ 7488455 w 8374209"/>
              <a:gd name="connsiteY683" fmla="*/ 5313145 h 5524967"/>
              <a:gd name="connsiteX684" fmla="*/ 7517331 w 8374209"/>
              <a:gd name="connsiteY684" fmla="*/ 5284269 h 5524967"/>
              <a:gd name="connsiteX685" fmla="*/ 7546207 w 8374209"/>
              <a:gd name="connsiteY685" fmla="*/ 5236143 h 552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</a:cxnLst>
            <a:rect l="l" t="t" r="r" b="b"/>
            <a:pathLst>
              <a:path w="8374209" h="5524967">
                <a:moveTo>
                  <a:pt x="875899" y="269507"/>
                </a:moveTo>
                <a:cubicBezTo>
                  <a:pt x="770021" y="298383"/>
                  <a:pt x="662619" y="322158"/>
                  <a:pt x="558266" y="356134"/>
                </a:cubicBezTo>
                <a:cubicBezTo>
                  <a:pt x="531973" y="364695"/>
                  <a:pt x="453007" y="403641"/>
                  <a:pt x="423512" y="433136"/>
                </a:cubicBezTo>
                <a:cubicBezTo>
                  <a:pt x="345178" y="511468"/>
                  <a:pt x="456672" y="429631"/>
                  <a:pt x="346510" y="519764"/>
                </a:cubicBezTo>
                <a:cubicBezTo>
                  <a:pt x="328603" y="534415"/>
                  <a:pt x="308009" y="545431"/>
                  <a:pt x="288758" y="558265"/>
                </a:cubicBezTo>
                <a:cubicBezTo>
                  <a:pt x="203384" y="686325"/>
                  <a:pt x="286696" y="552764"/>
                  <a:pt x="231007" y="664143"/>
                </a:cubicBezTo>
                <a:cubicBezTo>
                  <a:pt x="223974" y="678210"/>
                  <a:pt x="189412" y="722810"/>
                  <a:pt x="182880" y="731520"/>
                </a:cubicBezTo>
                <a:cubicBezTo>
                  <a:pt x="173689" y="768285"/>
                  <a:pt x="172128" y="781898"/>
                  <a:pt x="154004" y="818147"/>
                </a:cubicBezTo>
                <a:cubicBezTo>
                  <a:pt x="145638" y="834880"/>
                  <a:pt x="133495" y="849540"/>
                  <a:pt x="125129" y="866273"/>
                </a:cubicBezTo>
                <a:cubicBezTo>
                  <a:pt x="117402" y="881727"/>
                  <a:pt x="113605" y="898946"/>
                  <a:pt x="105878" y="914400"/>
                </a:cubicBezTo>
                <a:cubicBezTo>
                  <a:pt x="100705" y="924747"/>
                  <a:pt x="91801" y="932928"/>
                  <a:pt x="86628" y="943275"/>
                </a:cubicBezTo>
                <a:cubicBezTo>
                  <a:pt x="39535" y="1037461"/>
                  <a:pt x="92725" y="953379"/>
                  <a:pt x="48127" y="1020277"/>
                </a:cubicBezTo>
                <a:cubicBezTo>
                  <a:pt x="44918" y="1033111"/>
                  <a:pt x="41371" y="1045864"/>
                  <a:pt x="38501" y="1058778"/>
                </a:cubicBezTo>
                <a:cubicBezTo>
                  <a:pt x="1481" y="1225366"/>
                  <a:pt x="20342" y="1294892"/>
                  <a:pt x="38501" y="1540042"/>
                </a:cubicBezTo>
                <a:cubicBezTo>
                  <a:pt x="40749" y="1570396"/>
                  <a:pt x="59631" y="1597234"/>
                  <a:pt x="67377" y="1626669"/>
                </a:cubicBezTo>
                <a:cubicBezTo>
                  <a:pt x="75704" y="1658311"/>
                  <a:pt x="78692" y="1691179"/>
                  <a:pt x="86628" y="1722922"/>
                </a:cubicBezTo>
                <a:lnTo>
                  <a:pt x="125129" y="1876926"/>
                </a:lnTo>
                <a:cubicBezTo>
                  <a:pt x="128337" y="1912219"/>
                  <a:pt x="127329" y="1948152"/>
                  <a:pt x="134754" y="1982804"/>
                </a:cubicBezTo>
                <a:cubicBezTo>
                  <a:pt x="137178" y="1994115"/>
                  <a:pt x="148831" y="2001333"/>
                  <a:pt x="154004" y="2011680"/>
                </a:cubicBezTo>
                <a:cubicBezTo>
                  <a:pt x="165269" y="2034210"/>
                  <a:pt x="178941" y="2072045"/>
                  <a:pt x="182880" y="2098307"/>
                </a:cubicBezTo>
                <a:cubicBezTo>
                  <a:pt x="210847" y="2284752"/>
                  <a:pt x="184309" y="2198844"/>
                  <a:pt x="211756" y="2281187"/>
                </a:cubicBezTo>
                <a:cubicBezTo>
                  <a:pt x="214964" y="2306854"/>
                  <a:pt x="217294" y="2332647"/>
                  <a:pt x="221381" y="2358189"/>
                </a:cubicBezTo>
                <a:cubicBezTo>
                  <a:pt x="230131" y="2412879"/>
                  <a:pt x="240349" y="2467326"/>
                  <a:pt x="250257" y="2521818"/>
                </a:cubicBezTo>
                <a:cubicBezTo>
                  <a:pt x="265267" y="2604376"/>
                  <a:pt x="255333" y="2535564"/>
                  <a:pt x="269508" y="2627696"/>
                </a:cubicBezTo>
                <a:cubicBezTo>
                  <a:pt x="272958" y="2650119"/>
                  <a:pt x="270707" y="2674009"/>
                  <a:pt x="279133" y="2695073"/>
                </a:cubicBezTo>
                <a:cubicBezTo>
                  <a:pt x="284188" y="2707712"/>
                  <a:pt x="298384" y="2714324"/>
                  <a:pt x="308009" y="2723949"/>
                </a:cubicBezTo>
                <a:cubicBezTo>
                  <a:pt x="322821" y="2798009"/>
                  <a:pt x="313670" y="2756220"/>
                  <a:pt x="336884" y="2849077"/>
                </a:cubicBezTo>
                <a:cubicBezTo>
                  <a:pt x="340092" y="2861911"/>
                  <a:pt x="342327" y="2875028"/>
                  <a:pt x="346510" y="2887578"/>
                </a:cubicBezTo>
                <a:cubicBezTo>
                  <a:pt x="349718" y="2897203"/>
                  <a:pt x="353465" y="2906666"/>
                  <a:pt x="356135" y="2916454"/>
                </a:cubicBezTo>
                <a:cubicBezTo>
                  <a:pt x="363965" y="2945165"/>
                  <a:pt x="375755" y="3011374"/>
                  <a:pt x="394636" y="3041583"/>
                </a:cubicBezTo>
                <a:cubicBezTo>
                  <a:pt x="401850" y="3053126"/>
                  <a:pt x="413887" y="3060833"/>
                  <a:pt x="423512" y="3070458"/>
                </a:cubicBezTo>
                <a:cubicBezTo>
                  <a:pt x="436104" y="3133420"/>
                  <a:pt x="428350" y="3121030"/>
                  <a:pt x="471638" y="3185962"/>
                </a:cubicBezTo>
                <a:cubicBezTo>
                  <a:pt x="483034" y="3203055"/>
                  <a:pt x="499788" y="3216343"/>
                  <a:pt x="510139" y="3234088"/>
                </a:cubicBezTo>
                <a:cubicBezTo>
                  <a:pt x="522451" y="3255194"/>
                  <a:pt x="528087" y="3279610"/>
                  <a:pt x="539015" y="3301465"/>
                </a:cubicBezTo>
                <a:cubicBezTo>
                  <a:pt x="546574" y="3316582"/>
                  <a:pt x="579879" y="3358675"/>
                  <a:pt x="587141" y="3368842"/>
                </a:cubicBezTo>
                <a:cubicBezTo>
                  <a:pt x="593865" y="3378255"/>
                  <a:pt x="599451" y="3388463"/>
                  <a:pt x="606392" y="3397717"/>
                </a:cubicBezTo>
                <a:cubicBezTo>
                  <a:pt x="674966" y="3489148"/>
                  <a:pt x="620633" y="3409453"/>
                  <a:pt x="664143" y="3474720"/>
                </a:cubicBezTo>
                <a:cubicBezTo>
                  <a:pt x="690130" y="3604646"/>
                  <a:pt x="640313" y="3410101"/>
                  <a:pt x="760396" y="3590223"/>
                </a:cubicBezTo>
                <a:cubicBezTo>
                  <a:pt x="833402" y="3699730"/>
                  <a:pt x="761043" y="3599373"/>
                  <a:pt x="847023" y="3696101"/>
                </a:cubicBezTo>
                <a:cubicBezTo>
                  <a:pt x="897001" y="3752327"/>
                  <a:pt x="850376" y="3721841"/>
                  <a:pt x="914400" y="3753852"/>
                </a:cubicBezTo>
                <a:cubicBezTo>
                  <a:pt x="993292" y="3885337"/>
                  <a:pt x="863043" y="3683245"/>
                  <a:pt x="1068404" y="3888606"/>
                </a:cubicBezTo>
                <a:cubicBezTo>
                  <a:pt x="1336134" y="4156336"/>
                  <a:pt x="1096127" y="3936530"/>
                  <a:pt x="1280160" y="4071486"/>
                </a:cubicBezTo>
                <a:cubicBezTo>
                  <a:pt x="1304014" y="4088978"/>
                  <a:pt x="1321756" y="4114735"/>
                  <a:pt x="1347537" y="4129237"/>
                </a:cubicBezTo>
                <a:cubicBezTo>
                  <a:pt x="1374066" y="4144159"/>
                  <a:pt x="1406656" y="4145083"/>
                  <a:pt x="1434164" y="4158113"/>
                </a:cubicBezTo>
                <a:cubicBezTo>
                  <a:pt x="1721837" y="4294380"/>
                  <a:pt x="1332465" y="4139698"/>
                  <a:pt x="1636295" y="4263991"/>
                </a:cubicBezTo>
                <a:cubicBezTo>
                  <a:pt x="1671053" y="4278210"/>
                  <a:pt x="1706546" y="4290616"/>
                  <a:pt x="1742173" y="4302492"/>
                </a:cubicBezTo>
                <a:cubicBezTo>
                  <a:pt x="1773951" y="4313085"/>
                  <a:pt x="1807554" y="4318369"/>
                  <a:pt x="1838426" y="4331368"/>
                </a:cubicBezTo>
                <a:cubicBezTo>
                  <a:pt x="1868870" y="4344187"/>
                  <a:pt x="1894867" y="4366078"/>
                  <a:pt x="1925053" y="4379494"/>
                </a:cubicBezTo>
                <a:cubicBezTo>
                  <a:pt x="1988140" y="4407533"/>
                  <a:pt x="2008621" y="4407860"/>
                  <a:pt x="2069432" y="4417995"/>
                </a:cubicBezTo>
                <a:cubicBezTo>
                  <a:pt x="2243108" y="4495185"/>
                  <a:pt x="2069029" y="4424670"/>
                  <a:pt x="2242687" y="4475747"/>
                </a:cubicBezTo>
                <a:cubicBezTo>
                  <a:pt x="2337698" y="4503692"/>
                  <a:pt x="2314919" y="4515794"/>
                  <a:pt x="2425567" y="4533498"/>
                </a:cubicBezTo>
                <a:cubicBezTo>
                  <a:pt x="2470034" y="4540613"/>
                  <a:pt x="2515402" y="4539915"/>
                  <a:pt x="2560320" y="4543124"/>
                </a:cubicBezTo>
                <a:cubicBezTo>
                  <a:pt x="2595613" y="4552749"/>
                  <a:pt x="2630451" y="4564229"/>
                  <a:pt x="2666198" y="4572000"/>
                </a:cubicBezTo>
                <a:cubicBezTo>
                  <a:pt x="2749852" y="4590186"/>
                  <a:pt x="2795448" y="4592625"/>
                  <a:pt x="2877954" y="4600875"/>
                </a:cubicBezTo>
                <a:cubicBezTo>
                  <a:pt x="2910038" y="4607292"/>
                  <a:pt x="2941888" y="4615023"/>
                  <a:pt x="2974207" y="4620126"/>
                </a:cubicBezTo>
                <a:cubicBezTo>
                  <a:pt x="3002905" y="4624657"/>
                  <a:pt x="3032383" y="4623865"/>
                  <a:pt x="3060834" y="4629751"/>
                </a:cubicBezTo>
                <a:cubicBezTo>
                  <a:pt x="3125605" y="4643152"/>
                  <a:pt x="3190590" y="4656960"/>
                  <a:pt x="3253339" y="4677877"/>
                </a:cubicBezTo>
                <a:cubicBezTo>
                  <a:pt x="3271605" y="4683966"/>
                  <a:pt x="3362538" y="4715207"/>
                  <a:pt x="3378468" y="4716378"/>
                </a:cubicBezTo>
                <a:cubicBezTo>
                  <a:pt x="3573891" y="4730747"/>
                  <a:pt x="3769895" y="4735629"/>
                  <a:pt x="3965609" y="4745254"/>
                </a:cubicBezTo>
                <a:lnTo>
                  <a:pt x="4013735" y="4754880"/>
                </a:lnTo>
                <a:cubicBezTo>
                  <a:pt x="4032936" y="4758371"/>
                  <a:pt x="4052436" y="4760271"/>
                  <a:pt x="4071487" y="4764505"/>
                </a:cubicBezTo>
                <a:cubicBezTo>
                  <a:pt x="4110228" y="4773114"/>
                  <a:pt x="4147373" y="4791051"/>
                  <a:pt x="4186990" y="4793381"/>
                </a:cubicBezTo>
                <a:lnTo>
                  <a:pt x="4350619" y="4803006"/>
                </a:lnTo>
                <a:cubicBezTo>
                  <a:pt x="4376286" y="4809423"/>
                  <a:pt x="4401287" y="4819708"/>
                  <a:pt x="4427621" y="4822256"/>
                </a:cubicBezTo>
                <a:cubicBezTo>
                  <a:pt x="4501141" y="4829371"/>
                  <a:pt x="4575302" y="4826969"/>
                  <a:pt x="4649002" y="4831882"/>
                </a:cubicBezTo>
                <a:cubicBezTo>
                  <a:pt x="4671639" y="4833391"/>
                  <a:pt x="4693920" y="4838299"/>
                  <a:pt x="4716379" y="4841507"/>
                </a:cubicBezTo>
                <a:cubicBezTo>
                  <a:pt x="4742046" y="4851132"/>
                  <a:pt x="4767180" y="4862321"/>
                  <a:pt x="4793381" y="4870383"/>
                </a:cubicBezTo>
                <a:cubicBezTo>
                  <a:pt x="4809018" y="4875194"/>
                  <a:pt x="4825567" y="4876329"/>
                  <a:pt x="4841508" y="4880008"/>
                </a:cubicBezTo>
                <a:cubicBezTo>
                  <a:pt x="4867288" y="4885957"/>
                  <a:pt x="4892756" y="4893198"/>
                  <a:pt x="4918510" y="4899258"/>
                </a:cubicBezTo>
                <a:cubicBezTo>
                  <a:pt x="4944816" y="4905448"/>
                  <a:pt x="5078186" y="4935007"/>
                  <a:pt x="5101390" y="4937760"/>
                </a:cubicBezTo>
                <a:cubicBezTo>
                  <a:pt x="5258318" y="4956379"/>
                  <a:pt x="5415966" y="4968435"/>
                  <a:pt x="5573028" y="4985886"/>
                </a:cubicBezTo>
                <a:cubicBezTo>
                  <a:pt x="5646992" y="4994104"/>
                  <a:pt x="5720794" y="5003856"/>
                  <a:pt x="5794409" y="5014762"/>
                </a:cubicBezTo>
                <a:cubicBezTo>
                  <a:pt x="5807495" y="5016701"/>
                  <a:pt x="5819835" y="5022376"/>
                  <a:pt x="5832910" y="5024387"/>
                </a:cubicBezTo>
                <a:cubicBezTo>
                  <a:pt x="5861626" y="5028805"/>
                  <a:pt x="5890661" y="5030804"/>
                  <a:pt x="5919537" y="5034012"/>
                </a:cubicBezTo>
                <a:cubicBezTo>
                  <a:pt x="5932371" y="5037220"/>
                  <a:pt x="5944963" y="5041625"/>
                  <a:pt x="5958038" y="5043637"/>
                </a:cubicBezTo>
                <a:cubicBezTo>
                  <a:pt x="5986754" y="5048055"/>
                  <a:pt x="6016730" y="5045281"/>
                  <a:pt x="6044666" y="5053263"/>
                </a:cubicBezTo>
                <a:cubicBezTo>
                  <a:pt x="6062654" y="5058402"/>
                  <a:pt x="6074530" y="5078080"/>
                  <a:pt x="6092792" y="5082138"/>
                </a:cubicBezTo>
                <a:cubicBezTo>
                  <a:pt x="6133628" y="5091213"/>
                  <a:pt x="6176295" y="5087601"/>
                  <a:pt x="6217920" y="5091764"/>
                </a:cubicBezTo>
                <a:cubicBezTo>
                  <a:pt x="6272567" y="5097229"/>
                  <a:pt x="6327007" y="5104597"/>
                  <a:pt x="6381550" y="5111014"/>
                </a:cubicBezTo>
                <a:cubicBezTo>
                  <a:pt x="6509887" y="5107806"/>
                  <a:pt x="6638481" y="5110122"/>
                  <a:pt x="6766560" y="5101389"/>
                </a:cubicBezTo>
                <a:cubicBezTo>
                  <a:pt x="6780875" y="5100413"/>
                  <a:pt x="6791816" y="5087657"/>
                  <a:pt x="6805061" y="5082138"/>
                </a:cubicBezTo>
                <a:cubicBezTo>
                  <a:pt x="6830365" y="5071595"/>
                  <a:pt x="6856301" y="5062631"/>
                  <a:pt x="6882063" y="5053263"/>
                </a:cubicBezTo>
                <a:cubicBezTo>
                  <a:pt x="6891598" y="5049796"/>
                  <a:pt x="6901150" y="5046307"/>
                  <a:pt x="6910939" y="5043637"/>
                </a:cubicBezTo>
                <a:cubicBezTo>
                  <a:pt x="6936464" y="5036676"/>
                  <a:pt x="6987941" y="5024387"/>
                  <a:pt x="6987941" y="5024387"/>
                </a:cubicBezTo>
                <a:cubicBezTo>
                  <a:pt x="7087974" y="4974369"/>
                  <a:pt x="6969472" y="5038694"/>
                  <a:pt x="7055318" y="4976261"/>
                </a:cubicBezTo>
                <a:cubicBezTo>
                  <a:pt x="7079797" y="4958458"/>
                  <a:pt x="7108105" y="4946295"/>
                  <a:pt x="7132320" y="4928134"/>
                </a:cubicBezTo>
                <a:cubicBezTo>
                  <a:pt x="7146840" y="4917244"/>
                  <a:pt x="7156878" y="4901252"/>
                  <a:pt x="7170821" y="4889633"/>
                </a:cubicBezTo>
                <a:cubicBezTo>
                  <a:pt x="7195469" y="4869093"/>
                  <a:pt x="7221875" y="4850753"/>
                  <a:pt x="7247823" y="4831882"/>
                </a:cubicBezTo>
                <a:cubicBezTo>
                  <a:pt x="7257179" y="4825078"/>
                  <a:pt x="7266066" y="4817188"/>
                  <a:pt x="7276699" y="4812631"/>
                </a:cubicBezTo>
                <a:cubicBezTo>
                  <a:pt x="7288858" y="4807420"/>
                  <a:pt x="7302366" y="4806214"/>
                  <a:pt x="7315200" y="4803006"/>
                </a:cubicBezTo>
                <a:cubicBezTo>
                  <a:pt x="7379335" y="4760249"/>
                  <a:pt x="7357439" y="4769119"/>
                  <a:pt x="7421078" y="4745254"/>
                </a:cubicBezTo>
                <a:cubicBezTo>
                  <a:pt x="7430578" y="4741691"/>
                  <a:pt x="7440005" y="4737619"/>
                  <a:pt x="7449954" y="4735629"/>
                </a:cubicBezTo>
                <a:cubicBezTo>
                  <a:pt x="7472200" y="4731180"/>
                  <a:pt x="7494872" y="4729212"/>
                  <a:pt x="7517331" y="4726004"/>
                </a:cubicBezTo>
                <a:cubicBezTo>
                  <a:pt x="7533373" y="4716379"/>
                  <a:pt x="7550491" y="4708353"/>
                  <a:pt x="7565457" y="4697128"/>
                </a:cubicBezTo>
                <a:cubicBezTo>
                  <a:pt x="7576347" y="4688961"/>
                  <a:pt x="7581694" y="4673308"/>
                  <a:pt x="7594333" y="4668252"/>
                </a:cubicBezTo>
                <a:cubicBezTo>
                  <a:pt x="7631180" y="4653513"/>
                  <a:pt x="7709836" y="4639376"/>
                  <a:pt x="7709836" y="4639376"/>
                </a:cubicBezTo>
                <a:cubicBezTo>
                  <a:pt x="7722670" y="4629751"/>
                  <a:pt x="7735195" y="4619700"/>
                  <a:pt x="7748337" y="4610501"/>
                </a:cubicBezTo>
                <a:cubicBezTo>
                  <a:pt x="7767291" y="4597233"/>
                  <a:pt x="7806089" y="4572000"/>
                  <a:pt x="7806089" y="4572000"/>
                </a:cubicBezTo>
                <a:cubicBezTo>
                  <a:pt x="7812506" y="4555958"/>
                  <a:pt x="7820793" y="4540542"/>
                  <a:pt x="7825339" y="4523873"/>
                </a:cubicBezTo>
                <a:cubicBezTo>
                  <a:pt x="7833439" y="4494173"/>
                  <a:pt x="7842190" y="4401094"/>
                  <a:pt x="7844590" y="4379494"/>
                </a:cubicBezTo>
                <a:cubicBezTo>
                  <a:pt x="7838173" y="4318534"/>
                  <a:pt x="7839644" y="4256218"/>
                  <a:pt x="7825339" y="4196614"/>
                </a:cubicBezTo>
                <a:cubicBezTo>
                  <a:pt x="7819940" y="4174117"/>
                  <a:pt x="7797185" y="4159557"/>
                  <a:pt x="7786838" y="4138863"/>
                </a:cubicBezTo>
                <a:cubicBezTo>
                  <a:pt x="7780421" y="4126029"/>
                  <a:pt x="7775347" y="4112432"/>
                  <a:pt x="7767588" y="4100362"/>
                </a:cubicBezTo>
                <a:cubicBezTo>
                  <a:pt x="7751161" y="4074809"/>
                  <a:pt x="7691770" y="3988776"/>
                  <a:pt x="7661710" y="3955983"/>
                </a:cubicBezTo>
                <a:cubicBezTo>
                  <a:pt x="7640248" y="3932570"/>
                  <a:pt x="7619742" y="3907663"/>
                  <a:pt x="7594333" y="3888606"/>
                </a:cubicBezTo>
                <a:cubicBezTo>
                  <a:pt x="7568666" y="3869355"/>
                  <a:pt x="7544027" y="3848651"/>
                  <a:pt x="7517331" y="3830854"/>
                </a:cubicBezTo>
                <a:cubicBezTo>
                  <a:pt x="7507706" y="3824437"/>
                  <a:pt x="7498802" y="3816777"/>
                  <a:pt x="7488455" y="3811604"/>
                </a:cubicBezTo>
                <a:cubicBezTo>
                  <a:pt x="7473001" y="3803877"/>
                  <a:pt x="7456371" y="3798770"/>
                  <a:pt x="7440329" y="3792353"/>
                </a:cubicBezTo>
                <a:cubicBezTo>
                  <a:pt x="7430704" y="3782728"/>
                  <a:pt x="7423272" y="3770231"/>
                  <a:pt x="7411453" y="3763477"/>
                </a:cubicBezTo>
                <a:cubicBezTo>
                  <a:pt x="7399967" y="3756914"/>
                  <a:pt x="7385502" y="3758035"/>
                  <a:pt x="7372952" y="3753852"/>
                </a:cubicBezTo>
                <a:cubicBezTo>
                  <a:pt x="7346946" y="3745183"/>
                  <a:pt x="7321712" y="3734344"/>
                  <a:pt x="7295950" y="3724976"/>
                </a:cubicBezTo>
                <a:cubicBezTo>
                  <a:pt x="7286415" y="3721509"/>
                  <a:pt x="7276917" y="3717812"/>
                  <a:pt x="7267074" y="3715351"/>
                </a:cubicBezTo>
                <a:cubicBezTo>
                  <a:pt x="7251203" y="3711383"/>
                  <a:pt x="7234711" y="3710105"/>
                  <a:pt x="7218948" y="3705726"/>
                </a:cubicBezTo>
                <a:cubicBezTo>
                  <a:pt x="7176901" y="3694046"/>
                  <a:pt x="7135219" y="3681025"/>
                  <a:pt x="7093819" y="3667225"/>
                </a:cubicBezTo>
                <a:cubicBezTo>
                  <a:pt x="7077428" y="3661761"/>
                  <a:pt x="7062084" y="3653438"/>
                  <a:pt x="7045693" y="3647974"/>
                </a:cubicBezTo>
                <a:cubicBezTo>
                  <a:pt x="7033143" y="3643791"/>
                  <a:pt x="7019624" y="3642870"/>
                  <a:pt x="7007192" y="3638349"/>
                </a:cubicBezTo>
                <a:cubicBezTo>
                  <a:pt x="6984228" y="3629999"/>
                  <a:pt x="6963668" y="3614774"/>
                  <a:pt x="6939815" y="3609473"/>
                </a:cubicBezTo>
                <a:cubicBezTo>
                  <a:pt x="6905221" y="3601785"/>
                  <a:pt x="6869230" y="3603056"/>
                  <a:pt x="6833937" y="3599848"/>
                </a:cubicBezTo>
                <a:cubicBezTo>
                  <a:pt x="6661125" y="3542242"/>
                  <a:pt x="6905476" y="3625471"/>
                  <a:pt x="6708809" y="3551722"/>
                </a:cubicBezTo>
                <a:cubicBezTo>
                  <a:pt x="6680309" y="3541035"/>
                  <a:pt x="6651057" y="3532471"/>
                  <a:pt x="6622181" y="3522846"/>
                </a:cubicBezTo>
                <a:cubicBezTo>
                  <a:pt x="6215594" y="3530106"/>
                  <a:pt x="6103361" y="3540308"/>
                  <a:pt x="5736657" y="3522846"/>
                </a:cubicBezTo>
                <a:cubicBezTo>
                  <a:pt x="5717163" y="3521918"/>
                  <a:pt x="5698195" y="3516189"/>
                  <a:pt x="5678906" y="3513221"/>
                </a:cubicBezTo>
                <a:cubicBezTo>
                  <a:pt x="5508151" y="3486950"/>
                  <a:pt x="5752309" y="3529036"/>
                  <a:pt x="5467150" y="3474720"/>
                </a:cubicBezTo>
                <a:cubicBezTo>
                  <a:pt x="5447978" y="3471068"/>
                  <a:pt x="5428535" y="3468921"/>
                  <a:pt x="5409398" y="3465094"/>
                </a:cubicBezTo>
                <a:cubicBezTo>
                  <a:pt x="5380392" y="3459293"/>
                  <a:pt x="5352103" y="3449670"/>
                  <a:pt x="5322771" y="3445844"/>
                </a:cubicBezTo>
                <a:cubicBezTo>
                  <a:pt x="5278117" y="3440019"/>
                  <a:pt x="5232935" y="3439427"/>
                  <a:pt x="5188017" y="3436218"/>
                </a:cubicBezTo>
                <a:cubicBezTo>
                  <a:pt x="5159141" y="3429801"/>
                  <a:pt x="5130608" y="3421581"/>
                  <a:pt x="5101390" y="3416968"/>
                </a:cubicBezTo>
                <a:cubicBezTo>
                  <a:pt x="5071295" y="3412216"/>
                  <a:pt x="4911940" y="3399576"/>
                  <a:pt x="4889634" y="3397717"/>
                </a:cubicBezTo>
                <a:lnTo>
                  <a:pt x="4754880" y="3359216"/>
                </a:lnTo>
                <a:cubicBezTo>
                  <a:pt x="4534076" y="3292306"/>
                  <a:pt x="4641066" y="3311331"/>
                  <a:pt x="4504623" y="3291840"/>
                </a:cubicBezTo>
                <a:cubicBezTo>
                  <a:pt x="4482164" y="3282215"/>
                  <a:pt x="4460601" y="3270150"/>
                  <a:pt x="4437247" y="3262964"/>
                </a:cubicBezTo>
                <a:cubicBezTo>
                  <a:pt x="4418594" y="3257224"/>
                  <a:pt x="4397836" y="3260008"/>
                  <a:pt x="4379495" y="3253338"/>
                </a:cubicBezTo>
                <a:cubicBezTo>
                  <a:pt x="4361913" y="3246945"/>
                  <a:pt x="4349117" y="3230379"/>
                  <a:pt x="4331369" y="3224463"/>
                </a:cubicBezTo>
                <a:cubicBezTo>
                  <a:pt x="4309846" y="3217289"/>
                  <a:pt x="4286313" y="3218895"/>
                  <a:pt x="4263992" y="3214837"/>
                </a:cubicBezTo>
                <a:cubicBezTo>
                  <a:pt x="4216754" y="3206248"/>
                  <a:pt x="4190199" y="3190026"/>
                  <a:pt x="4138863" y="3176336"/>
                </a:cubicBezTo>
                <a:cubicBezTo>
                  <a:pt x="4120006" y="3171308"/>
                  <a:pt x="4100362" y="3169919"/>
                  <a:pt x="4081112" y="3166711"/>
                </a:cubicBezTo>
                <a:cubicBezTo>
                  <a:pt x="4058653" y="3157086"/>
                  <a:pt x="4037230" y="3144548"/>
                  <a:pt x="4013735" y="3137835"/>
                </a:cubicBezTo>
                <a:cubicBezTo>
                  <a:pt x="3991921" y="3131602"/>
                  <a:pt x="3966886" y="3137870"/>
                  <a:pt x="3946358" y="3128210"/>
                </a:cubicBezTo>
                <a:cubicBezTo>
                  <a:pt x="3910922" y="3111534"/>
                  <a:pt x="3883689" y="3080982"/>
                  <a:pt x="3850106" y="3060833"/>
                </a:cubicBezTo>
                <a:cubicBezTo>
                  <a:pt x="3814438" y="3039432"/>
                  <a:pt x="3784482" y="3038667"/>
                  <a:pt x="3744228" y="3031957"/>
                </a:cubicBezTo>
                <a:cubicBezTo>
                  <a:pt x="3665825" y="2973156"/>
                  <a:pt x="3750885" y="3030609"/>
                  <a:pt x="3647975" y="2983831"/>
                </a:cubicBezTo>
                <a:cubicBezTo>
                  <a:pt x="3538648" y="2934136"/>
                  <a:pt x="3662320" y="2977897"/>
                  <a:pt x="3551722" y="2916454"/>
                </a:cubicBezTo>
                <a:cubicBezTo>
                  <a:pt x="3540158" y="2910030"/>
                  <a:pt x="3526055" y="2910037"/>
                  <a:pt x="3513221" y="2906829"/>
                </a:cubicBezTo>
                <a:cubicBezTo>
                  <a:pt x="3487554" y="2893995"/>
                  <a:pt x="3458628" y="2886255"/>
                  <a:pt x="3436219" y="2868328"/>
                </a:cubicBezTo>
                <a:cubicBezTo>
                  <a:pt x="3314645" y="2771068"/>
                  <a:pt x="3467557" y="2891119"/>
                  <a:pt x="3330341" y="2791326"/>
                </a:cubicBezTo>
                <a:cubicBezTo>
                  <a:pt x="3313726" y="2779243"/>
                  <a:pt x="3296742" y="2767352"/>
                  <a:pt x="3282215" y="2752825"/>
                </a:cubicBezTo>
                <a:cubicBezTo>
                  <a:pt x="3274035" y="2744645"/>
                  <a:pt x="3271851" y="2731355"/>
                  <a:pt x="3262964" y="2723949"/>
                </a:cubicBezTo>
                <a:cubicBezTo>
                  <a:pt x="3251941" y="2714763"/>
                  <a:pt x="3237297" y="2711115"/>
                  <a:pt x="3224463" y="2704698"/>
                </a:cubicBezTo>
                <a:cubicBezTo>
                  <a:pt x="3153518" y="2610102"/>
                  <a:pt x="3234268" y="2708872"/>
                  <a:pt x="3166712" y="2646947"/>
                </a:cubicBezTo>
                <a:cubicBezTo>
                  <a:pt x="3136609" y="2619353"/>
                  <a:pt x="3112753" y="2584822"/>
                  <a:pt x="3080084" y="2560320"/>
                </a:cubicBezTo>
                <a:cubicBezTo>
                  <a:pt x="3067250" y="2550695"/>
                  <a:pt x="3052926" y="2542788"/>
                  <a:pt x="3041583" y="2531444"/>
                </a:cubicBezTo>
                <a:cubicBezTo>
                  <a:pt x="3027056" y="2516917"/>
                  <a:pt x="3016731" y="2498672"/>
                  <a:pt x="3003082" y="2483317"/>
                </a:cubicBezTo>
                <a:cubicBezTo>
                  <a:pt x="2991024" y="2469752"/>
                  <a:pt x="2976845" y="2458195"/>
                  <a:pt x="2964581" y="2444816"/>
                </a:cubicBezTo>
                <a:cubicBezTo>
                  <a:pt x="2941535" y="2419675"/>
                  <a:pt x="2919038" y="2394015"/>
                  <a:pt x="2897204" y="2367814"/>
                </a:cubicBezTo>
                <a:cubicBezTo>
                  <a:pt x="2886934" y="2355490"/>
                  <a:pt x="2879672" y="2340656"/>
                  <a:pt x="2868329" y="2329313"/>
                </a:cubicBezTo>
                <a:cubicBezTo>
                  <a:pt x="2850610" y="2311594"/>
                  <a:pt x="2827716" y="2299468"/>
                  <a:pt x="2810577" y="2281187"/>
                </a:cubicBezTo>
                <a:cubicBezTo>
                  <a:pt x="2779389" y="2247920"/>
                  <a:pt x="2760430" y="2202669"/>
                  <a:pt x="2723950" y="2175309"/>
                </a:cubicBezTo>
                <a:cubicBezTo>
                  <a:pt x="2711116" y="2165684"/>
                  <a:pt x="2696793" y="2157777"/>
                  <a:pt x="2685449" y="2146433"/>
                </a:cubicBezTo>
                <a:cubicBezTo>
                  <a:pt x="2621003" y="2081987"/>
                  <a:pt x="2667996" y="2120255"/>
                  <a:pt x="2627697" y="2059806"/>
                </a:cubicBezTo>
                <a:cubicBezTo>
                  <a:pt x="2609900" y="2033110"/>
                  <a:pt x="2589196" y="2008471"/>
                  <a:pt x="2569946" y="1982804"/>
                </a:cubicBezTo>
                <a:cubicBezTo>
                  <a:pt x="2562190" y="1951781"/>
                  <a:pt x="2554085" y="1915185"/>
                  <a:pt x="2541070" y="1886551"/>
                </a:cubicBezTo>
                <a:cubicBezTo>
                  <a:pt x="2533329" y="1869520"/>
                  <a:pt x="2522109" y="1854289"/>
                  <a:pt x="2512194" y="1838425"/>
                </a:cubicBezTo>
                <a:cubicBezTo>
                  <a:pt x="2489041" y="1801381"/>
                  <a:pt x="2461346" y="1767420"/>
                  <a:pt x="2435192" y="1732547"/>
                </a:cubicBezTo>
                <a:cubicBezTo>
                  <a:pt x="2428348" y="1698326"/>
                  <a:pt x="2427782" y="1685147"/>
                  <a:pt x="2415941" y="1655545"/>
                </a:cubicBezTo>
                <a:cubicBezTo>
                  <a:pt x="2400450" y="1616819"/>
                  <a:pt x="2390951" y="1574746"/>
                  <a:pt x="2367815" y="1540042"/>
                </a:cubicBezTo>
                <a:cubicBezTo>
                  <a:pt x="2348564" y="1511166"/>
                  <a:pt x="2322952" y="1485636"/>
                  <a:pt x="2310063" y="1453414"/>
                </a:cubicBezTo>
                <a:cubicBezTo>
                  <a:pt x="2297229" y="1421330"/>
                  <a:pt x="2284719" y="1389115"/>
                  <a:pt x="2271562" y="1357162"/>
                </a:cubicBezTo>
                <a:cubicBezTo>
                  <a:pt x="2262259" y="1334568"/>
                  <a:pt x="2257951" y="1308865"/>
                  <a:pt x="2242687" y="1289785"/>
                </a:cubicBezTo>
                <a:lnTo>
                  <a:pt x="2165684" y="1193532"/>
                </a:lnTo>
                <a:cubicBezTo>
                  <a:pt x="2132417" y="1110362"/>
                  <a:pt x="2139448" y="1121510"/>
                  <a:pt x="2069432" y="1010652"/>
                </a:cubicBezTo>
                <a:cubicBezTo>
                  <a:pt x="2058462" y="993282"/>
                  <a:pt x="2041819" y="979947"/>
                  <a:pt x="2030931" y="962526"/>
                </a:cubicBezTo>
                <a:cubicBezTo>
                  <a:pt x="2005017" y="921063"/>
                  <a:pt x="1934053" y="785229"/>
                  <a:pt x="1886552" y="721894"/>
                </a:cubicBezTo>
                <a:cubicBezTo>
                  <a:pt x="1861899" y="689024"/>
                  <a:pt x="1843737" y="648434"/>
                  <a:pt x="1809550" y="625642"/>
                </a:cubicBezTo>
                <a:cubicBezTo>
                  <a:pt x="1774706" y="602412"/>
                  <a:pt x="1777381" y="608823"/>
                  <a:pt x="1751798" y="567890"/>
                </a:cubicBezTo>
                <a:cubicBezTo>
                  <a:pt x="1717044" y="512283"/>
                  <a:pt x="1748824" y="535543"/>
                  <a:pt x="1694047" y="471637"/>
                </a:cubicBezTo>
                <a:cubicBezTo>
                  <a:pt x="1670424" y="444077"/>
                  <a:pt x="1647247" y="414770"/>
                  <a:pt x="1617044" y="394635"/>
                </a:cubicBezTo>
                <a:cubicBezTo>
                  <a:pt x="1607419" y="388218"/>
                  <a:pt x="1596349" y="383565"/>
                  <a:pt x="1588169" y="375385"/>
                </a:cubicBezTo>
                <a:cubicBezTo>
                  <a:pt x="1576825" y="364041"/>
                  <a:pt x="1571283" y="347542"/>
                  <a:pt x="1559293" y="336884"/>
                </a:cubicBezTo>
                <a:cubicBezTo>
                  <a:pt x="1542001" y="321513"/>
                  <a:pt x="1519607" y="312836"/>
                  <a:pt x="1501541" y="298383"/>
                </a:cubicBezTo>
                <a:cubicBezTo>
                  <a:pt x="1487369" y="287045"/>
                  <a:pt x="1477366" y="271025"/>
                  <a:pt x="1463040" y="259882"/>
                </a:cubicBezTo>
                <a:cubicBezTo>
                  <a:pt x="1448273" y="248396"/>
                  <a:pt x="1429681" y="242492"/>
                  <a:pt x="1414914" y="231006"/>
                </a:cubicBezTo>
                <a:cubicBezTo>
                  <a:pt x="1346910" y="178114"/>
                  <a:pt x="1408706" y="200578"/>
                  <a:pt x="1337912" y="182880"/>
                </a:cubicBezTo>
                <a:cubicBezTo>
                  <a:pt x="1333630" y="180433"/>
                  <a:pt x="1242389" y="124176"/>
                  <a:pt x="1222409" y="125128"/>
                </a:cubicBezTo>
                <a:cubicBezTo>
                  <a:pt x="1170239" y="127612"/>
                  <a:pt x="1119739" y="144379"/>
                  <a:pt x="1068404" y="154004"/>
                </a:cubicBezTo>
                <a:cubicBezTo>
                  <a:pt x="1029903" y="170046"/>
                  <a:pt x="985470" y="176074"/>
                  <a:pt x="952901" y="202130"/>
                </a:cubicBezTo>
                <a:cubicBezTo>
                  <a:pt x="886536" y="255223"/>
                  <a:pt x="924528" y="234987"/>
                  <a:pt x="837398" y="259882"/>
                </a:cubicBezTo>
                <a:cubicBezTo>
                  <a:pt x="795689" y="291966"/>
                  <a:pt x="749479" y="318925"/>
                  <a:pt x="712270" y="356134"/>
                </a:cubicBezTo>
                <a:cubicBezTo>
                  <a:pt x="699436" y="368968"/>
                  <a:pt x="688870" y="384567"/>
                  <a:pt x="673769" y="394635"/>
                </a:cubicBezTo>
                <a:cubicBezTo>
                  <a:pt x="659393" y="404219"/>
                  <a:pt x="641684" y="407469"/>
                  <a:pt x="625642" y="413886"/>
                </a:cubicBezTo>
                <a:cubicBezTo>
                  <a:pt x="619225" y="423511"/>
                  <a:pt x="614077" y="434116"/>
                  <a:pt x="606392" y="442762"/>
                </a:cubicBezTo>
                <a:cubicBezTo>
                  <a:pt x="588305" y="463110"/>
                  <a:pt x="563741" y="477861"/>
                  <a:pt x="548640" y="500513"/>
                </a:cubicBezTo>
                <a:cubicBezTo>
                  <a:pt x="517452" y="547297"/>
                  <a:pt x="534563" y="519042"/>
                  <a:pt x="500514" y="587141"/>
                </a:cubicBezTo>
                <a:cubicBezTo>
                  <a:pt x="497306" y="599975"/>
                  <a:pt x="496363" y="613599"/>
                  <a:pt x="490889" y="625642"/>
                </a:cubicBezTo>
                <a:cubicBezTo>
                  <a:pt x="475089" y="660402"/>
                  <a:pt x="454017" y="690574"/>
                  <a:pt x="433137" y="721894"/>
                </a:cubicBezTo>
                <a:cubicBezTo>
                  <a:pt x="429929" y="731519"/>
                  <a:pt x="426299" y="741014"/>
                  <a:pt x="423512" y="750770"/>
                </a:cubicBezTo>
                <a:cubicBezTo>
                  <a:pt x="419398" y="765169"/>
                  <a:pt x="411956" y="802757"/>
                  <a:pt x="404261" y="818147"/>
                </a:cubicBezTo>
                <a:cubicBezTo>
                  <a:pt x="392693" y="841283"/>
                  <a:pt x="378594" y="863065"/>
                  <a:pt x="365760" y="885524"/>
                </a:cubicBezTo>
                <a:cubicBezTo>
                  <a:pt x="362552" y="901566"/>
                  <a:pt x="359814" y="917709"/>
                  <a:pt x="356135" y="933650"/>
                </a:cubicBezTo>
                <a:cubicBezTo>
                  <a:pt x="350186" y="959430"/>
                  <a:pt x="336884" y="1010652"/>
                  <a:pt x="336884" y="1010652"/>
                </a:cubicBezTo>
                <a:cubicBezTo>
                  <a:pt x="333676" y="1042736"/>
                  <a:pt x="331520" y="1074943"/>
                  <a:pt x="327259" y="1106905"/>
                </a:cubicBezTo>
                <a:cubicBezTo>
                  <a:pt x="325097" y="1123121"/>
                  <a:pt x="321062" y="1139034"/>
                  <a:pt x="317634" y="1155031"/>
                </a:cubicBezTo>
                <a:cubicBezTo>
                  <a:pt x="311436" y="1183954"/>
                  <a:pt x="304800" y="1212782"/>
                  <a:pt x="298383" y="1241658"/>
                </a:cubicBezTo>
                <a:cubicBezTo>
                  <a:pt x="295175" y="1299410"/>
                  <a:pt x="288758" y="1357072"/>
                  <a:pt x="288758" y="1414913"/>
                </a:cubicBezTo>
                <a:cubicBezTo>
                  <a:pt x="288758" y="1898522"/>
                  <a:pt x="327865" y="1397768"/>
                  <a:pt x="288758" y="2088682"/>
                </a:cubicBezTo>
                <a:cubicBezTo>
                  <a:pt x="287263" y="2115097"/>
                  <a:pt x="275925" y="2140017"/>
                  <a:pt x="269508" y="2165684"/>
                </a:cubicBezTo>
                <a:cubicBezTo>
                  <a:pt x="275925" y="2233061"/>
                  <a:pt x="280097" y="2300689"/>
                  <a:pt x="288758" y="2367814"/>
                </a:cubicBezTo>
                <a:cubicBezTo>
                  <a:pt x="292945" y="2400265"/>
                  <a:pt x="291175" y="2436010"/>
                  <a:pt x="308009" y="2464067"/>
                </a:cubicBezTo>
                <a:cubicBezTo>
                  <a:pt x="373930" y="2573937"/>
                  <a:pt x="296173" y="2436452"/>
                  <a:pt x="365760" y="2598821"/>
                </a:cubicBezTo>
                <a:cubicBezTo>
                  <a:pt x="382717" y="2638386"/>
                  <a:pt x="403255" y="2676343"/>
                  <a:pt x="423512" y="2714324"/>
                </a:cubicBezTo>
                <a:cubicBezTo>
                  <a:pt x="484595" y="2828855"/>
                  <a:pt x="385939" y="2619932"/>
                  <a:pt x="471638" y="2791326"/>
                </a:cubicBezTo>
                <a:cubicBezTo>
                  <a:pt x="479365" y="2806780"/>
                  <a:pt x="483162" y="2823998"/>
                  <a:pt x="490889" y="2839452"/>
                </a:cubicBezTo>
                <a:cubicBezTo>
                  <a:pt x="499255" y="2856185"/>
                  <a:pt x="511398" y="2870845"/>
                  <a:pt x="519764" y="2887578"/>
                </a:cubicBezTo>
                <a:cubicBezTo>
                  <a:pt x="527491" y="2903032"/>
                  <a:pt x="528648" y="2921882"/>
                  <a:pt x="539015" y="2935705"/>
                </a:cubicBezTo>
                <a:cubicBezTo>
                  <a:pt x="548640" y="2948539"/>
                  <a:pt x="566676" y="2952755"/>
                  <a:pt x="577516" y="2964581"/>
                </a:cubicBezTo>
                <a:cubicBezTo>
                  <a:pt x="602235" y="2991547"/>
                  <a:pt x="619026" y="3025341"/>
                  <a:pt x="644893" y="3051208"/>
                </a:cubicBezTo>
                <a:lnTo>
                  <a:pt x="673769" y="3080084"/>
                </a:lnTo>
                <a:cubicBezTo>
                  <a:pt x="693684" y="3159747"/>
                  <a:pt x="665829" y="3076385"/>
                  <a:pt x="731520" y="3166711"/>
                </a:cubicBezTo>
                <a:cubicBezTo>
                  <a:pt x="760709" y="3206846"/>
                  <a:pt x="751069" y="3221585"/>
                  <a:pt x="779647" y="3253338"/>
                </a:cubicBezTo>
                <a:cubicBezTo>
                  <a:pt x="800894" y="3276946"/>
                  <a:pt x="827182" y="3295913"/>
                  <a:pt x="847023" y="3320715"/>
                </a:cubicBezTo>
                <a:cubicBezTo>
                  <a:pt x="873226" y="3353470"/>
                  <a:pt x="909830" y="3402857"/>
                  <a:pt x="943276" y="3426593"/>
                </a:cubicBezTo>
                <a:cubicBezTo>
                  <a:pt x="1020938" y="3481708"/>
                  <a:pt x="1101649" y="3532613"/>
                  <a:pt x="1183908" y="3580597"/>
                </a:cubicBezTo>
                <a:cubicBezTo>
                  <a:pt x="1222409" y="3603056"/>
                  <a:pt x="1263141" y="3622066"/>
                  <a:pt x="1299411" y="3647974"/>
                </a:cubicBezTo>
                <a:cubicBezTo>
                  <a:pt x="1321870" y="3664016"/>
                  <a:pt x="1343823" y="3680791"/>
                  <a:pt x="1366788" y="3696101"/>
                </a:cubicBezTo>
                <a:cubicBezTo>
                  <a:pt x="1382354" y="3706478"/>
                  <a:pt x="1399588" y="3714248"/>
                  <a:pt x="1414914" y="3724976"/>
                </a:cubicBezTo>
                <a:cubicBezTo>
                  <a:pt x="1431744" y="3736757"/>
                  <a:pt x="1445708" y="3752448"/>
                  <a:pt x="1463040" y="3763477"/>
                </a:cubicBezTo>
                <a:cubicBezTo>
                  <a:pt x="1491654" y="3781686"/>
                  <a:pt x="1636032" y="3865598"/>
                  <a:pt x="1694047" y="3898231"/>
                </a:cubicBezTo>
                <a:cubicBezTo>
                  <a:pt x="1722837" y="3914426"/>
                  <a:pt x="1750312" y="3933345"/>
                  <a:pt x="1780674" y="3946357"/>
                </a:cubicBezTo>
                <a:cubicBezTo>
                  <a:pt x="1803133" y="3955982"/>
                  <a:pt x="1824789" y="3967756"/>
                  <a:pt x="1848051" y="3975233"/>
                </a:cubicBezTo>
                <a:cubicBezTo>
                  <a:pt x="1914762" y="3996676"/>
                  <a:pt x="1982804" y="4013735"/>
                  <a:pt x="2050181" y="4032985"/>
                </a:cubicBezTo>
                <a:cubicBezTo>
                  <a:pt x="2072640" y="4039402"/>
                  <a:pt x="2095688" y="4044034"/>
                  <a:pt x="2117558" y="4052235"/>
                </a:cubicBezTo>
                <a:cubicBezTo>
                  <a:pt x="2343943" y="4137130"/>
                  <a:pt x="2087669" y="4045731"/>
                  <a:pt x="2242687" y="4090736"/>
                </a:cubicBezTo>
                <a:cubicBezTo>
                  <a:pt x="2326504" y="4115070"/>
                  <a:pt x="2408539" y="4145526"/>
                  <a:pt x="2492943" y="4167738"/>
                </a:cubicBezTo>
                <a:cubicBezTo>
                  <a:pt x="2553903" y="4183780"/>
                  <a:pt x="2616801" y="4193732"/>
                  <a:pt x="2675823" y="4215865"/>
                </a:cubicBezTo>
                <a:cubicBezTo>
                  <a:pt x="2701491" y="4225490"/>
                  <a:pt x="2726468" y="4237210"/>
                  <a:pt x="2752826" y="4244741"/>
                </a:cubicBezTo>
                <a:cubicBezTo>
                  <a:pt x="2793985" y="4256500"/>
                  <a:pt x="2836710" y="4262159"/>
                  <a:pt x="2877954" y="4273616"/>
                </a:cubicBezTo>
                <a:cubicBezTo>
                  <a:pt x="2952276" y="4294261"/>
                  <a:pt x="3024036" y="4324259"/>
                  <a:pt x="3099335" y="4340993"/>
                </a:cubicBezTo>
                <a:cubicBezTo>
                  <a:pt x="3128211" y="4347410"/>
                  <a:pt x="3158085" y="4350352"/>
                  <a:pt x="3185962" y="4360244"/>
                </a:cubicBezTo>
                <a:cubicBezTo>
                  <a:pt x="3257835" y="4385747"/>
                  <a:pt x="3327388" y="4417378"/>
                  <a:pt x="3397718" y="4446871"/>
                </a:cubicBezTo>
                <a:cubicBezTo>
                  <a:pt x="3460510" y="4473203"/>
                  <a:pt x="3481582" y="4488486"/>
                  <a:pt x="3542097" y="4504623"/>
                </a:cubicBezTo>
                <a:cubicBezTo>
                  <a:pt x="3639637" y="4530634"/>
                  <a:pt x="3714479" y="4535531"/>
                  <a:pt x="3821230" y="4552749"/>
                </a:cubicBezTo>
                <a:cubicBezTo>
                  <a:pt x="3856644" y="4558461"/>
                  <a:pt x="3891676" y="4566405"/>
                  <a:pt x="3927108" y="4572000"/>
                </a:cubicBezTo>
                <a:cubicBezTo>
                  <a:pt x="3952659" y="4576034"/>
                  <a:pt x="3978686" y="4576858"/>
                  <a:pt x="4004110" y="4581625"/>
                </a:cubicBezTo>
                <a:cubicBezTo>
                  <a:pt x="4026739" y="4585868"/>
                  <a:pt x="4123681" y="4611857"/>
                  <a:pt x="4148489" y="4620126"/>
                </a:cubicBezTo>
                <a:cubicBezTo>
                  <a:pt x="4164880" y="4625590"/>
                  <a:pt x="4179946" y="4634830"/>
                  <a:pt x="4196615" y="4639376"/>
                </a:cubicBezTo>
                <a:cubicBezTo>
                  <a:pt x="4215444" y="4644511"/>
                  <a:pt x="4235116" y="4645793"/>
                  <a:pt x="4254367" y="4649002"/>
                </a:cubicBezTo>
                <a:cubicBezTo>
                  <a:pt x="4366424" y="4693824"/>
                  <a:pt x="4224967" y="4641446"/>
                  <a:pt x="4427621" y="4687503"/>
                </a:cubicBezTo>
                <a:cubicBezTo>
                  <a:pt x="4586002" y="4723498"/>
                  <a:pt x="4450090" y="4710765"/>
                  <a:pt x="4572000" y="4726004"/>
                </a:cubicBezTo>
                <a:cubicBezTo>
                  <a:pt x="4680990" y="4739628"/>
                  <a:pt x="4791553" y="4742964"/>
                  <a:pt x="4899259" y="4764505"/>
                </a:cubicBezTo>
                <a:cubicBezTo>
                  <a:pt x="4947385" y="4774130"/>
                  <a:pt x="4997077" y="4777861"/>
                  <a:pt x="5043638" y="4793381"/>
                </a:cubicBezTo>
                <a:cubicBezTo>
                  <a:pt x="5073627" y="4803377"/>
                  <a:pt x="5085796" y="4808760"/>
                  <a:pt x="5120640" y="4812631"/>
                </a:cubicBezTo>
                <a:cubicBezTo>
                  <a:pt x="5162217" y="4817251"/>
                  <a:pt x="5204059" y="4819048"/>
                  <a:pt x="5245769" y="4822256"/>
                </a:cubicBezTo>
                <a:cubicBezTo>
                  <a:pt x="5385876" y="4868960"/>
                  <a:pt x="5239187" y="4825043"/>
                  <a:pt x="5524901" y="4860757"/>
                </a:cubicBezTo>
                <a:cubicBezTo>
                  <a:pt x="5554253" y="4864426"/>
                  <a:pt x="5582130" y="4876741"/>
                  <a:pt x="5611529" y="4880008"/>
                </a:cubicBezTo>
                <a:cubicBezTo>
                  <a:pt x="5957692" y="4918471"/>
                  <a:pt x="6046631" y="4910730"/>
                  <a:pt x="6420051" y="4918509"/>
                </a:cubicBezTo>
                <a:cubicBezTo>
                  <a:pt x="6741841" y="4964478"/>
                  <a:pt x="6536785" y="4939253"/>
                  <a:pt x="7276699" y="4899258"/>
                </a:cubicBezTo>
                <a:cubicBezTo>
                  <a:pt x="7370103" y="4894209"/>
                  <a:pt x="7462788" y="4880008"/>
                  <a:pt x="7555832" y="4870383"/>
                </a:cubicBezTo>
                <a:cubicBezTo>
                  <a:pt x="7581499" y="4863966"/>
                  <a:pt x="7606435" y="4852892"/>
                  <a:pt x="7632834" y="4851132"/>
                </a:cubicBezTo>
                <a:cubicBezTo>
                  <a:pt x="7759988" y="4842655"/>
                  <a:pt x="7906317" y="4864577"/>
                  <a:pt x="8037095" y="4831882"/>
                </a:cubicBezTo>
                <a:cubicBezTo>
                  <a:pt x="8046938" y="4829421"/>
                  <a:pt x="8056346" y="4825465"/>
                  <a:pt x="8065971" y="4822256"/>
                </a:cubicBezTo>
                <a:cubicBezTo>
                  <a:pt x="8098210" y="4798077"/>
                  <a:pt x="8115473" y="4783068"/>
                  <a:pt x="8152598" y="4764505"/>
                </a:cubicBezTo>
                <a:cubicBezTo>
                  <a:pt x="8161673" y="4759968"/>
                  <a:pt x="8171849" y="4758088"/>
                  <a:pt x="8181474" y="4754880"/>
                </a:cubicBezTo>
                <a:cubicBezTo>
                  <a:pt x="8205411" y="4730943"/>
                  <a:pt x="8229098" y="4705130"/>
                  <a:pt x="8258476" y="4687503"/>
                </a:cubicBezTo>
                <a:cubicBezTo>
                  <a:pt x="8273292" y="4678614"/>
                  <a:pt x="8290560" y="4674669"/>
                  <a:pt x="8306602" y="4668252"/>
                </a:cubicBezTo>
                <a:cubicBezTo>
                  <a:pt x="8319436" y="4642585"/>
                  <a:pt x="8338143" y="4619090"/>
                  <a:pt x="8345103" y="4591250"/>
                </a:cubicBezTo>
                <a:lnTo>
                  <a:pt x="8364354" y="4514248"/>
                </a:lnTo>
                <a:cubicBezTo>
                  <a:pt x="8367562" y="4453288"/>
                  <a:pt x="8375674" y="4392389"/>
                  <a:pt x="8373979" y="4331368"/>
                </a:cubicBezTo>
                <a:cubicBezTo>
                  <a:pt x="8371766" y="4251695"/>
                  <a:pt x="8369131" y="4186918"/>
                  <a:pt x="8335478" y="4119612"/>
                </a:cubicBezTo>
                <a:cubicBezTo>
                  <a:pt x="8323910" y="4096476"/>
                  <a:pt x="8313136" y="4072434"/>
                  <a:pt x="8296977" y="4052235"/>
                </a:cubicBezTo>
                <a:cubicBezTo>
                  <a:pt x="8286956" y="4039708"/>
                  <a:pt x="8271310" y="4032985"/>
                  <a:pt x="8258476" y="4023360"/>
                </a:cubicBezTo>
                <a:cubicBezTo>
                  <a:pt x="8225636" y="3941258"/>
                  <a:pt x="8255307" y="4008028"/>
                  <a:pt x="8210350" y="3927107"/>
                </a:cubicBezTo>
                <a:cubicBezTo>
                  <a:pt x="8203382" y="3914564"/>
                  <a:pt x="8200185" y="3899711"/>
                  <a:pt x="8191099" y="3888606"/>
                </a:cubicBezTo>
                <a:cubicBezTo>
                  <a:pt x="8130672" y="3814752"/>
                  <a:pt x="8130743" y="3827367"/>
                  <a:pt x="8056346" y="3782728"/>
                </a:cubicBezTo>
                <a:cubicBezTo>
                  <a:pt x="7999557" y="3748654"/>
                  <a:pt x="8055522" y="3775199"/>
                  <a:pt x="7998594" y="3753852"/>
                </a:cubicBezTo>
                <a:cubicBezTo>
                  <a:pt x="7982416" y="3747786"/>
                  <a:pt x="7966646" y="3740669"/>
                  <a:pt x="7950468" y="3734602"/>
                </a:cubicBezTo>
                <a:cubicBezTo>
                  <a:pt x="7940968" y="3731039"/>
                  <a:pt x="7931732" y="3725320"/>
                  <a:pt x="7921592" y="3724976"/>
                </a:cubicBezTo>
                <a:lnTo>
                  <a:pt x="6814687" y="3696101"/>
                </a:lnTo>
                <a:cubicBezTo>
                  <a:pt x="6520175" y="3659285"/>
                  <a:pt x="6822294" y="3694996"/>
                  <a:pt x="6102417" y="3657600"/>
                </a:cubicBezTo>
                <a:cubicBezTo>
                  <a:pt x="6067026" y="3655762"/>
                  <a:pt x="6031832" y="3651183"/>
                  <a:pt x="5996539" y="3647974"/>
                </a:cubicBezTo>
                <a:cubicBezTo>
                  <a:pt x="5935579" y="3631932"/>
                  <a:pt x="5875762" y="3610649"/>
                  <a:pt x="5813659" y="3599848"/>
                </a:cubicBezTo>
                <a:cubicBezTo>
                  <a:pt x="5465450" y="3539290"/>
                  <a:pt x="5707730" y="3575917"/>
                  <a:pt x="5496026" y="3551722"/>
                </a:cubicBezTo>
                <a:lnTo>
                  <a:pt x="5255394" y="3522846"/>
                </a:lnTo>
                <a:cubicBezTo>
                  <a:pt x="5091454" y="3476005"/>
                  <a:pt x="5277418" y="3524349"/>
                  <a:pt x="4947386" y="3484345"/>
                </a:cubicBezTo>
                <a:cubicBezTo>
                  <a:pt x="4921121" y="3481161"/>
                  <a:pt x="4896438" y="3469692"/>
                  <a:pt x="4870383" y="3465094"/>
                </a:cubicBezTo>
                <a:cubicBezTo>
                  <a:pt x="4841772" y="3460045"/>
                  <a:pt x="4812565" y="3459227"/>
                  <a:pt x="4783756" y="3455469"/>
                </a:cubicBezTo>
                <a:cubicBezTo>
                  <a:pt x="4514350" y="3420329"/>
                  <a:pt x="4787408" y="3446470"/>
                  <a:pt x="4389120" y="3416968"/>
                </a:cubicBezTo>
                <a:cubicBezTo>
                  <a:pt x="4363453" y="3410551"/>
                  <a:pt x="4338173" y="3402315"/>
                  <a:pt x="4312118" y="3397717"/>
                </a:cubicBezTo>
                <a:cubicBezTo>
                  <a:pt x="4283507" y="3392668"/>
                  <a:pt x="4253980" y="3393790"/>
                  <a:pt x="4225491" y="3388092"/>
                </a:cubicBezTo>
                <a:cubicBezTo>
                  <a:pt x="4205593" y="3384113"/>
                  <a:pt x="4187637" y="3372822"/>
                  <a:pt x="4167739" y="3368842"/>
                </a:cubicBezTo>
                <a:cubicBezTo>
                  <a:pt x="4154539" y="3366202"/>
                  <a:pt x="3992963" y="3350401"/>
                  <a:pt x="3984859" y="3349591"/>
                </a:cubicBezTo>
                <a:cubicBezTo>
                  <a:pt x="3933742" y="3332552"/>
                  <a:pt x="3871330" y="3312935"/>
                  <a:pt x="3821230" y="3291840"/>
                </a:cubicBezTo>
                <a:cubicBezTo>
                  <a:pt x="3785500" y="3276796"/>
                  <a:pt x="3752320" y="3255387"/>
                  <a:pt x="3715352" y="3243713"/>
                </a:cubicBezTo>
                <a:cubicBezTo>
                  <a:pt x="3690686" y="3235924"/>
                  <a:pt x="3664017" y="3237296"/>
                  <a:pt x="3638350" y="3234088"/>
                </a:cubicBezTo>
                <a:cubicBezTo>
                  <a:pt x="3527667" y="3167679"/>
                  <a:pt x="3667275" y="3242353"/>
                  <a:pt x="3503596" y="3195587"/>
                </a:cubicBezTo>
                <a:cubicBezTo>
                  <a:pt x="3483362" y="3189806"/>
                  <a:pt x="3394630" y="3122564"/>
                  <a:pt x="3388093" y="3118585"/>
                </a:cubicBezTo>
                <a:cubicBezTo>
                  <a:pt x="3257602" y="3039155"/>
                  <a:pt x="3260521" y="3043704"/>
                  <a:pt x="3147461" y="2993456"/>
                </a:cubicBezTo>
                <a:cubicBezTo>
                  <a:pt x="3026970" y="2848867"/>
                  <a:pt x="3178698" y="3017265"/>
                  <a:pt x="3031958" y="2897204"/>
                </a:cubicBezTo>
                <a:cubicBezTo>
                  <a:pt x="2989850" y="2862752"/>
                  <a:pt x="2987846" y="2824264"/>
                  <a:pt x="2954956" y="2781701"/>
                </a:cubicBezTo>
                <a:cubicBezTo>
                  <a:pt x="2916016" y="2731308"/>
                  <a:pt x="2871454" y="2685520"/>
                  <a:pt x="2829828" y="2637322"/>
                </a:cubicBezTo>
                <a:lnTo>
                  <a:pt x="2772076" y="2569945"/>
                </a:lnTo>
                <a:cubicBezTo>
                  <a:pt x="2752825" y="2547486"/>
                  <a:pt x="2728049" y="2528771"/>
                  <a:pt x="2714324" y="2502568"/>
                </a:cubicBezTo>
                <a:cubicBezTo>
                  <a:pt x="2679032" y="2435191"/>
                  <a:pt x="2647085" y="2365953"/>
                  <a:pt x="2608447" y="2300437"/>
                </a:cubicBezTo>
                <a:cubicBezTo>
                  <a:pt x="2573188" y="2240651"/>
                  <a:pt x="2521664" y="2190370"/>
                  <a:pt x="2492943" y="2127183"/>
                </a:cubicBezTo>
                <a:cubicBezTo>
                  <a:pt x="2476901" y="2091890"/>
                  <a:pt x="2462154" y="2055980"/>
                  <a:pt x="2444817" y="2021305"/>
                </a:cubicBezTo>
                <a:cubicBezTo>
                  <a:pt x="2433249" y="1998169"/>
                  <a:pt x="2417884" y="1977064"/>
                  <a:pt x="2406316" y="1953928"/>
                </a:cubicBezTo>
                <a:cubicBezTo>
                  <a:pt x="2323774" y="1788844"/>
                  <a:pt x="2414973" y="1942755"/>
                  <a:pt x="2319689" y="1790298"/>
                </a:cubicBezTo>
                <a:cubicBezTo>
                  <a:pt x="2316480" y="1774256"/>
                  <a:pt x="2314557" y="1757902"/>
                  <a:pt x="2310063" y="1742172"/>
                </a:cubicBezTo>
                <a:cubicBezTo>
                  <a:pt x="2301701" y="1712906"/>
                  <a:pt x="2288159" y="1685173"/>
                  <a:pt x="2281188" y="1655545"/>
                </a:cubicBezTo>
                <a:cubicBezTo>
                  <a:pt x="2275263" y="1630366"/>
                  <a:pt x="2278227" y="1603537"/>
                  <a:pt x="2271562" y="1578543"/>
                </a:cubicBezTo>
                <a:cubicBezTo>
                  <a:pt x="2265266" y="1554933"/>
                  <a:pt x="2251266" y="1534045"/>
                  <a:pt x="2242687" y="1511166"/>
                </a:cubicBezTo>
                <a:cubicBezTo>
                  <a:pt x="2232000" y="1482666"/>
                  <a:pt x="2224049" y="1453203"/>
                  <a:pt x="2213811" y="1424538"/>
                </a:cubicBezTo>
                <a:cubicBezTo>
                  <a:pt x="2208000" y="1408267"/>
                  <a:pt x="2200024" y="1392803"/>
                  <a:pt x="2194560" y="1376412"/>
                </a:cubicBezTo>
                <a:cubicBezTo>
                  <a:pt x="2190377" y="1363862"/>
                  <a:pt x="2188881" y="1350537"/>
                  <a:pt x="2184935" y="1337911"/>
                </a:cubicBezTo>
                <a:cubicBezTo>
                  <a:pt x="2172830" y="1299175"/>
                  <a:pt x="2159268" y="1260909"/>
                  <a:pt x="2146434" y="1222408"/>
                </a:cubicBezTo>
                <a:cubicBezTo>
                  <a:pt x="2144253" y="1207138"/>
                  <a:pt x="2134223" y="1128024"/>
                  <a:pt x="2127183" y="1106905"/>
                </a:cubicBezTo>
                <a:cubicBezTo>
                  <a:pt x="2109059" y="1052532"/>
                  <a:pt x="2097006" y="1037358"/>
                  <a:pt x="2069432" y="991402"/>
                </a:cubicBezTo>
                <a:cubicBezTo>
                  <a:pt x="2063015" y="968943"/>
                  <a:pt x="2058566" y="945826"/>
                  <a:pt x="2050181" y="924025"/>
                </a:cubicBezTo>
                <a:cubicBezTo>
                  <a:pt x="2032090" y="876988"/>
                  <a:pt x="2015733" y="860870"/>
                  <a:pt x="1992430" y="818147"/>
                </a:cubicBezTo>
                <a:cubicBezTo>
                  <a:pt x="1952085" y="744181"/>
                  <a:pt x="1951095" y="715945"/>
                  <a:pt x="1886552" y="635267"/>
                </a:cubicBezTo>
                <a:cubicBezTo>
                  <a:pt x="1873718" y="619225"/>
                  <a:pt x="1859447" y="604234"/>
                  <a:pt x="1848051" y="587141"/>
                </a:cubicBezTo>
                <a:cubicBezTo>
                  <a:pt x="1833702" y="565618"/>
                  <a:pt x="1825930" y="539784"/>
                  <a:pt x="1809550" y="519764"/>
                </a:cubicBezTo>
                <a:cubicBezTo>
                  <a:pt x="1796541" y="503864"/>
                  <a:pt x="1775950" y="495790"/>
                  <a:pt x="1761423" y="481263"/>
                </a:cubicBezTo>
                <a:cubicBezTo>
                  <a:pt x="1740507" y="460347"/>
                  <a:pt x="1724588" y="434802"/>
                  <a:pt x="1703672" y="413886"/>
                </a:cubicBezTo>
                <a:cubicBezTo>
                  <a:pt x="1685953" y="396167"/>
                  <a:pt x="1663639" y="383479"/>
                  <a:pt x="1645920" y="365760"/>
                </a:cubicBezTo>
                <a:cubicBezTo>
                  <a:pt x="1621803" y="341643"/>
                  <a:pt x="1604438" y="310953"/>
                  <a:pt x="1578543" y="288757"/>
                </a:cubicBezTo>
                <a:cubicBezTo>
                  <a:pt x="1558904" y="271923"/>
                  <a:pt x="1532137" y="265401"/>
                  <a:pt x="1511167" y="250256"/>
                </a:cubicBezTo>
                <a:cubicBezTo>
                  <a:pt x="1474200" y="223558"/>
                  <a:pt x="1440680" y="192384"/>
                  <a:pt x="1405289" y="163629"/>
                </a:cubicBezTo>
                <a:cubicBezTo>
                  <a:pt x="1377975" y="141437"/>
                  <a:pt x="1342522" y="110205"/>
                  <a:pt x="1309036" y="96252"/>
                </a:cubicBezTo>
                <a:cubicBezTo>
                  <a:pt x="1287475" y="87268"/>
                  <a:pt x="1263428" y="85468"/>
                  <a:pt x="1241659" y="77002"/>
                </a:cubicBezTo>
                <a:cubicBezTo>
                  <a:pt x="1205527" y="62951"/>
                  <a:pt x="1172080" y="42487"/>
                  <a:pt x="1135781" y="28875"/>
                </a:cubicBezTo>
                <a:cubicBezTo>
                  <a:pt x="1120463" y="23131"/>
                  <a:pt x="1103751" y="22176"/>
                  <a:pt x="1087655" y="19250"/>
                </a:cubicBezTo>
                <a:cubicBezTo>
                  <a:pt x="1038690" y="10348"/>
                  <a:pt x="1012995" y="7210"/>
                  <a:pt x="962527" y="0"/>
                </a:cubicBezTo>
                <a:cubicBezTo>
                  <a:pt x="853049" y="8421"/>
                  <a:pt x="635783" y="6076"/>
                  <a:pt x="529390" y="77002"/>
                </a:cubicBezTo>
                <a:cubicBezTo>
                  <a:pt x="506533" y="92239"/>
                  <a:pt x="482910" y="107216"/>
                  <a:pt x="462013" y="125128"/>
                </a:cubicBezTo>
                <a:cubicBezTo>
                  <a:pt x="416131" y="164455"/>
                  <a:pt x="453379" y="147257"/>
                  <a:pt x="404261" y="163629"/>
                </a:cubicBezTo>
                <a:cubicBezTo>
                  <a:pt x="397844" y="173254"/>
                  <a:pt x="392750" y="183906"/>
                  <a:pt x="385011" y="192505"/>
                </a:cubicBezTo>
                <a:cubicBezTo>
                  <a:pt x="363764" y="216113"/>
                  <a:pt x="335253" y="233455"/>
                  <a:pt x="317634" y="259882"/>
                </a:cubicBezTo>
                <a:cubicBezTo>
                  <a:pt x="274103" y="325175"/>
                  <a:pt x="328490" y="245404"/>
                  <a:pt x="259882" y="336884"/>
                </a:cubicBezTo>
                <a:cubicBezTo>
                  <a:pt x="252941" y="346139"/>
                  <a:pt x="247049" y="356135"/>
                  <a:pt x="240632" y="365760"/>
                </a:cubicBezTo>
                <a:cubicBezTo>
                  <a:pt x="218995" y="452311"/>
                  <a:pt x="248384" y="350632"/>
                  <a:pt x="202131" y="452387"/>
                </a:cubicBezTo>
                <a:cubicBezTo>
                  <a:pt x="193734" y="470860"/>
                  <a:pt x="182880" y="510138"/>
                  <a:pt x="182880" y="510138"/>
                </a:cubicBezTo>
                <a:cubicBezTo>
                  <a:pt x="179419" y="537831"/>
                  <a:pt x="163161" y="662750"/>
                  <a:pt x="163630" y="683393"/>
                </a:cubicBezTo>
                <a:cubicBezTo>
                  <a:pt x="174970" y="1182379"/>
                  <a:pt x="157427" y="885450"/>
                  <a:pt x="192506" y="1049153"/>
                </a:cubicBezTo>
                <a:cubicBezTo>
                  <a:pt x="199362" y="1081146"/>
                  <a:pt x="204900" y="1113413"/>
                  <a:pt x="211756" y="1145406"/>
                </a:cubicBezTo>
                <a:cubicBezTo>
                  <a:pt x="214528" y="1158341"/>
                  <a:pt x="216008" y="1171819"/>
                  <a:pt x="221381" y="1183907"/>
                </a:cubicBezTo>
                <a:cubicBezTo>
                  <a:pt x="228979" y="1201003"/>
                  <a:pt x="240632" y="1215991"/>
                  <a:pt x="250257" y="1232033"/>
                </a:cubicBezTo>
                <a:cubicBezTo>
                  <a:pt x="251836" y="1246245"/>
                  <a:pt x="264012" y="1364052"/>
                  <a:pt x="269508" y="1386037"/>
                </a:cubicBezTo>
                <a:cubicBezTo>
                  <a:pt x="280092" y="1428373"/>
                  <a:pt x="292192" y="1470494"/>
                  <a:pt x="308009" y="1511166"/>
                </a:cubicBezTo>
                <a:cubicBezTo>
                  <a:pt x="314790" y="1528602"/>
                  <a:pt x="327259" y="1543250"/>
                  <a:pt x="336884" y="1559292"/>
                </a:cubicBezTo>
                <a:cubicBezTo>
                  <a:pt x="340093" y="1584959"/>
                  <a:pt x="339845" y="1611300"/>
                  <a:pt x="346510" y="1636294"/>
                </a:cubicBezTo>
                <a:cubicBezTo>
                  <a:pt x="362530" y="1696368"/>
                  <a:pt x="377734" y="1706607"/>
                  <a:pt x="413887" y="1751797"/>
                </a:cubicBezTo>
                <a:cubicBezTo>
                  <a:pt x="420304" y="1767839"/>
                  <a:pt x="427673" y="1783533"/>
                  <a:pt x="433137" y="1799924"/>
                </a:cubicBezTo>
                <a:cubicBezTo>
                  <a:pt x="461500" y="1885015"/>
                  <a:pt x="417385" y="1784606"/>
                  <a:pt x="462013" y="1896176"/>
                </a:cubicBezTo>
                <a:lnTo>
                  <a:pt x="500514" y="1992429"/>
                </a:lnTo>
                <a:cubicBezTo>
                  <a:pt x="519765" y="2040555"/>
                  <a:pt x="525886" y="2096333"/>
                  <a:pt x="558266" y="2136808"/>
                </a:cubicBezTo>
                <a:cubicBezTo>
                  <a:pt x="611220" y="2203000"/>
                  <a:pt x="585371" y="2167840"/>
                  <a:pt x="635268" y="2242686"/>
                </a:cubicBezTo>
                <a:cubicBezTo>
                  <a:pt x="638476" y="2255520"/>
                  <a:pt x="638977" y="2269355"/>
                  <a:pt x="644893" y="2281187"/>
                </a:cubicBezTo>
                <a:cubicBezTo>
                  <a:pt x="658429" y="2308260"/>
                  <a:pt x="681777" y="2330086"/>
                  <a:pt x="693019" y="2358189"/>
                </a:cubicBezTo>
                <a:cubicBezTo>
                  <a:pt x="718228" y="2421210"/>
                  <a:pt x="701903" y="2392493"/>
                  <a:pt x="741146" y="2444816"/>
                </a:cubicBezTo>
                <a:cubicBezTo>
                  <a:pt x="789698" y="2590478"/>
                  <a:pt x="725007" y="2432925"/>
                  <a:pt x="798897" y="2531444"/>
                </a:cubicBezTo>
                <a:cubicBezTo>
                  <a:pt x="809264" y="2545266"/>
                  <a:pt x="809874" y="2564402"/>
                  <a:pt x="818148" y="2579570"/>
                </a:cubicBezTo>
                <a:cubicBezTo>
                  <a:pt x="829227" y="2599881"/>
                  <a:pt x="842445" y="2619059"/>
                  <a:pt x="856649" y="2637322"/>
                </a:cubicBezTo>
                <a:cubicBezTo>
                  <a:pt x="887418" y="2676882"/>
                  <a:pt x="920078" y="2714952"/>
                  <a:pt x="952901" y="2752825"/>
                </a:cubicBezTo>
                <a:cubicBezTo>
                  <a:pt x="961816" y="2763112"/>
                  <a:pt x="973865" y="2770624"/>
                  <a:pt x="981777" y="2781701"/>
                </a:cubicBezTo>
                <a:cubicBezTo>
                  <a:pt x="990117" y="2793377"/>
                  <a:pt x="993069" y="2808263"/>
                  <a:pt x="1001028" y="2820202"/>
                </a:cubicBezTo>
                <a:cubicBezTo>
                  <a:pt x="1033377" y="2868724"/>
                  <a:pt x="1035724" y="2865474"/>
                  <a:pt x="1078030" y="2897204"/>
                </a:cubicBezTo>
                <a:cubicBezTo>
                  <a:pt x="1127917" y="2980347"/>
                  <a:pt x="1093676" y="2932100"/>
                  <a:pt x="1193533" y="3031957"/>
                </a:cubicBezTo>
                <a:cubicBezTo>
                  <a:pt x="1219200" y="3057625"/>
                  <a:pt x="1240332" y="3088825"/>
                  <a:pt x="1270535" y="3108960"/>
                </a:cubicBezTo>
                <a:lnTo>
                  <a:pt x="1443790" y="3224463"/>
                </a:lnTo>
                <a:cubicBezTo>
                  <a:pt x="1482482" y="3276052"/>
                  <a:pt x="1456935" y="3259818"/>
                  <a:pt x="1520792" y="3272589"/>
                </a:cubicBezTo>
                <a:cubicBezTo>
                  <a:pt x="1575191" y="3294349"/>
                  <a:pt x="1644572" y="3319367"/>
                  <a:pt x="1684421" y="3359216"/>
                </a:cubicBezTo>
                <a:cubicBezTo>
                  <a:pt x="1694046" y="3368841"/>
                  <a:pt x="1701971" y="3380541"/>
                  <a:pt x="1713297" y="3388092"/>
                </a:cubicBezTo>
                <a:cubicBezTo>
                  <a:pt x="1750384" y="3412817"/>
                  <a:pt x="1790226" y="3433136"/>
                  <a:pt x="1828800" y="3455469"/>
                </a:cubicBezTo>
                <a:cubicBezTo>
                  <a:pt x="1851186" y="3468429"/>
                  <a:pt x="1871305" y="3486864"/>
                  <a:pt x="1896177" y="3493970"/>
                </a:cubicBezTo>
                <a:lnTo>
                  <a:pt x="1963554" y="3513221"/>
                </a:lnTo>
                <a:cubicBezTo>
                  <a:pt x="2083671" y="3609315"/>
                  <a:pt x="1940166" y="3501524"/>
                  <a:pt x="2213811" y="3638349"/>
                </a:cubicBezTo>
                <a:cubicBezTo>
                  <a:pt x="2332339" y="3697614"/>
                  <a:pt x="2258998" y="3661925"/>
                  <a:pt x="2464068" y="3753852"/>
                </a:cubicBezTo>
                <a:cubicBezTo>
                  <a:pt x="2492903" y="3766778"/>
                  <a:pt x="2520039" y="3784689"/>
                  <a:pt x="2550695" y="3792353"/>
                </a:cubicBezTo>
                <a:cubicBezTo>
                  <a:pt x="2621172" y="3809973"/>
                  <a:pt x="2693801" y="3827222"/>
                  <a:pt x="2762451" y="3850105"/>
                </a:cubicBezTo>
                <a:cubicBezTo>
                  <a:pt x="2781701" y="3856522"/>
                  <a:pt x="2801729" y="3860958"/>
                  <a:pt x="2820202" y="3869355"/>
                </a:cubicBezTo>
                <a:cubicBezTo>
                  <a:pt x="2837234" y="3877097"/>
                  <a:pt x="2851596" y="3889864"/>
                  <a:pt x="2868329" y="3898231"/>
                </a:cubicBezTo>
                <a:cubicBezTo>
                  <a:pt x="2890184" y="3909159"/>
                  <a:pt x="2914255" y="3915406"/>
                  <a:pt x="2935706" y="3927107"/>
                </a:cubicBezTo>
                <a:cubicBezTo>
                  <a:pt x="2984977" y="3953982"/>
                  <a:pt x="3031513" y="3985614"/>
                  <a:pt x="3080084" y="4013734"/>
                </a:cubicBezTo>
                <a:cubicBezTo>
                  <a:pt x="3127039" y="4040918"/>
                  <a:pt x="3118686" y="4030062"/>
                  <a:pt x="3176337" y="4052235"/>
                </a:cubicBezTo>
                <a:cubicBezTo>
                  <a:pt x="3215997" y="4067489"/>
                  <a:pt x="3263698" y="4089650"/>
                  <a:pt x="3301466" y="4109987"/>
                </a:cubicBezTo>
                <a:cubicBezTo>
                  <a:pt x="3324241" y="4122251"/>
                  <a:pt x="3345706" y="4136920"/>
                  <a:pt x="3368842" y="4148488"/>
                </a:cubicBezTo>
                <a:cubicBezTo>
                  <a:pt x="3397105" y="4162620"/>
                  <a:pt x="3427207" y="4172857"/>
                  <a:pt x="3455470" y="4186989"/>
                </a:cubicBezTo>
                <a:cubicBezTo>
                  <a:pt x="3535150" y="4226829"/>
                  <a:pt x="3544981" y="4244306"/>
                  <a:pt x="3628724" y="4273616"/>
                </a:cubicBezTo>
                <a:cubicBezTo>
                  <a:pt x="3663252" y="4285701"/>
                  <a:pt x="3699309" y="4292867"/>
                  <a:pt x="3734602" y="4302492"/>
                </a:cubicBezTo>
                <a:cubicBezTo>
                  <a:pt x="3796694" y="4341299"/>
                  <a:pt x="3827486" y="4365538"/>
                  <a:pt x="3898232" y="4389120"/>
                </a:cubicBezTo>
                <a:cubicBezTo>
                  <a:pt x="4006326" y="4425152"/>
                  <a:pt x="4019815" y="4424365"/>
                  <a:pt x="4109988" y="4437246"/>
                </a:cubicBezTo>
                <a:cubicBezTo>
                  <a:pt x="4154906" y="4456496"/>
                  <a:pt x="4201031" y="4473142"/>
                  <a:pt x="4244741" y="4494997"/>
                </a:cubicBezTo>
                <a:cubicBezTo>
                  <a:pt x="4315219" y="4530236"/>
                  <a:pt x="4411437" y="4579438"/>
                  <a:pt x="4475748" y="4600875"/>
                </a:cubicBezTo>
                <a:cubicBezTo>
                  <a:pt x="4696710" y="4674530"/>
                  <a:pt x="4420356" y="4583383"/>
                  <a:pt x="4658628" y="4658627"/>
                </a:cubicBezTo>
                <a:cubicBezTo>
                  <a:pt x="4687653" y="4667793"/>
                  <a:pt x="4715408" y="4681534"/>
                  <a:pt x="4745255" y="4687503"/>
                </a:cubicBezTo>
                <a:cubicBezTo>
                  <a:pt x="4875713" y="4713594"/>
                  <a:pt x="4949032" y="4716505"/>
                  <a:pt x="5072514" y="4726004"/>
                </a:cubicBezTo>
                <a:cubicBezTo>
                  <a:pt x="5155340" y="4753612"/>
                  <a:pt x="5113662" y="4744201"/>
                  <a:pt x="5216893" y="4754880"/>
                </a:cubicBezTo>
                <a:lnTo>
                  <a:pt x="5409398" y="4774130"/>
                </a:lnTo>
                <a:cubicBezTo>
                  <a:pt x="5912685" y="4941895"/>
                  <a:pt x="5420671" y="4784513"/>
                  <a:pt x="6872438" y="4803006"/>
                </a:cubicBezTo>
                <a:cubicBezTo>
                  <a:pt x="6907873" y="4803457"/>
                  <a:pt x="6943023" y="4809423"/>
                  <a:pt x="6978316" y="4812631"/>
                </a:cubicBezTo>
                <a:lnTo>
                  <a:pt x="8017844" y="4793381"/>
                </a:lnTo>
                <a:cubicBezTo>
                  <a:pt x="8045537" y="4792639"/>
                  <a:pt x="8071335" y="4776260"/>
                  <a:pt x="8094847" y="4764505"/>
                </a:cubicBezTo>
                <a:cubicBezTo>
                  <a:pt x="8107681" y="4751671"/>
                  <a:pt x="8121537" y="4739784"/>
                  <a:pt x="8133348" y="4726004"/>
                </a:cubicBezTo>
                <a:cubicBezTo>
                  <a:pt x="8162555" y="4691929"/>
                  <a:pt x="8145143" y="4705258"/>
                  <a:pt x="8162223" y="4668252"/>
                </a:cubicBezTo>
                <a:cubicBezTo>
                  <a:pt x="8177255" y="4635683"/>
                  <a:pt x="8194308" y="4604084"/>
                  <a:pt x="8210350" y="4572000"/>
                </a:cubicBezTo>
                <a:cubicBezTo>
                  <a:pt x="8230680" y="4470347"/>
                  <a:pt x="8231157" y="4488195"/>
                  <a:pt x="8210350" y="4321743"/>
                </a:cubicBezTo>
                <a:cubicBezTo>
                  <a:pt x="8208436" y="4306428"/>
                  <a:pt x="8169994" y="4271762"/>
                  <a:pt x="8162223" y="4263991"/>
                </a:cubicBezTo>
                <a:cubicBezTo>
                  <a:pt x="8131104" y="4186191"/>
                  <a:pt x="8161506" y="4239262"/>
                  <a:pt x="8094847" y="4177364"/>
                </a:cubicBezTo>
                <a:cubicBezTo>
                  <a:pt x="8064922" y="4149576"/>
                  <a:pt x="8039591" y="4116879"/>
                  <a:pt x="8008219" y="4090736"/>
                </a:cubicBezTo>
                <a:cubicBezTo>
                  <a:pt x="7988969" y="4074694"/>
                  <a:pt x="7968187" y="4060329"/>
                  <a:pt x="7950468" y="4042610"/>
                </a:cubicBezTo>
                <a:cubicBezTo>
                  <a:pt x="7932749" y="4024891"/>
                  <a:pt x="7920660" y="4001956"/>
                  <a:pt x="7902341" y="3984858"/>
                </a:cubicBezTo>
                <a:cubicBezTo>
                  <a:pt x="7856008" y="3941614"/>
                  <a:pt x="7801994" y="3903500"/>
                  <a:pt x="7748337" y="3869355"/>
                </a:cubicBezTo>
                <a:cubicBezTo>
                  <a:pt x="7732554" y="3859311"/>
                  <a:pt x="7716944" y="3848846"/>
                  <a:pt x="7700211" y="3840480"/>
                </a:cubicBezTo>
                <a:cubicBezTo>
                  <a:pt x="7678356" y="3829553"/>
                  <a:pt x="7654689" y="3822532"/>
                  <a:pt x="7632834" y="3811604"/>
                </a:cubicBezTo>
                <a:cubicBezTo>
                  <a:pt x="7579933" y="3785153"/>
                  <a:pt x="7629110" y="3793088"/>
                  <a:pt x="7555832" y="3773103"/>
                </a:cubicBezTo>
                <a:cubicBezTo>
                  <a:pt x="7539078" y="3768534"/>
                  <a:pt x="7443727" y="3756023"/>
                  <a:pt x="7430703" y="3753852"/>
                </a:cubicBezTo>
                <a:lnTo>
                  <a:pt x="7267074" y="3724976"/>
                </a:lnTo>
                <a:cubicBezTo>
                  <a:pt x="7241532" y="3720889"/>
                  <a:pt x="7215762" y="3718373"/>
                  <a:pt x="7190072" y="3715351"/>
                </a:cubicBezTo>
                <a:cubicBezTo>
                  <a:pt x="7161217" y="3711956"/>
                  <a:pt x="7132142" y="3710257"/>
                  <a:pt x="7103444" y="3705726"/>
                </a:cubicBezTo>
                <a:cubicBezTo>
                  <a:pt x="7071125" y="3700623"/>
                  <a:pt x="7039637" y="3690707"/>
                  <a:pt x="7007192" y="3686475"/>
                </a:cubicBezTo>
                <a:cubicBezTo>
                  <a:pt x="6965711" y="3681064"/>
                  <a:pt x="6923640" y="3681470"/>
                  <a:pt x="6882063" y="3676850"/>
                </a:cubicBezTo>
                <a:cubicBezTo>
                  <a:pt x="6836967" y="3671839"/>
                  <a:pt x="6792333" y="3663228"/>
                  <a:pt x="6747310" y="3657600"/>
                </a:cubicBezTo>
                <a:cubicBezTo>
                  <a:pt x="6715315" y="3653601"/>
                  <a:pt x="6683081" y="3651742"/>
                  <a:pt x="6651057" y="3647974"/>
                </a:cubicBezTo>
                <a:cubicBezTo>
                  <a:pt x="6628525" y="3645323"/>
                  <a:pt x="6606058" y="3642079"/>
                  <a:pt x="6583680" y="3638349"/>
                </a:cubicBezTo>
                <a:cubicBezTo>
                  <a:pt x="6567543" y="3635660"/>
                  <a:pt x="6551912" y="3628984"/>
                  <a:pt x="6535554" y="3628724"/>
                </a:cubicBezTo>
                <a:lnTo>
                  <a:pt x="5370897" y="3619098"/>
                </a:lnTo>
                <a:lnTo>
                  <a:pt x="5226518" y="3599848"/>
                </a:lnTo>
                <a:cubicBezTo>
                  <a:pt x="5194504" y="3596006"/>
                  <a:pt x="5162153" y="3595006"/>
                  <a:pt x="5130266" y="3590223"/>
                </a:cubicBezTo>
                <a:cubicBezTo>
                  <a:pt x="5097908" y="3585369"/>
                  <a:pt x="5066500" y="3574870"/>
                  <a:pt x="5034013" y="3570972"/>
                </a:cubicBezTo>
                <a:cubicBezTo>
                  <a:pt x="4986123" y="3565225"/>
                  <a:pt x="4937686" y="3565525"/>
                  <a:pt x="4889634" y="3561347"/>
                </a:cubicBezTo>
                <a:cubicBezTo>
                  <a:pt x="4822216" y="3555485"/>
                  <a:pt x="4699907" y="3533451"/>
                  <a:pt x="4649002" y="3522846"/>
                </a:cubicBezTo>
                <a:cubicBezTo>
                  <a:pt x="4626136" y="3518082"/>
                  <a:pt x="4604195" y="3509613"/>
                  <a:pt x="4581626" y="3503595"/>
                </a:cubicBezTo>
                <a:cubicBezTo>
                  <a:pt x="4556062" y="3496778"/>
                  <a:pt x="4529723" y="3492712"/>
                  <a:pt x="4504623" y="3484345"/>
                </a:cubicBezTo>
                <a:cubicBezTo>
                  <a:pt x="4481442" y="3476618"/>
                  <a:pt x="4460427" y="3463196"/>
                  <a:pt x="4437247" y="3455469"/>
                </a:cubicBezTo>
                <a:cubicBezTo>
                  <a:pt x="4381552" y="3436904"/>
                  <a:pt x="4349293" y="3434654"/>
                  <a:pt x="4292868" y="3426593"/>
                </a:cubicBezTo>
                <a:cubicBezTo>
                  <a:pt x="4260784" y="3416968"/>
                  <a:pt x="4228202" y="3408865"/>
                  <a:pt x="4196615" y="3397717"/>
                </a:cubicBezTo>
                <a:cubicBezTo>
                  <a:pt x="4173573" y="3389585"/>
                  <a:pt x="4152560" y="3376130"/>
                  <a:pt x="4129238" y="3368842"/>
                </a:cubicBezTo>
                <a:cubicBezTo>
                  <a:pt x="3920411" y="3303584"/>
                  <a:pt x="4147726" y="3444032"/>
                  <a:pt x="3763478" y="3224463"/>
                </a:cubicBezTo>
                <a:cubicBezTo>
                  <a:pt x="3718560" y="3198796"/>
                  <a:pt x="3668003" y="3181130"/>
                  <a:pt x="3628724" y="3147461"/>
                </a:cubicBezTo>
                <a:cubicBezTo>
                  <a:pt x="3606265" y="3128210"/>
                  <a:pt x="3585418" y="3106902"/>
                  <a:pt x="3561348" y="3089709"/>
                </a:cubicBezTo>
                <a:cubicBezTo>
                  <a:pt x="3540299" y="3074674"/>
                  <a:pt x="3515494" y="3065556"/>
                  <a:pt x="3493971" y="3051208"/>
                </a:cubicBezTo>
                <a:cubicBezTo>
                  <a:pt x="3476877" y="3039812"/>
                  <a:pt x="3462938" y="3024103"/>
                  <a:pt x="3445844" y="3012707"/>
                </a:cubicBezTo>
                <a:cubicBezTo>
                  <a:pt x="3424321" y="2998359"/>
                  <a:pt x="3398544" y="2990518"/>
                  <a:pt x="3378468" y="2974206"/>
                </a:cubicBezTo>
                <a:cubicBezTo>
                  <a:pt x="3149777" y="2788393"/>
                  <a:pt x="3371872" y="2961973"/>
                  <a:pt x="3262964" y="2839452"/>
                </a:cubicBezTo>
                <a:cubicBezTo>
                  <a:pt x="3249315" y="2824097"/>
                  <a:pt x="3229365" y="2815478"/>
                  <a:pt x="3214838" y="2800951"/>
                </a:cubicBezTo>
                <a:cubicBezTo>
                  <a:pt x="3147717" y="2733830"/>
                  <a:pt x="3202219" y="2769146"/>
                  <a:pt x="3137836" y="2685448"/>
                </a:cubicBezTo>
                <a:cubicBezTo>
                  <a:pt x="3121237" y="2663869"/>
                  <a:pt x="3097091" y="2648955"/>
                  <a:pt x="3080084" y="2627696"/>
                </a:cubicBezTo>
                <a:cubicBezTo>
                  <a:pt x="3045601" y="2584592"/>
                  <a:pt x="3017721" y="2536515"/>
                  <a:pt x="2983832" y="2492943"/>
                </a:cubicBezTo>
                <a:cubicBezTo>
                  <a:pt x="2950288" y="2449815"/>
                  <a:pt x="2913340" y="2409445"/>
                  <a:pt x="2877954" y="2367814"/>
                </a:cubicBezTo>
                <a:cubicBezTo>
                  <a:pt x="2858796" y="2345276"/>
                  <a:pt x="2837395" y="2324507"/>
                  <a:pt x="2820202" y="2300437"/>
                </a:cubicBezTo>
                <a:cubicBezTo>
                  <a:pt x="2804160" y="2277978"/>
                  <a:pt x="2789128" y="2254763"/>
                  <a:pt x="2772076" y="2233061"/>
                </a:cubicBezTo>
                <a:cubicBezTo>
                  <a:pt x="2753801" y="2209802"/>
                  <a:pt x="2730002" y="2190768"/>
                  <a:pt x="2714324" y="2165684"/>
                </a:cubicBezTo>
                <a:cubicBezTo>
                  <a:pt x="2697576" y="2138888"/>
                  <a:pt x="2687276" y="2108507"/>
                  <a:pt x="2675823" y="2079056"/>
                </a:cubicBezTo>
                <a:cubicBezTo>
                  <a:pt x="2664791" y="2050688"/>
                  <a:pt x="2663407" y="2018032"/>
                  <a:pt x="2646948" y="1992429"/>
                </a:cubicBezTo>
                <a:cubicBezTo>
                  <a:pt x="2633397" y="1971350"/>
                  <a:pt x="2605504" y="1963329"/>
                  <a:pt x="2589196" y="1944303"/>
                </a:cubicBezTo>
                <a:cubicBezTo>
                  <a:pt x="2566610" y="1917953"/>
                  <a:pt x="2548374" y="1887970"/>
                  <a:pt x="2531444" y="1857675"/>
                </a:cubicBezTo>
                <a:cubicBezTo>
                  <a:pt x="2363501" y="1557145"/>
                  <a:pt x="2470368" y="1697110"/>
                  <a:pt x="2367815" y="1568917"/>
                </a:cubicBezTo>
                <a:cubicBezTo>
                  <a:pt x="2363083" y="1554721"/>
                  <a:pt x="2333436" y="1460131"/>
                  <a:pt x="2319689" y="1434164"/>
                </a:cubicBezTo>
                <a:cubicBezTo>
                  <a:pt x="2298834" y="1394771"/>
                  <a:pt x="2268866" y="1360046"/>
                  <a:pt x="2252312" y="1318661"/>
                </a:cubicBezTo>
                <a:cubicBezTo>
                  <a:pt x="2245895" y="1302619"/>
                  <a:pt x="2238525" y="1286925"/>
                  <a:pt x="2233061" y="1270534"/>
                </a:cubicBezTo>
                <a:cubicBezTo>
                  <a:pt x="2221270" y="1235161"/>
                  <a:pt x="2225705" y="1218337"/>
                  <a:pt x="2204186" y="1183907"/>
                </a:cubicBezTo>
                <a:cubicBezTo>
                  <a:pt x="2196972" y="1172364"/>
                  <a:pt x="2182861" y="1166357"/>
                  <a:pt x="2175310" y="1155031"/>
                </a:cubicBezTo>
                <a:cubicBezTo>
                  <a:pt x="2150585" y="1117944"/>
                  <a:pt x="2131175" y="1077561"/>
                  <a:pt x="2107933" y="1039528"/>
                </a:cubicBezTo>
                <a:cubicBezTo>
                  <a:pt x="2095869" y="1019786"/>
                  <a:pt x="2069432" y="981776"/>
                  <a:pt x="2069432" y="981776"/>
                </a:cubicBezTo>
                <a:cubicBezTo>
                  <a:pt x="2066224" y="968942"/>
                  <a:pt x="2066613" y="954618"/>
                  <a:pt x="2059807" y="943275"/>
                </a:cubicBezTo>
                <a:cubicBezTo>
                  <a:pt x="1996765" y="838207"/>
                  <a:pt x="2032767" y="923266"/>
                  <a:pt x="1982804" y="856648"/>
                </a:cubicBezTo>
                <a:cubicBezTo>
                  <a:pt x="1971579" y="841682"/>
                  <a:pt x="1965414" y="823289"/>
                  <a:pt x="1953929" y="808522"/>
                </a:cubicBezTo>
                <a:cubicBezTo>
                  <a:pt x="1942786" y="794196"/>
                  <a:pt x="1927240" y="783801"/>
                  <a:pt x="1915428" y="770021"/>
                </a:cubicBezTo>
                <a:cubicBezTo>
                  <a:pt x="1864759" y="710908"/>
                  <a:pt x="1936660" y="771507"/>
                  <a:pt x="1857676" y="712269"/>
                </a:cubicBezTo>
                <a:cubicBezTo>
                  <a:pt x="1848051" y="696227"/>
                  <a:pt x="1840025" y="679109"/>
                  <a:pt x="1828800" y="664143"/>
                </a:cubicBezTo>
                <a:cubicBezTo>
                  <a:pt x="1789225" y="611377"/>
                  <a:pt x="1700269" y="582863"/>
                  <a:pt x="1655546" y="558265"/>
                </a:cubicBezTo>
                <a:cubicBezTo>
                  <a:pt x="1468497" y="455388"/>
                  <a:pt x="1729714" y="596992"/>
                  <a:pt x="1568918" y="500513"/>
                </a:cubicBezTo>
                <a:cubicBezTo>
                  <a:pt x="1550463" y="489440"/>
                  <a:pt x="1529622" y="482710"/>
                  <a:pt x="1511167" y="471637"/>
                </a:cubicBezTo>
                <a:cubicBezTo>
                  <a:pt x="1497411" y="463384"/>
                  <a:pt x="1487014" y="449936"/>
                  <a:pt x="1472666" y="442762"/>
                </a:cubicBezTo>
                <a:cubicBezTo>
                  <a:pt x="1454516" y="433687"/>
                  <a:pt x="1434600" y="428432"/>
                  <a:pt x="1414914" y="423511"/>
                </a:cubicBezTo>
                <a:cubicBezTo>
                  <a:pt x="1379561" y="414673"/>
                  <a:pt x="1328288" y="400559"/>
                  <a:pt x="1289786" y="394635"/>
                </a:cubicBezTo>
                <a:cubicBezTo>
                  <a:pt x="1264219" y="390702"/>
                  <a:pt x="1238451" y="388218"/>
                  <a:pt x="1212783" y="385010"/>
                </a:cubicBezTo>
                <a:cubicBezTo>
                  <a:pt x="1094072" y="388218"/>
                  <a:pt x="975263" y="388849"/>
                  <a:pt x="856649" y="394635"/>
                </a:cubicBezTo>
                <a:cubicBezTo>
                  <a:pt x="812257" y="396801"/>
                  <a:pt x="824493" y="405901"/>
                  <a:pt x="789272" y="423511"/>
                </a:cubicBezTo>
                <a:cubicBezTo>
                  <a:pt x="748184" y="444055"/>
                  <a:pt x="705231" y="460719"/>
                  <a:pt x="664143" y="481263"/>
                </a:cubicBezTo>
                <a:cubicBezTo>
                  <a:pt x="649289" y="488690"/>
                  <a:pt x="565900" y="541006"/>
                  <a:pt x="558266" y="548640"/>
                </a:cubicBezTo>
                <a:cubicBezTo>
                  <a:pt x="545432" y="561474"/>
                  <a:pt x="533544" y="575329"/>
                  <a:pt x="519764" y="587141"/>
                </a:cubicBezTo>
                <a:cubicBezTo>
                  <a:pt x="474299" y="626110"/>
                  <a:pt x="507004" y="586631"/>
                  <a:pt x="452388" y="625642"/>
                </a:cubicBezTo>
                <a:cubicBezTo>
                  <a:pt x="391317" y="669264"/>
                  <a:pt x="456253" y="639616"/>
                  <a:pt x="394636" y="693018"/>
                </a:cubicBezTo>
                <a:cubicBezTo>
                  <a:pt x="150843" y="904306"/>
                  <a:pt x="356069" y="702710"/>
                  <a:pt x="240632" y="818147"/>
                </a:cubicBezTo>
                <a:cubicBezTo>
                  <a:pt x="234215" y="834189"/>
                  <a:pt x="229655" y="851105"/>
                  <a:pt x="221381" y="866273"/>
                </a:cubicBezTo>
                <a:cubicBezTo>
                  <a:pt x="210302" y="886584"/>
                  <a:pt x="193227" y="903331"/>
                  <a:pt x="182880" y="924025"/>
                </a:cubicBezTo>
                <a:cubicBezTo>
                  <a:pt x="158457" y="972873"/>
                  <a:pt x="171589" y="950587"/>
                  <a:pt x="144379" y="991402"/>
                </a:cubicBezTo>
                <a:cubicBezTo>
                  <a:pt x="118456" y="1121021"/>
                  <a:pt x="160739" y="965227"/>
                  <a:pt x="96253" y="1068404"/>
                </a:cubicBezTo>
                <a:cubicBezTo>
                  <a:pt x="87582" y="1082277"/>
                  <a:pt x="92372" y="1101212"/>
                  <a:pt x="86628" y="1116530"/>
                </a:cubicBezTo>
                <a:cubicBezTo>
                  <a:pt x="82566" y="1127362"/>
                  <a:pt x="73794" y="1135781"/>
                  <a:pt x="67377" y="1145406"/>
                </a:cubicBezTo>
                <a:cubicBezTo>
                  <a:pt x="49546" y="1252396"/>
                  <a:pt x="67114" y="1165496"/>
                  <a:pt x="19251" y="1318661"/>
                </a:cubicBezTo>
                <a:cubicBezTo>
                  <a:pt x="6003" y="1361056"/>
                  <a:pt x="6084" y="1385492"/>
                  <a:pt x="0" y="1434164"/>
                </a:cubicBezTo>
                <a:cubicBezTo>
                  <a:pt x="3209" y="1514374"/>
                  <a:pt x="1894" y="1594894"/>
                  <a:pt x="9626" y="1674795"/>
                </a:cubicBezTo>
                <a:cubicBezTo>
                  <a:pt x="11581" y="1694993"/>
                  <a:pt x="24313" y="1712775"/>
                  <a:pt x="28876" y="1732547"/>
                </a:cubicBezTo>
                <a:cubicBezTo>
                  <a:pt x="33977" y="1754653"/>
                  <a:pt x="35850" y="1777392"/>
                  <a:pt x="38501" y="1799924"/>
                </a:cubicBezTo>
                <a:cubicBezTo>
                  <a:pt x="42238" y="1831684"/>
                  <a:pt x="49299" y="1925516"/>
                  <a:pt x="57752" y="1963553"/>
                </a:cubicBezTo>
                <a:cubicBezTo>
                  <a:pt x="65688" y="1999264"/>
                  <a:pt x="75060" y="2034727"/>
                  <a:pt x="86628" y="2069431"/>
                </a:cubicBezTo>
                <a:cubicBezTo>
                  <a:pt x="97556" y="2102214"/>
                  <a:pt x="125129" y="2165684"/>
                  <a:pt x="125129" y="2165684"/>
                </a:cubicBezTo>
                <a:cubicBezTo>
                  <a:pt x="132094" y="2207473"/>
                  <a:pt x="135411" y="2231207"/>
                  <a:pt x="144379" y="2271562"/>
                </a:cubicBezTo>
                <a:cubicBezTo>
                  <a:pt x="147249" y="2284476"/>
                  <a:pt x="148631" y="2297975"/>
                  <a:pt x="154004" y="2310063"/>
                </a:cubicBezTo>
                <a:cubicBezTo>
                  <a:pt x="161602" y="2327159"/>
                  <a:pt x="173255" y="2342147"/>
                  <a:pt x="182880" y="2358189"/>
                </a:cubicBezTo>
                <a:cubicBezTo>
                  <a:pt x="212362" y="2505598"/>
                  <a:pt x="193910" y="2442137"/>
                  <a:pt x="269508" y="2627696"/>
                </a:cubicBezTo>
                <a:cubicBezTo>
                  <a:pt x="281430" y="2656960"/>
                  <a:pt x="290481" y="2688032"/>
                  <a:pt x="308009" y="2714324"/>
                </a:cubicBezTo>
                <a:cubicBezTo>
                  <a:pt x="470472" y="2958020"/>
                  <a:pt x="345425" y="2744249"/>
                  <a:pt x="452388" y="2877953"/>
                </a:cubicBezTo>
                <a:cubicBezTo>
                  <a:pt x="464075" y="2892562"/>
                  <a:pt x="471146" y="2910343"/>
                  <a:pt x="481263" y="2926080"/>
                </a:cubicBezTo>
                <a:cubicBezTo>
                  <a:pt x="500030" y="2955273"/>
                  <a:pt x="521160" y="2982948"/>
                  <a:pt x="539015" y="3012707"/>
                </a:cubicBezTo>
                <a:cubicBezTo>
                  <a:pt x="548640" y="3028749"/>
                  <a:pt x="556666" y="3045867"/>
                  <a:pt x="567891" y="3060833"/>
                </a:cubicBezTo>
                <a:cubicBezTo>
                  <a:pt x="576058" y="3071723"/>
                  <a:pt x="587142" y="3080084"/>
                  <a:pt x="596767" y="3089709"/>
                </a:cubicBezTo>
                <a:cubicBezTo>
                  <a:pt x="603184" y="3112168"/>
                  <a:pt x="607033" y="3135525"/>
                  <a:pt x="616017" y="3157086"/>
                </a:cubicBezTo>
                <a:cubicBezTo>
                  <a:pt x="633482" y="3199003"/>
                  <a:pt x="704695" y="3281619"/>
                  <a:pt x="721895" y="3301465"/>
                </a:cubicBezTo>
                <a:cubicBezTo>
                  <a:pt x="736753" y="3318609"/>
                  <a:pt x="756409" y="3331442"/>
                  <a:pt x="770021" y="3349591"/>
                </a:cubicBezTo>
                <a:cubicBezTo>
                  <a:pt x="785541" y="3370285"/>
                  <a:pt x="792751" y="3396465"/>
                  <a:pt x="808522" y="3416968"/>
                </a:cubicBezTo>
                <a:cubicBezTo>
                  <a:pt x="825121" y="3438547"/>
                  <a:pt x="848688" y="3453937"/>
                  <a:pt x="866274" y="3474720"/>
                </a:cubicBezTo>
                <a:cubicBezTo>
                  <a:pt x="884102" y="3495789"/>
                  <a:pt x="896923" y="3520735"/>
                  <a:pt x="914400" y="3542096"/>
                </a:cubicBezTo>
                <a:cubicBezTo>
                  <a:pt x="925893" y="3556143"/>
                  <a:pt x="942226" y="3565919"/>
                  <a:pt x="952901" y="3580597"/>
                </a:cubicBezTo>
                <a:cubicBezTo>
                  <a:pt x="1027238" y="3682810"/>
                  <a:pt x="953420" y="3619487"/>
                  <a:pt x="1029903" y="3676850"/>
                </a:cubicBezTo>
                <a:cubicBezTo>
                  <a:pt x="1089128" y="3775556"/>
                  <a:pt x="1045550" y="3711747"/>
                  <a:pt x="1183908" y="3850105"/>
                </a:cubicBezTo>
                <a:cubicBezTo>
                  <a:pt x="1199950" y="3866147"/>
                  <a:pt x="1213157" y="3885647"/>
                  <a:pt x="1232034" y="3898231"/>
                </a:cubicBezTo>
                <a:cubicBezTo>
                  <a:pt x="1270535" y="3923898"/>
                  <a:pt x="1309985" y="3948196"/>
                  <a:pt x="1347537" y="3975233"/>
                </a:cubicBezTo>
                <a:cubicBezTo>
                  <a:pt x="1390242" y="4005980"/>
                  <a:pt x="1435456" y="4034276"/>
                  <a:pt x="1472666" y="4071486"/>
                </a:cubicBezTo>
                <a:cubicBezTo>
                  <a:pt x="1493308" y="4092128"/>
                  <a:pt x="1541119" y="4143482"/>
                  <a:pt x="1568918" y="4158113"/>
                </a:cubicBezTo>
                <a:cubicBezTo>
                  <a:pt x="1612163" y="4180874"/>
                  <a:pt x="1661241" y="4191619"/>
                  <a:pt x="1703672" y="4215865"/>
                </a:cubicBezTo>
                <a:cubicBezTo>
                  <a:pt x="1914656" y="4336427"/>
                  <a:pt x="1760896" y="4249744"/>
                  <a:pt x="1944303" y="4350618"/>
                </a:cubicBezTo>
                <a:cubicBezTo>
                  <a:pt x="1973247" y="4366537"/>
                  <a:pt x="2000902" y="4384982"/>
                  <a:pt x="2030931" y="4398745"/>
                </a:cubicBezTo>
                <a:cubicBezTo>
                  <a:pt x="2107933" y="4434038"/>
                  <a:pt x="2180217" y="4482336"/>
                  <a:pt x="2261937" y="4504623"/>
                </a:cubicBezTo>
                <a:cubicBezTo>
                  <a:pt x="2297230" y="4514248"/>
                  <a:pt x="2333436" y="4520997"/>
                  <a:pt x="2367815" y="4533498"/>
                </a:cubicBezTo>
                <a:cubicBezTo>
                  <a:pt x="2404249" y="4546747"/>
                  <a:pt x="2437031" y="4569022"/>
                  <a:pt x="2473693" y="4581625"/>
                </a:cubicBezTo>
                <a:cubicBezTo>
                  <a:pt x="2640465" y="4638953"/>
                  <a:pt x="2628525" y="4633463"/>
                  <a:pt x="2752826" y="4649002"/>
                </a:cubicBezTo>
                <a:cubicBezTo>
                  <a:pt x="2788118" y="4665044"/>
                  <a:pt x="2821818" y="4685195"/>
                  <a:pt x="2858703" y="4697128"/>
                </a:cubicBezTo>
                <a:cubicBezTo>
                  <a:pt x="2931263" y="4720603"/>
                  <a:pt x="3010394" y="4723907"/>
                  <a:pt x="3080084" y="4754880"/>
                </a:cubicBezTo>
                <a:cubicBezTo>
                  <a:pt x="3237978" y="4825055"/>
                  <a:pt x="3263389" y="4842080"/>
                  <a:pt x="3503596" y="4880008"/>
                </a:cubicBezTo>
                <a:cubicBezTo>
                  <a:pt x="3564556" y="4889633"/>
                  <a:pt x="3625793" y="4897646"/>
                  <a:pt x="3686476" y="4908884"/>
                </a:cubicBezTo>
                <a:cubicBezTo>
                  <a:pt x="3712491" y="4913702"/>
                  <a:pt x="3737698" y="4922185"/>
                  <a:pt x="3763478" y="4928134"/>
                </a:cubicBezTo>
                <a:cubicBezTo>
                  <a:pt x="3779419" y="4931813"/>
                  <a:pt x="3795821" y="4933455"/>
                  <a:pt x="3811604" y="4937760"/>
                </a:cubicBezTo>
                <a:cubicBezTo>
                  <a:pt x="3831181" y="4943099"/>
                  <a:pt x="3849670" y="4952089"/>
                  <a:pt x="3869356" y="4957010"/>
                </a:cubicBezTo>
                <a:cubicBezTo>
                  <a:pt x="3882190" y="4960218"/>
                  <a:pt x="3895137" y="4963001"/>
                  <a:pt x="3907857" y="4966635"/>
                </a:cubicBezTo>
                <a:cubicBezTo>
                  <a:pt x="3939985" y="4975815"/>
                  <a:pt x="3946565" y="4983333"/>
                  <a:pt x="3984859" y="4985886"/>
                </a:cubicBezTo>
                <a:cubicBezTo>
                  <a:pt x="4161193" y="4997642"/>
                  <a:pt x="4337786" y="5005137"/>
                  <a:pt x="4514249" y="5014762"/>
                </a:cubicBezTo>
                <a:lnTo>
                  <a:pt x="4677878" y="5034012"/>
                </a:lnTo>
                <a:cubicBezTo>
                  <a:pt x="4697230" y="5036536"/>
                  <a:pt x="4716154" y="5042381"/>
                  <a:pt x="4735630" y="5043637"/>
                </a:cubicBezTo>
                <a:cubicBezTo>
                  <a:pt x="4915186" y="5055221"/>
                  <a:pt x="5094973" y="5062888"/>
                  <a:pt x="5274644" y="5072513"/>
                </a:cubicBezTo>
                <a:cubicBezTo>
                  <a:pt x="5566430" y="5145461"/>
                  <a:pt x="5250535" y="5072699"/>
                  <a:pt x="5986914" y="5101389"/>
                </a:cubicBezTo>
                <a:cubicBezTo>
                  <a:pt x="6022758" y="5102786"/>
                  <a:pt x="6057281" y="5115567"/>
                  <a:pt x="6092792" y="5120640"/>
                </a:cubicBezTo>
                <a:cubicBezTo>
                  <a:pt x="6124712" y="5125200"/>
                  <a:pt x="6156819" y="5129154"/>
                  <a:pt x="6189044" y="5130265"/>
                </a:cubicBezTo>
                <a:cubicBezTo>
                  <a:pt x="6342990" y="5135573"/>
                  <a:pt x="6497053" y="5136682"/>
                  <a:pt x="6651057" y="5139890"/>
                </a:cubicBezTo>
                <a:cubicBezTo>
                  <a:pt x="6705365" y="5148941"/>
                  <a:pt x="6817177" y="5168220"/>
                  <a:pt x="6853188" y="5168766"/>
                </a:cubicBezTo>
                <a:lnTo>
                  <a:pt x="7344076" y="5159141"/>
                </a:lnTo>
                <a:cubicBezTo>
                  <a:pt x="7369743" y="5149516"/>
                  <a:pt x="7395774" y="5140809"/>
                  <a:pt x="7421078" y="5130265"/>
                </a:cubicBezTo>
                <a:cubicBezTo>
                  <a:pt x="7496577" y="5098806"/>
                  <a:pt x="7422457" y="5120294"/>
                  <a:pt x="7498080" y="5101389"/>
                </a:cubicBezTo>
                <a:cubicBezTo>
                  <a:pt x="7510914" y="5094972"/>
                  <a:pt x="7523259" y="5087467"/>
                  <a:pt x="7536581" y="5082138"/>
                </a:cubicBezTo>
                <a:cubicBezTo>
                  <a:pt x="7585426" y="5062600"/>
                  <a:pt x="7594129" y="5062929"/>
                  <a:pt x="7642459" y="5053263"/>
                </a:cubicBezTo>
                <a:cubicBezTo>
                  <a:pt x="7658501" y="5040429"/>
                  <a:pt x="7676059" y="5029289"/>
                  <a:pt x="7690586" y="5014762"/>
                </a:cubicBezTo>
                <a:cubicBezTo>
                  <a:pt x="7701929" y="5003419"/>
                  <a:pt x="7710137" y="4989315"/>
                  <a:pt x="7719461" y="4976261"/>
                </a:cubicBezTo>
                <a:cubicBezTo>
                  <a:pt x="7726185" y="4966847"/>
                  <a:pt x="7730532" y="4955565"/>
                  <a:pt x="7738712" y="4947385"/>
                </a:cubicBezTo>
                <a:cubicBezTo>
                  <a:pt x="7746142" y="4939955"/>
                  <a:pt x="7811759" y="4890136"/>
                  <a:pt x="7825339" y="4870383"/>
                </a:cubicBezTo>
                <a:cubicBezTo>
                  <a:pt x="7883443" y="4785868"/>
                  <a:pt x="7888178" y="4773579"/>
                  <a:pt x="7921592" y="4706753"/>
                </a:cubicBezTo>
                <a:cubicBezTo>
                  <a:pt x="7924800" y="4693919"/>
                  <a:pt x="7928347" y="4681166"/>
                  <a:pt x="7931217" y="4668252"/>
                </a:cubicBezTo>
                <a:cubicBezTo>
                  <a:pt x="7934099" y="4655284"/>
                  <a:pt x="7941084" y="4607671"/>
                  <a:pt x="7950468" y="4591250"/>
                </a:cubicBezTo>
                <a:cubicBezTo>
                  <a:pt x="7958427" y="4577322"/>
                  <a:pt x="7972169" y="4567097"/>
                  <a:pt x="7979343" y="4552749"/>
                </a:cubicBezTo>
                <a:cubicBezTo>
                  <a:pt x="7991602" y="4528230"/>
                  <a:pt x="7999550" y="4501753"/>
                  <a:pt x="8008219" y="4475747"/>
                </a:cubicBezTo>
                <a:cubicBezTo>
                  <a:pt x="8012402" y="4463197"/>
                  <a:pt x="8012471" y="4449334"/>
                  <a:pt x="8017844" y="4437246"/>
                </a:cubicBezTo>
                <a:cubicBezTo>
                  <a:pt x="8025442" y="4420150"/>
                  <a:pt x="8037095" y="4405162"/>
                  <a:pt x="8046720" y="4389120"/>
                </a:cubicBezTo>
                <a:cubicBezTo>
                  <a:pt x="8049929" y="4373078"/>
                  <a:pt x="8052378" y="4356865"/>
                  <a:pt x="8056346" y="4340993"/>
                </a:cubicBezTo>
                <a:cubicBezTo>
                  <a:pt x="8058807" y="4331150"/>
                  <a:pt x="8065971" y="4322263"/>
                  <a:pt x="8065971" y="4312117"/>
                </a:cubicBezTo>
                <a:cubicBezTo>
                  <a:pt x="8065971" y="4231843"/>
                  <a:pt x="8061686" y="4151583"/>
                  <a:pt x="8056346" y="4071486"/>
                </a:cubicBezTo>
                <a:cubicBezTo>
                  <a:pt x="8055258" y="4055162"/>
                  <a:pt x="8052464" y="4038678"/>
                  <a:pt x="8046720" y="4023360"/>
                </a:cubicBezTo>
                <a:cubicBezTo>
                  <a:pt x="8043200" y="4013974"/>
                  <a:pt x="8000257" y="3958201"/>
                  <a:pt x="7998594" y="3955983"/>
                </a:cubicBezTo>
                <a:cubicBezTo>
                  <a:pt x="7976252" y="3888955"/>
                  <a:pt x="7997613" y="3940401"/>
                  <a:pt x="7911967" y="3840480"/>
                </a:cubicBezTo>
                <a:cubicBezTo>
                  <a:pt x="7893833" y="3819324"/>
                  <a:pt x="7859983" y="3770531"/>
                  <a:pt x="7834964" y="3753852"/>
                </a:cubicBezTo>
                <a:cubicBezTo>
                  <a:pt x="7811087" y="3737934"/>
                  <a:pt x="7783629" y="3728185"/>
                  <a:pt x="7757962" y="3715351"/>
                </a:cubicBezTo>
                <a:lnTo>
                  <a:pt x="7680960" y="3676850"/>
                </a:lnTo>
                <a:cubicBezTo>
                  <a:pt x="7668126" y="3670433"/>
                  <a:pt x="7656379" y="3661080"/>
                  <a:pt x="7642459" y="3657600"/>
                </a:cubicBezTo>
                <a:cubicBezTo>
                  <a:pt x="7629625" y="3654391"/>
                  <a:pt x="7616344" y="3652619"/>
                  <a:pt x="7603958" y="3647974"/>
                </a:cubicBezTo>
                <a:cubicBezTo>
                  <a:pt x="7590523" y="3642936"/>
                  <a:pt x="7579069" y="3633261"/>
                  <a:pt x="7565457" y="3628724"/>
                </a:cubicBezTo>
                <a:cubicBezTo>
                  <a:pt x="7546911" y="3622542"/>
                  <a:pt x="7475351" y="3613113"/>
                  <a:pt x="7459579" y="3609473"/>
                </a:cubicBezTo>
                <a:cubicBezTo>
                  <a:pt x="7371054" y="3589045"/>
                  <a:pt x="7401839" y="3581946"/>
                  <a:pt x="7295950" y="3580597"/>
                </a:cubicBezTo>
                <a:lnTo>
                  <a:pt x="5881036" y="3570972"/>
                </a:lnTo>
                <a:cubicBezTo>
                  <a:pt x="5839327" y="3567764"/>
                  <a:pt x="5797229" y="3567871"/>
                  <a:pt x="5755908" y="3561347"/>
                </a:cubicBezTo>
                <a:cubicBezTo>
                  <a:pt x="5735864" y="3558182"/>
                  <a:pt x="5718054" y="3546076"/>
                  <a:pt x="5698156" y="3542096"/>
                </a:cubicBezTo>
                <a:cubicBezTo>
                  <a:pt x="5669667" y="3536398"/>
                  <a:pt x="5640405" y="3535679"/>
                  <a:pt x="5611529" y="3532471"/>
                </a:cubicBezTo>
                <a:cubicBezTo>
                  <a:pt x="5585862" y="3522846"/>
                  <a:pt x="5559979" y="3513776"/>
                  <a:pt x="5534527" y="3503595"/>
                </a:cubicBezTo>
                <a:cubicBezTo>
                  <a:pt x="5463155" y="3475046"/>
                  <a:pt x="5473940" y="3472325"/>
                  <a:pt x="5399773" y="3455469"/>
                </a:cubicBezTo>
                <a:cubicBezTo>
                  <a:pt x="5230804" y="3417066"/>
                  <a:pt x="5239590" y="3434057"/>
                  <a:pt x="5053263" y="3368842"/>
                </a:cubicBezTo>
                <a:cubicBezTo>
                  <a:pt x="4924926" y="3323924"/>
                  <a:pt x="4799263" y="3270479"/>
                  <a:pt x="4668253" y="3234088"/>
                </a:cubicBezTo>
                <a:cubicBezTo>
                  <a:pt x="4610501" y="3218046"/>
                  <a:pt x="4550090" y="3209573"/>
                  <a:pt x="4494998" y="3185962"/>
                </a:cubicBezTo>
                <a:cubicBezTo>
                  <a:pt x="4472539" y="3176337"/>
                  <a:pt x="4449181" y="3168585"/>
                  <a:pt x="4427621" y="3157086"/>
                </a:cubicBezTo>
                <a:cubicBezTo>
                  <a:pt x="4400914" y="3142842"/>
                  <a:pt x="4379161" y="3119034"/>
                  <a:pt x="4350619" y="3108960"/>
                </a:cubicBezTo>
                <a:cubicBezTo>
                  <a:pt x="4323222" y="3099290"/>
                  <a:pt x="4292868" y="3102543"/>
                  <a:pt x="4263992" y="3099334"/>
                </a:cubicBezTo>
                <a:cubicBezTo>
                  <a:pt x="4241533" y="3089709"/>
                  <a:pt x="4218470" y="3081386"/>
                  <a:pt x="4196615" y="3070458"/>
                </a:cubicBezTo>
                <a:cubicBezTo>
                  <a:pt x="4055402" y="2999851"/>
                  <a:pt x="4192553" y="3057283"/>
                  <a:pt x="4081112" y="3012707"/>
                </a:cubicBezTo>
                <a:cubicBezTo>
                  <a:pt x="4042441" y="2981770"/>
                  <a:pt x="4028688" y="2967244"/>
                  <a:pt x="3984859" y="2945330"/>
                </a:cubicBezTo>
                <a:cubicBezTo>
                  <a:pt x="3969405" y="2937603"/>
                  <a:pt x="3951476" y="2935089"/>
                  <a:pt x="3936733" y="2926080"/>
                </a:cubicBezTo>
                <a:cubicBezTo>
                  <a:pt x="3893446" y="2899627"/>
                  <a:pt x="3853408" y="2868192"/>
                  <a:pt x="3811604" y="2839452"/>
                </a:cubicBezTo>
                <a:cubicBezTo>
                  <a:pt x="3802072" y="2832898"/>
                  <a:pt x="3790909" y="2828382"/>
                  <a:pt x="3782729" y="2820202"/>
                </a:cubicBezTo>
                <a:cubicBezTo>
                  <a:pt x="3766687" y="2804160"/>
                  <a:pt x="3752409" y="2786133"/>
                  <a:pt x="3734602" y="2772075"/>
                </a:cubicBezTo>
                <a:cubicBezTo>
                  <a:pt x="3691277" y="2737871"/>
                  <a:pt x="3643174" y="2710027"/>
                  <a:pt x="3599849" y="2675823"/>
                </a:cubicBezTo>
                <a:cubicBezTo>
                  <a:pt x="3544222" y="2631907"/>
                  <a:pt x="3520137" y="2578589"/>
                  <a:pt x="3474720" y="2521818"/>
                </a:cubicBezTo>
                <a:cubicBezTo>
                  <a:pt x="3393326" y="2420076"/>
                  <a:pt x="3451922" y="2495295"/>
                  <a:pt x="3320716" y="2310063"/>
                </a:cubicBezTo>
                <a:cubicBezTo>
                  <a:pt x="3255360" y="2217796"/>
                  <a:pt x="3288340" y="2270249"/>
                  <a:pt x="3234089" y="2175309"/>
                </a:cubicBezTo>
                <a:cubicBezTo>
                  <a:pt x="3216163" y="2085686"/>
                  <a:pt x="3234552" y="2155678"/>
                  <a:pt x="3176337" y="2030930"/>
                </a:cubicBezTo>
                <a:cubicBezTo>
                  <a:pt x="3132654" y="1937322"/>
                  <a:pt x="3189786" y="2028582"/>
                  <a:pt x="3108960" y="1915427"/>
                </a:cubicBezTo>
                <a:cubicBezTo>
                  <a:pt x="3087672" y="1851565"/>
                  <a:pt x="3081785" y="1815026"/>
                  <a:pt x="3041583" y="1761423"/>
                </a:cubicBezTo>
                <a:cubicBezTo>
                  <a:pt x="3027971" y="1743273"/>
                  <a:pt x="3009499" y="1729338"/>
                  <a:pt x="2993457" y="1713296"/>
                </a:cubicBezTo>
                <a:cubicBezTo>
                  <a:pt x="2967047" y="1581243"/>
                  <a:pt x="3010294" y="1741859"/>
                  <a:pt x="2945331" y="1636294"/>
                </a:cubicBezTo>
                <a:cubicBezTo>
                  <a:pt x="2927220" y="1606864"/>
                  <a:pt x="2921311" y="1571417"/>
                  <a:pt x="2906830" y="1540042"/>
                </a:cubicBezTo>
                <a:cubicBezTo>
                  <a:pt x="2887387" y="1497916"/>
                  <a:pt x="2884760" y="1517972"/>
                  <a:pt x="2849078" y="1482290"/>
                </a:cubicBezTo>
                <a:cubicBezTo>
                  <a:pt x="2778866" y="1412078"/>
                  <a:pt x="2835759" y="1458608"/>
                  <a:pt x="2791327" y="1405288"/>
                </a:cubicBezTo>
                <a:cubicBezTo>
                  <a:pt x="2782613" y="1394831"/>
                  <a:pt x="2770808" y="1387157"/>
                  <a:pt x="2762451" y="1376412"/>
                </a:cubicBezTo>
                <a:cubicBezTo>
                  <a:pt x="2748247" y="1358150"/>
                  <a:pt x="2739321" y="1335953"/>
                  <a:pt x="2723950" y="1318661"/>
                </a:cubicBezTo>
                <a:cubicBezTo>
                  <a:pt x="2713292" y="1306671"/>
                  <a:pt x="2698283" y="1299410"/>
                  <a:pt x="2685449" y="1289785"/>
                </a:cubicBezTo>
                <a:cubicBezTo>
                  <a:pt x="2665252" y="1249392"/>
                  <a:pt x="2671466" y="1251675"/>
                  <a:pt x="2637322" y="1222408"/>
                </a:cubicBezTo>
                <a:cubicBezTo>
                  <a:pt x="2625142" y="1211968"/>
                  <a:pt x="2609479" y="1205522"/>
                  <a:pt x="2598821" y="1193532"/>
                </a:cubicBezTo>
                <a:cubicBezTo>
                  <a:pt x="2540495" y="1127915"/>
                  <a:pt x="2583780" y="1141344"/>
                  <a:pt x="2512194" y="1087654"/>
                </a:cubicBezTo>
                <a:cubicBezTo>
                  <a:pt x="2491500" y="1072134"/>
                  <a:pt x="2465511" y="1064673"/>
                  <a:pt x="2444817" y="1049153"/>
                </a:cubicBezTo>
                <a:cubicBezTo>
                  <a:pt x="2305777" y="944873"/>
                  <a:pt x="2411726" y="993565"/>
                  <a:pt x="2310063" y="952901"/>
                </a:cubicBezTo>
                <a:cubicBezTo>
                  <a:pt x="2294021" y="940067"/>
                  <a:pt x="2276464" y="928927"/>
                  <a:pt x="2261937" y="914400"/>
                </a:cubicBezTo>
                <a:cubicBezTo>
                  <a:pt x="2250593" y="903056"/>
                  <a:pt x="2245241" y="886338"/>
                  <a:pt x="2233061" y="875898"/>
                </a:cubicBezTo>
                <a:cubicBezTo>
                  <a:pt x="2222167" y="866560"/>
                  <a:pt x="2207018" y="863767"/>
                  <a:pt x="2194560" y="856648"/>
                </a:cubicBezTo>
                <a:cubicBezTo>
                  <a:pt x="2099327" y="802229"/>
                  <a:pt x="2243528" y="876318"/>
                  <a:pt x="2127183" y="818147"/>
                </a:cubicBezTo>
                <a:cubicBezTo>
                  <a:pt x="2114349" y="805313"/>
                  <a:pt x="2104548" y="788460"/>
                  <a:pt x="2088682" y="779646"/>
                </a:cubicBezTo>
                <a:cubicBezTo>
                  <a:pt x="2074381" y="771701"/>
                  <a:pt x="2056427" y="773989"/>
                  <a:pt x="2040556" y="770021"/>
                </a:cubicBezTo>
                <a:cubicBezTo>
                  <a:pt x="2030713" y="767560"/>
                  <a:pt x="2021100" y="764163"/>
                  <a:pt x="2011680" y="760395"/>
                </a:cubicBezTo>
                <a:cubicBezTo>
                  <a:pt x="1940871" y="732071"/>
                  <a:pt x="1872274" y="697885"/>
                  <a:pt x="1799924" y="673768"/>
                </a:cubicBezTo>
                <a:cubicBezTo>
                  <a:pt x="1790299" y="670560"/>
                  <a:pt x="1780804" y="666930"/>
                  <a:pt x="1771049" y="664143"/>
                </a:cubicBezTo>
                <a:cubicBezTo>
                  <a:pt x="1758329" y="660509"/>
                  <a:pt x="1745597" y="656692"/>
                  <a:pt x="1732548" y="654517"/>
                </a:cubicBezTo>
                <a:cubicBezTo>
                  <a:pt x="1707033" y="650264"/>
                  <a:pt x="1681337" y="646876"/>
                  <a:pt x="1655546" y="644892"/>
                </a:cubicBezTo>
                <a:lnTo>
                  <a:pt x="1232034" y="616016"/>
                </a:lnTo>
                <a:cubicBezTo>
                  <a:pt x="1171074" y="619225"/>
                  <a:pt x="1107066" y="606338"/>
                  <a:pt x="1049154" y="625642"/>
                </a:cubicBezTo>
                <a:cubicBezTo>
                  <a:pt x="860097" y="688661"/>
                  <a:pt x="995531" y="687668"/>
                  <a:pt x="914400" y="750770"/>
                </a:cubicBezTo>
                <a:cubicBezTo>
                  <a:pt x="897411" y="763984"/>
                  <a:pt x="875899" y="770021"/>
                  <a:pt x="856649" y="779646"/>
                </a:cubicBezTo>
                <a:cubicBezTo>
                  <a:pt x="787029" y="872472"/>
                  <a:pt x="876692" y="759603"/>
                  <a:pt x="779647" y="856648"/>
                </a:cubicBezTo>
                <a:cubicBezTo>
                  <a:pt x="708451" y="927844"/>
                  <a:pt x="776096" y="887299"/>
                  <a:pt x="702644" y="924025"/>
                </a:cubicBezTo>
                <a:cubicBezTo>
                  <a:pt x="680185" y="952901"/>
                  <a:pt x="642443" y="974781"/>
                  <a:pt x="635268" y="1010652"/>
                </a:cubicBezTo>
                <a:cubicBezTo>
                  <a:pt x="622496" y="1074509"/>
                  <a:pt x="638730" y="1048962"/>
                  <a:pt x="587141" y="1087654"/>
                </a:cubicBezTo>
                <a:cubicBezTo>
                  <a:pt x="583933" y="1110113"/>
                  <a:pt x="583485" y="1133143"/>
                  <a:pt x="577516" y="1155031"/>
                </a:cubicBezTo>
                <a:cubicBezTo>
                  <a:pt x="572913" y="1171911"/>
                  <a:pt x="535643" y="1231236"/>
                  <a:pt x="529390" y="1241658"/>
                </a:cubicBezTo>
                <a:cubicBezTo>
                  <a:pt x="528967" y="1243775"/>
                  <a:pt x="498655" y="1403264"/>
                  <a:pt x="490889" y="1414913"/>
                </a:cubicBezTo>
                <a:lnTo>
                  <a:pt x="471638" y="1443789"/>
                </a:lnTo>
                <a:cubicBezTo>
                  <a:pt x="453208" y="1683382"/>
                  <a:pt x="456698" y="1569077"/>
                  <a:pt x="481263" y="1953928"/>
                </a:cubicBezTo>
                <a:cubicBezTo>
                  <a:pt x="482708" y="1976569"/>
                  <a:pt x="484217" y="1999621"/>
                  <a:pt x="490889" y="2021305"/>
                </a:cubicBezTo>
                <a:cubicBezTo>
                  <a:pt x="544671" y="2196097"/>
                  <a:pt x="505135" y="1895013"/>
                  <a:pt x="558266" y="2213810"/>
                </a:cubicBezTo>
                <a:cubicBezTo>
                  <a:pt x="571908" y="2295664"/>
                  <a:pt x="560203" y="2253624"/>
                  <a:pt x="596767" y="2338938"/>
                </a:cubicBezTo>
                <a:cubicBezTo>
                  <a:pt x="619238" y="2586129"/>
                  <a:pt x="585100" y="2331587"/>
                  <a:pt x="635268" y="2512193"/>
                </a:cubicBezTo>
                <a:cubicBezTo>
                  <a:pt x="672135" y="2644915"/>
                  <a:pt x="619226" y="2591602"/>
                  <a:pt x="693019" y="2646947"/>
                </a:cubicBezTo>
                <a:cubicBezTo>
                  <a:pt x="699436" y="2662989"/>
                  <a:pt x="705030" y="2679385"/>
                  <a:pt x="712270" y="2695073"/>
                </a:cubicBezTo>
                <a:cubicBezTo>
                  <a:pt x="724296" y="2721129"/>
                  <a:pt x="739734" y="2745585"/>
                  <a:pt x="750771" y="2772075"/>
                </a:cubicBezTo>
                <a:cubicBezTo>
                  <a:pt x="755859" y="2784286"/>
                  <a:pt x="756213" y="2798026"/>
                  <a:pt x="760396" y="2810576"/>
                </a:cubicBezTo>
                <a:cubicBezTo>
                  <a:pt x="823057" y="2998558"/>
                  <a:pt x="756594" y="2800286"/>
                  <a:pt x="818148" y="2935705"/>
                </a:cubicBezTo>
                <a:cubicBezTo>
                  <a:pt x="826545" y="2954178"/>
                  <a:pt x="829001" y="2974983"/>
                  <a:pt x="837398" y="2993456"/>
                </a:cubicBezTo>
                <a:cubicBezTo>
                  <a:pt x="845140" y="3010488"/>
                  <a:pt x="855792" y="3026087"/>
                  <a:pt x="866274" y="3041583"/>
                </a:cubicBezTo>
                <a:cubicBezTo>
                  <a:pt x="970200" y="3195212"/>
                  <a:pt x="1029332" y="3273980"/>
                  <a:pt x="1116531" y="3407343"/>
                </a:cubicBezTo>
                <a:cubicBezTo>
                  <a:pt x="1152083" y="3461717"/>
                  <a:pt x="1186857" y="3516598"/>
                  <a:pt x="1222409" y="3570972"/>
                </a:cubicBezTo>
                <a:cubicBezTo>
                  <a:pt x="1241401" y="3600019"/>
                  <a:pt x="1267974" y="3625105"/>
                  <a:pt x="1280160" y="3657600"/>
                </a:cubicBezTo>
                <a:cubicBezTo>
                  <a:pt x="1289785" y="3683267"/>
                  <a:pt x="1296210" y="3710375"/>
                  <a:pt x="1309036" y="3734602"/>
                </a:cubicBezTo>
                <a:cubicBezTo>
                  <a:pt x="1326347" y="3767300"/>
                  <a:pt x="1399807" y="3868003"/>
                  <a:pt x="1424539" y="3898231"/>
                </a:cubicBezTo>
                <a:cubicBezTo>
                  <a:pt x="1490873" y="3979306"/>
                  <a:pt x="1552598" y="4064791"/>
                  <a:pt x="1626670" y="4138863"/>
                </a:cubicBezTo>
                <a:cubicBezTo>
                  <a:pt x="2124235" y="4636428"/>
                  <a:pt x="1596157" y="4127365"/>
                  <a:pt x="1915428" y="4398745"/>
                </a:cubicBezTo>
                <a:cubicBezTo>
                  <a:pt x="2116004" y="4569234"/>
                  <a:pt x="1889574" y="4404747"/>
                  <a:pt x="2088682" y="4562374"/>
                </a:cubicBezTo>
                <a:cubicBezTo>
                  <a:pt x="2135474" y="4599418"/>
                  <a:pt x="2186302" y="4631167"/>
                  <a:pt x="2233061" y="4668252"/>
                </a:cubicBezTo>
                <a:cubicBezTo>
                  <a:pt x="2367629" y="4774978"/>
                  <a:pt x="2334157" y="4769336"/>
                  <a:pt x="2454442" y="4841507"/>
                </a:cubicBezTo>
                <a:cubicBezTo>
                  <a:pt x="2488914" y="4862190"/>
                  <a:pt x="2525595" y="4879002"/>
                  <a:pt x="2560320" y="4899258"/>
                </a:cubicBezTo>
                <a:cubicBezTo>
                  <a:pt x="2602623" y="4923935"/>
                  <a:pt x="2640633" y="4956512"/>
                  <a:pt x="2685449" y="4976261"/>
                </a:cubicBezTo>
                <a:cubicBezTo>
                  <a:pt x="2830476" y="5040171"/>
                  <a:pt x="2982541" y="5087084"/>
                  <a:pt x="3128211" y="5149515"/>
                </a:cubicBezTo>
                <a:cubicBezTo>
                  <a:pt x="3173129" y="5168766"/>
                  <a:pt x="3217137" y="5190294"/>
                  <a:pt x="3262964" y="5207267"/>
                </a:cubicBezTo>
                <a:cubicBezTo>
                  <a:pt x="3373282" y="5248126"/>
                  <a:pt x="3393721" y="5243653"/>
                  <a:pt x="3503596" y="5274644"/>
                </a:cubicBezTo>
                <a:cubicBezTo>
                  <a:pt x="3590553" y="5299170"/>
                  <a:pt x="3675826" y="5329733"/>
                  <a:pt x="3763478" y="5351646"/>
                </a:cubicBezTo>
                <a:cubicBezTo>
                  <a:pt x="3869613" y="5378180"/>
                  <a:pt x="4052384" y="5415257"/>
                  <a:pt x="4177364" y="5428648"/>
                </a:cubicBezTo>
                <a:cubicBezTo>
                  <a:pt x="4222140" y="5433445"/>
                  <a:pt x="4267200" y="5435065"/>
                  <a:pt x="4312118" y="5438273"/>
                </a:cubicBezTo>
                <a:cubicBezTo>
                  <a:pt x="4636500" y="5492338"/>
                  <a:pt x="4230841" y="5427672"/>
                  <a:pt x="4533499" y="5467149"/>
                </a:cubicBezTo>
                <a:cubicBezTo>
                  <a:pt x="4805275" y="5502598"/>
                  <a:pt x="4493143" y="5473412"/>
                  <a:pt x="4764506" y="5496025"/>
                </a:cubicBezTo>
                <a:cubicBezTo>
                  <a:pt x="4803007" y="5502442"/>
                  <a:pt x="4841092" y="5512281"/>
                  <a:pt x="4880009" y="5515275"/>
                </a:cubicBezTo>
                <a:cubicBezTo>
                  <a:pt x="5163404" y="5537075"/>
                  <a:pt x="5498498" y="5516854"/>
                  <a:pt x="5765533" y="5505650"/>
                </a:cubicBezTo>
                <a:lnTo>
                  <a:pt x="6516303" y="5467149"/>
                </a:lnTo>
                <a:cubicBezTo>
                  <a:pt x="6590097" y="5457524"/>
                  <a:pt x="6665487" y="5456321"/>
                  <a:pt x="6737684" y="5438273"/>
                </a:cubicBezTo>
                <a:cubicBezTo>
                  <a:pt x="6750518" y="5435065"/>
                  <a:pt x="6763023" y="5429964"/>
                  <a:pt x="6776186" y="5428648"/>
                </a:cubicBezTo>
                <a:cubicBezTo>
                  <a:pt x="6827366" y="5423530"/>
                  <a:pt x="6878896" y="5422823"/>
                  <a:pt x="6930190" y="5419023"/>
                </a:cubicBezTo>
                <a:cubicBezTo>
                  <a:pt x="6965531" y="5416405"/>
                  <a:pt x="7000806" y="5412923"/>
                  <a:pt x="7036068" y="5409397"/>
                </a:cubicBezTo>
                <a:cubicBezTo>
                  <a:pt x="7064977" y="5406506"/>
                  <a:pt x="7093934" y="5403881"/>
                  <a:pt x="7122695" y="5399772"/>
                </a:cubicBezTo>
                <a:cubicBezTo>
                  <a:pt x="7161335" y="5394252"/>
                  <a:pt x="7238198" y="5380522"/>
                  <a:pt x="7238198" y="5380522"/>
                </a:cubicBezTo>
                <a:cubicBezTo>
                  <a:pt x="7247823" y="5377313"/>
                  <a:pt x="7257170" y="5373097"/>
                  <a:pt x="7267074" y="5370896"/>
                </a:cubicBezTo>
                <a:cubicBezTo>
                  <a:pt x="7286125" y="5366662"/>
                  <a:pt x="7305997" y="5366406"/>
                  <a:pt x="7324826" y="5361271"/>
                </a:cubicBezTo>
                <a:cubicBezTo>
                  <a:pt x="7341495" y="5356725"/>
                  <a:pt x="7356339" y="5346768"/>
                  <a:pt x="7372952" y="5342021"/>
                </a:cubicBezTo>
                <a:cubicBezTo>
                  <a:pt x="7401394" y="5333895"/>
                  <a:pt x="7430882" y="5329944"/>
                  <a:pt x="7459579" y="5322770"/>
                </a:cubicBezTo>
                <a:cubicBezTo>
                  <a:pt x="7469422" y="5320309"/>
                  <a:pt x="7478830" y="5316353"/>
                  <a:pt x="7488455" y="5313145"/>
                </a:cubicBezTo>
                <a:cubicBezTo>
                  <a:pt x="7498080" y="5303520"/>
                  <a:pt x="7508617" y="5294726"/>
                  <a:pt x="7517331" y="5284269"/>
                </a:cubicBezTo>
                <a:cubicBezTo>
                  <a:pt x="7531846" y="5266851"/>
                  <a:pt x="7536812" y="5254932"/>
                  <a:pt x="7546207" y="523614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072639" y="1793385"/>
            <a:ext cx="183301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solidFill>
                  <a:srgbClr val="007A37"/>
                </a:solidFill>
              </a:rPr>
              <a:t>절대왕정</a:t>
            </a:r>
            <a:endParaRPr lang="ko-KR" altLang="en-US" sz="3000">
              <a:solidFill>
                <a:srgbClr val="007A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0" y="957410"/>
          <a:ext cx="12192005" cy="590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val="348360899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738006958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37950135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36902697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29714509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16670097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90914298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6246800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3775435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977366226"/>
                    </a:ext>
                  </a:extLst>
                </a:gridCol>
                <a:gridCol w="377370">
                  <a:extLst>
                    <a:ext uri="{9D8B030D-6E8A-4147-A177-3AD203B41FA5}">
                      <a16:colId xmlns:a16="http://schemas.microsoft.com/office/drawing/2014/main" val="2529987899"/>
                    </a:ext>
                  </a:extLst>
                </a:gridCol>
                <a:gridCol w="319316">
                  <a:extLst>
                    <a:ext uri="{9D8B030D-6E8A-4147-A177-3AD203B41FA5}">
                      <a16:colId xmlns:a16="http://schemas.microsoft.com/office/drawing/2014/main" val="103888428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63286407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42473341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35444503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05788975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7398030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4983861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61532085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26692039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88237537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1472392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835602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48492753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99769098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85937791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51832847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89142705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9076473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85311120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4438443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28422189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2920419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14843916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147869914"/>
                    </a:ext>
                  </a:extLst>
                </a:gridCol>
              </a:tblGrid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err="1" smtClean="0">
                          <a:solidFill>
                            <a:schemeClr val="tx1"/>
                          </a:solidFill>
                        </a:rPr>
                        <a:t>패권국</a:t>
                      </a:r>
                      <a:endParaRPr lang="en-US" altLang="ko-KR" sz="3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9651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이탈리아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5478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포르투갈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03503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스페인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066563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네덜란드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970015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영국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570388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프랑스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399814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독일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71248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82880" y="647700"/>
            <a:ext cx="1184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" y="0"/>
            <a:ext cx="5986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1500~1700</a:t>
            </a:r>
            <a:r>
              <a:rPr lang="ko-KR" altLang="en-US" sz="1000" smtClean="0"/>
              <a:t>년대 유럽 </a:t>
            </a:r>
            <a:r>
              <a:rPr lang="en-US" altLang="ko-KR" sz="1000" smtClean="0"/>
              <a:t>–</a:t>
            </a:r>
            <a:r>
              <a:rPr lang="ko-KR" altLang="en-US" sz="1000" smtClean="0">
                <a:solidFill>
                  <a:srgbClr val="FF6699"/>
                </a:solidFill>
              </a:rPr>
              <a:t>생각</a:t>
            </a:r>
            <a:r>
              <a:rPr lang="en-US" altLang="ko-KR" sz="1000" smtClean="0">
                <a:solidFill>
                  <a:srgbClr val="FF6699"/>
                </a:solidFill>
              </a:rPr>
              <a:t>, </a:t>
            </a:r>
            <a:r>
              <a:rPr lang="ko-KR" altLang="en-US" sz="1000" smtClean="0">
                <a:solidFill>
                  <a:srgbClr val="FF6699"/>
                </a:solidFill>
              </a:rPr>
              <a:t>이데올로기 </a:t>
            </a:r>
            <a:r>
              <a:rPr lang="en-US" altLang="ko-KR" sz="1000" smtClean="0">
                <a:solidFill>
                  <a:srgbClr val="FF6699"/>
                </a:solidFill>
              </a:rPr>
              <a:t>flow– </a:t>
            </a:r>
            <a:r>
              <a:rPr lang="ko-KR" altLang="en-US" sz="1000" smtClean="0">
                <a:solidFill>
                  <a:srgbClr val="FF6699"/>
                </a:solidFill>
              </a:rPr>
              <a:t>사회계약설</a:t>
            </a:r>
            <a:r>
              <a:rPr lang="ko-KR" altLang="en-US" sz="1000" smtClean="0"/>
              <a:t> </a:t>
            </a:r>
            <a:r>
              <a:rPr lang="en-US" altLang="ko-KR" sz="1000" smtClean="0"/>
              <a:t>#</a:t>
            </a:r>
            <a:r>
              <a:rPr lang="ko-KR" altLang="en-US" sz="1000" smtClean="0"/>
              <a:t>사회의 법칙 </a:t>
            </a:r>
            <a:r>
              <a:rPr lang="en-US" altLang="ko-KR" sz="1000" smtClean="0"/>
              <a:t>cf.</a:t>
            </a:r>
            <a:r>
              <a:rPr lang="ko-KR" altLang="en-US" sz="1000" smtClean="0"/>
              <a:t>자연의 법칙 </a:t>
            </a:r>
            <a:r>
              <a:rPr lang="en-US" altLang="ko-KR" sz="1000" smtClean="0"/>
              <a:t>- </a:t>
            </a:r>
            <a:r>
              <a:rPr lang="ko-KR" altLang="en-US" sz="1000" smtClean="0"/>
              <a:t>과학혁명</a:t>
            </a:r>
            <a:endParaRPr lang="ko-KR" altLang="en-US" sz="1000"/>
          </a:p>
        </p:txBody>
      </p:sp>
      <p:cxnSp>
        <p:nvCxnSpPr>
          <p:cNvPr id="10" name="직선 연결선 9"/>
          <p:cNvCxnSpPr/>
          <p:nvPr/>
        </p:nvCxnSpPr>
        <p:spPr>
          <a:xfrm>
            <a:off x="360681" y="477520"/>
            <a:ext cx="0" cy="32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41" y="261842"/>
            <a:ext cx="411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1500</a:t>
            </a:r>
            <a:endParaRPr lang="ko-KR" altLang="en-US" sz="700"/>
          </a:p>
        </p:txBody>
      </p:sp>
      <p:grpSp>
        <p:nvGrpSpPr>
          <p:cNvPr id="13" name="그룹 12"/>
          <p:cNvGrpSpPr/>
          <p:nvPr/>
        </p:nvGrpSpPr>
        <p:grpSpPr>
          <a:xfrm>
            <a:off x="3609340" y="261842"/>
            <a:ext cx="411480" cy="535718"/>
            <a:chOff x="388620" y="261842"/>
            <a:chExt cx="411480" cy="53571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1600</a:t>
              </a:r>
              <a:endParaRPr lang="ko-KR" altLang="en-US" sz="7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8801" y="390163"/>
            <a:ext cx="350519" cy="342627"/>
            <a:chOff x="558801" y="390163"/>
            <a:chExt cx="350519" cy="34262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04241" y="390163"/>
            <a:ext cx="350519" cy="342627"/>
            <a:chOff x="558801" y="390163"/>
            <a:chExt cx="350519" cy="34262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244599" y="390163"/>
            <a:ext cx="350519" cy="342627"/>
            <a:chOff x="558801" y="390163"/>
            <a:chExt cx="350519" cy="34262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602740" y="390163"/>
            <a:ext cx="350519" cy="342627"/>
            <a:chOff x="558801" y="390163"/>
            <a:chExt cx="350519" cy="342627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4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269492" y="390163"/>
            <a:ext cx="350519" cy="342627"/>
            <a:chOff x="558801" y="390163"/>
            <a:chExt cx="350519" cy="342627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649222" y="390163"/>
            <a:ext cx="350519" cy="342627"/>
            <a:chOff x="558801" y="390163"/>
            <a:chExt cx="350519" cy="34262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999741" y="390163"/>
            <a:ext cx="350519" cy="342627"/>
            <a:chOff x="558801" y="390163"/>
            <a:chExt cx="350519" cy="342627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29939" y="390163"/>
            <a:ext cx="350519" cy="342627"/>
            <a:chOff x="558801" y="390163"/>
            <a:chExt cx="350519" cy="342627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9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935479" y="390163"/>
            <a:ext cx="350519" cy="342627"/>
            <a:chOff x="558801" y="390163"/>
            <a:chExt cx="350519" cy="34262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425439" y="390163"/>
            <a:ext cx="350519" cy="342627"/>
            <a:chOff x="558801" y="390163"/>
            <a:chExt cx="350519" cy="34262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030977" y="390163"/>
            <a:ext cx="350519" cy="342627"/>
            <a:chOff x="558801" y="390163"/>
            <a:chExt cx="350519" cy="342627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1662" y="390163"/>
            <a:ext cx="350519" cy="342627"/>
            <a:chOff x="558801" y="390163"/>
            <a:chExt cx="350519" cy="342627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756154" y="390163"/>
            <a:ext cx="350519" cy="342627"/>
            <a:chOff x="558801" y="390163"/>
            <a:chExt cx="350519" cy="342627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59676" y="390163"/>
            <a:ext cx="350519" cy="342627"/>
            <a:chOff x="558801" y="390163"/>
            <a:chExt cx="350519" cy="34262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40</a:t>
              </a:r>
              <a:endParaRPr lang="ko-KR" altLang="en-US" sz="70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768340" y="390163"/>
            <a:ext cx="350519" cy="342627"/>
            <a:chOff x="558801" y="390163"/>
            <a:chExt cx="350519" cy="342627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3938" y="390163"/>
            <a:ext cx="350519" cy="342627"/>
            <a:chOff x="558801" y="390163"/>
            <a:chExt cx="350519" cy="342627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471917" y="390163"/>
            <a:ext cx="350519" cy="342627"/>
            <a:chOff x="558801" y="390163"/>
            <a:chExt cx="350519" cy="342627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811005" y="390163"/>
            <a:ext cx="350519" cy="342627"/>
            <a:chOff x="558801" y="390163"/>
            <a:chExt cx="350519" cy="342627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90</a:t>
              </a:r>
              <a:endParaRPr lang="ko-KR" altLang="en-US" sz="70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092944" y="261842"/>
            <a:ext cx="411480" cy="535718"/>
            <a:chOff x="388620" y="261842"/>
            <a:chExt cx="411480" cy="53571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1700</a:t>
              </a:r>
              <a:endParaRPr lang="ko-KR" altLang="en-US" sz="70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500611" y="390163"/>
            <a:ext cx="350519" cy="342627"/>
            <a:chOff x="558801" y="390163"/>
            <a:chExt cx="350519" cy="342627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843511" y="390163"/>
            <a:ext cx="350519" cy="342627"/>
            <a:chOff x="558801" y="390163"/>
            <a:chExt cx="350519" cy="342627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210541" y="390163"/>
            <a:ext cx="350519" cy="342627"/>
            <a:chOff x="558801" y="390163"/>
            <a:chExt cx="350519" cy="342627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569950" y="390163"/>
            <a:ext cx="350519" cy="342627"/>
            <a:chOff x="558801" y="390163"/>
            <a:chExt cx="350519" cy="342627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4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906504" y="390163"/>
            <a:ext cx="350519" cy="342627"/>
            <a:chOff x="558801" y="390163"/>
            <a:chExt cx="350519" cy="342627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9273512" y="390163"/>
            <a:ext cx="350519" cy="342627"/>
            <a:chOff x="558801" y="390163"/>
            <a:chExt cx="350519" cy="342627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60</a:t>
              </a:r>
              <a:endParaRPr lang="ko-KR" altLang="en-US" sz="70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596735" y="390163"/>
            <a:ext cx="350519" cy="342627"/>
            <a:chOff x="558801" y="390163"/>
            <a:chExt cx="350519" cy="342627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955520" y="390163"/>
            <a:ext cx="350519" cy="342627"/>
            <a:chOff x="558801" y="390163"/>
            <a:chExt cx="350519" cy="342627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0309835" y="390163"/>
            <a:ext cx="350519" cy="342627"/>
            <a:chOff x="558801" y="390163"/>
            <a:chExt cx="350519" cy="342627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90</a:t>
              </a:r>
              <a:endParaRPr lang="ko-KR" altLang="en-US" sz="70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0578423" y="261842"/>
            <a:ext cx="411480" cy="535718"/>
            <a:chOff x="388620" y="261842"/>
            <a:chExt cx="411480" cy="535718"/>
          </a:xfrm>
        </p:grpSpPr>
        <p:cxnSp>
          <p:nvCxnSpPr>
            <p:cNvPr id="107" name="직선 연결선 106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1800</a:t>
              </a:r>
              <a:endParaRPr lang="ko-KR" altLang="en-US" sz="70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1003849" y="390163"/>
            <a:ext cx="350519" cy="342627"/>
            <a:chOff x="558801" y="390163"/>
            <a:chExt cx="350519" cy="342627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1347344" y="390163"/>
            <a:ext cx="350519" cy="342627"/>
            <a:chOff x="558801" y="390163"/>
            <a:chExt cx="350519" cy="342627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11679512" y="390163"/>
            <a:ext cx="350519" cy="342627"/>
            <a:chOff x="558801" y="390163"/>
            <a:chExt cx="350519" cy="342627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285998" y="3297988"/>
            <a:ext cx="1394460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펠리페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#1556~98</a:t>
            </a:r>
            <a:endParaRPr lang="en-US" altLang="ko-KR" sz="300"/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절대왕정</a:t>
            </a:r>
            <a:endParaRPr lang="ko-KR" altLang="en-US" sz="300"/>
          </a:p>
        </p:txBody>
      </p:sp>
      <p:sp>
        <p:nvSpPr>
          <p:cNvPr id="122" name="TextBox 121"/>
          <p:cNvSpPr txBox="1"/>
          <p:nvPr/>
        </p:nvSpPr>
        <p:spPr>
          <a:xfrm>
            <a:off x="4793292" y="4674502"/>
            <a:ext cx="769307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찰스 </a:t>
            </a:r>
            <a:r>
              <a:rPr lang="en-US" altLang="ko-KR" sz="300" smtClean="0"/>
              <a:t>1</a:t>
            </a:r>
            <a:r>
              <a:rPr lang="ko-KR" altLang="en-US" sz="300" smtClean="0"/>
              <a:t>세 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1625~1649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3" name="TextBox 122"/>
          <p:cNvSpPr txBox="1"/>
          <p:nvPr/>
        </p:nvSpPr>
        <p:spPr>
          <a:xfrm>
            <a:off x="5573713" y="4674502"/>
            <a:ext cx="347662" cy="1846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크롬웰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1653~1658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의회</a:t>
            </a:r>
            <a:r>
              <a:rPr lang="en-US" altLang="ko-KR" sz="200" smtClean="0"/>
              <a:t>,</a:t>
            </a:r>
            <a:r>
              <a:rPr lang="ko-KR" altLang="en-US" sz="200" smtClean="0"/>
              <a:t>공화정</a:t>
            </a:r>
            <a:endParaRPr lang="en-US" altLang="ko-KR" sz="20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5958119" y="4674502"/>
            <a:ext cx="776775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찰스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1660~1685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5" name="TextBox 124"/>
          <p:cNvSpPr txBox="1"/>
          <p:nvPr/>
        </p:nvSpPr>
        <p:spPr>
          <a:xfrm>
            <a:off x="6764564" y="4674502"/>
            <a:ext cx="443399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제임스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1685~1688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6" name="TextBox 125"/>
          <p:cNvSpPr txBox="1"/>
          <p:nvPr/>
        </p:nvSpPr>
        <p:spPr>
          <a:xfrm>
            <a:off x="7237633" y="4674502"/>
            <a:ext cx="531592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메리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r>
              <a:rPr lang="en-US" altLang="ko-KR" sz="300" smtClean="0"/>
              <a:t>, </a:t>
            </a:r>
            <a:r>
              <a:rPr lang="ko-KR" altLang="en-US" sz="300" smtClean="0"/>
              <a:t>윌리엄</a:t>
            </a:r>
            <a:r>
              <a:rPr lang="en-US" altLang="ko-KR" sz="300" smtClean="0"/>
              <a:t>3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1689~1702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7" name="TextBox 126"/>
          <p:cNvSpPr txBox="1"/>
          <p:nvPr/>
        </p:nvSpPr>
        <p:spPr>
          <a:xfrm>
            <a:off x="6988175" y="4944636"/>
            <a:ext cx="3105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명예혁명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1688</a:t>
            </a:r>
          </a:p>
          <a:p>
            <a:pPr algn="ctr"/>
            <a:r>
              <a:rPr lang="ko-KR" altLang="en-US" sz="200" smtClean="0"/>
              <a:t>권리장전</a:t>
            </a:r>
            <a:endParaRPr lang="en-US" altLang="ko-KR" sz="200" smtClean="0"/>
          </a:p>
          <a:p>
            <a:pPr algn="ctr"/>
            <a:r>
              <a:rPr lang="ko-KR" altLang="en-US" sz="200" err="1" smtClean="0"/>
              <a:t>존로크</a:t>
            </a:r>
            <a:r>
              <a:rPr lang="ko-KR" altLang="en-US" sz="200" smtClean="0"/>
              <a:t> </a:t>
            </a:r>
            <a:endParaRPr lang="en-US" altLang="ko-KR" sz="200" smtClean="0"/>
          </a:p>
          <a:p>
            <a:pPr algn="ctr"/>
            <a:r>
              <a:rPr lang="ko-KR" altLang="en-US" sz="200" err="1" smtClean="0"/>
              <a:t>사회계약설</a:t>
            </a:r>
            <a:endParaRPr lang="ko-KR" altLang="en-US" sz="200"/>
          </a:p>
        </p:txBody>
      </p:sp>
      <p:sp>
        <p:nvSpPr>
          <p:cNvPr id="128" name="TextBox 127"/>
          <p:cNvSpPr txBox="1"/>
          <p:nvPr/>
        </p:nvSpPr>
        <p:spPr>
          <a:xfrm>
            <a:off x="5414274" y="5686370"/>
            <a:ext cx="2418072" cy="12311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14</a:t>
            </a:r>
            <a:r>
              <a:rPr lang="ko-KR" altLang="en-US" sz="200" smtClean="0"/>
              <a:t>세 </a:t>
            </a:r>
            <a:r>
              <a:rPr lang="en-US" altLang="ko-KR" sz="200" smtClean="0"/>
              <a:t>1643~1715 #</a:t>
            </a:r>
            <a:r>
              <a:rPr lang="ko-KR" altLang="en-US" sz="200" smtClean="0"/>
              <a:t>절대왕정</a:t>
            </a:r>
            <a:endParaRPr lang="ko-KR" altLang="en-US" sz="200"/>
          </a:p>
        </p:txBody>
      </p:sp>
      <p:sp>
        <p:nvSpPr>
          <p:cNvPr id="2" name="TextBox 1"/>
          <p:cNvSpPr txBox="1"/>
          <p:nvPr/>
        </p:nvSpPr>
        <p:spPr>
          <a:xfrm>
            <a:off x="10306039" y="5837402"/>
            <a:ext cx="32543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프랑스혁명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1789-94</a:t>
            </a:r>
            <a:endParaRPr lang="ko-KR" altLang="en-US" sz="300"/>
          </a:p>
        </p:txBody>
      </p:sp>
      <p:sp>
        <p:nvSpPr>
          <p:cNvPr id="135" name="TextBox 134"/>
          <p:cNvSpPr txBox="1"/>
          <p:nvPr/>
        </p:nvSpPr>
        <p:spPr>
          <a:xfrm>
            <a:off x="7851130" y="5668509"/>
            <a:ext cx="2085781" cy="12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15</a:t>
            </a:r>
            <a:r>
              <a:rPr lang="ko-KR" altLang="en-US" sz="200" smtClean="0"/>
              <a:t>세 </a:t>
            </a:r>
            <a:r>
              <a:rPr lang="en-US" altLang="ko-KR" sz="200" smtClean="0"/>
              <a:t>1715~1774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36" name="TextBox 135"/>
          <p:cNvSpPr txBox="1"/>
          <p:nvPr/>
        </p:nvSpPr>
        <p:spPr>
          <a:xfrm>
            <a:off x="9960958" y="5669857"/>
            <a:ext cx="617465" cy="12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16</a:t>
            </a:r>
            <a:r>
              <a:rPr lang="ko-KR" altLang="en-US" sz="200" smtClean="0"/>
              <a:t>세 </a:t>
            </a:r>
            <a:r>
              <a:rPr lang="en-US" altLang="ko-KR" sz="200" smtClean="0"/>
              <a:t>1774~1792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37" name="TextBox 136"/>
          <p:cNvSpPr txBox="1"/>
          <p:nvPr/>
        </p:nvSpPr>
        <p:spPr>
          <a:xfrm>
            <a:off x="2285998" y="4674504"/>
            <a:ext cx="1941199" cy="21544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엘리자베스 </a:t>
            </a:r>
            <a:r>
              <a:rPr lang="en-US" altLang="ko-KR" sz="200" smtClean="0"/>
              <a:t>1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1558~1603 #</a:t>
            </a:r>
            <a:r>
              <a:rPr lang="ko-KR" altLang="en-US" sz="200" smtClean="0"/>
              <a:t>왕정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통일법으로 영국 의식</a:t>
            </a:r>
            <a:r>
              <a:rPr lang="en-US" altLang="ko-KR" sz="200" smtClean="0"/>
              <a:t>, </a:t>
            </a:r>
            <a:r>
              <a:rPr lang="ko-KR" altLang="en-US" sz="200" smtClean="0"/>
              <a:t>교리 통일함</a:t>
            </a:r>
            <a:r>
              <a:rPr lang="en-US" altLang="ko-KR" sz="200" smtClean="0"/>
              <a:t>.</a:t>
            </a:r>
          </a:p>
          <a:p>
            <a:pPr algn="ctr"/>
            <a:r>
              <a:rPr lang="ko-KR" altLang="en-US" sz="200" smtClean="0"/>
              <a:t>영국국교회 만들어짐</a:t>
            </a:r>
            <a:r>
              <a:rPr lang="en-US" altLang="ko-KR" sz="200" smtClean="0"/>
              <a:t>.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성공회대학교</a:t>
            </a:r>
            <a:endParaRPr lang="ko-KR" altLang="en-US" sz="200"/>
          </a:p>
        </p:txBody>
      </p:sp>
      <p:sp>
        <p:nvSpPr>
          <p:cNvPr id="138" name="TextBox 137"/>
          <p:cNvSpPr txBox="1"/>
          <p:nvPr/>
        </p:nvSpPr>
        <p:spPr>
          <a:xfrm>
            <a:off x="641350" y="4674506"/>
            <a:ext cx="1311909" cy="1846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헨리</a:t>
            </a:r>
            <a:r>
              <a:rPr lang="en-US" altLang="ko-KR" sz="200" smtClean="0"/>
              <a:t>8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1509~47 #</a:t>
            </a:r>
            <a:r>
              <a:rPr lang="ko-KR" altLang="en-US" sz="200" smtClean="0"/>
              <a:t>왕정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앤불린이랑 결혼하려고 이혼함</a:t>
            </a:r>
            <a:r>
              <a:rPr lang="en-US" altLang="ko-KR" sz="200" smtClean="0"/>
              <a:t>. </a:t>
            </a:r>
            <a:r>
              <a:rPr lang="ko-KR" altLang="en-US" sz="200" smtClean="0"/>
              <a:t>근데 교황이 허락 안 해줘서 </a:t>
            </a:r>
            <a:r>
              <a:rPr lang="en-US" altLang="ko-KR" sz="200" smtClean="0"/>
              <a:t>whdryrogurrr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수장법 </a:t>
            </a:r>
            <a:r>
              <a:rPr lang="en-US" altLang="ko-KR" sz="200" smtClean="0"/>
              <a:t>= </a:t>
            </a:r>
            <a:r>
              <a:rPr lang="ko-KR" altLang="en-US" sz="200" smtClean="0"/>
              <a:t>영국교회의 대장은 왕이다</a:t>
            </a:r>
            <a:r>
              <a:rPr lang="en-US" altLang="ko-KR" sz="200" smtClean="0"/>
              <a:t>.</a:t>
            </a:r>
            <a:endParaRPr lang="ko-KR" altLang="en-US" sz="200"/>
          </a:p>
        </p:txBody>
      </p:sp>
      <p:sp>
        <p:nvSpPr>
          <p:cNvPr id="139" name="TextBox 138"/>
          <p:cNvSpPr txBox="1"/>
          <p:nvPr/>
        </p:nvSpPr>
        <p:spPr>
          <a:xfrm>
            <a:off x="1964373" y="4651418"/>
            <a:ext cx="305119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에드워드</a:t>
            </a:r>
            <a:r>
              <a:rPr lang="en-US" altLang="ko-KR" sz="200" smtClean="0"/>
              <a:t>6</a:t>
            </a:r>
            <a:r>
              <a:rPr lang="ko-KR" altLang="en-US" sz="200" smtClean="0"/>
              <a:t>세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제인그레이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메리</a:t>
            </a:r>
            <a:r>
              <a:rPr lang="en-US" altLang="ko-KR" sz="200" smtClean="0"/>
              <a:t>1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1547~58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192967" y="6332471"/>
            <a:ext cx="2113072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프리드리히 대제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#1712~86</a:t>
            </a:r>
            <a:endParaRPr lang="ko-KR" altLang="en-US" sz="200"/>
          </a:p>
        </p:txBody>
      </p:sp>
      <p:sp>
        <p:nvSpPr>
          <p:cNvPr id="142" name="TextBox 141"/>
          <p:cNvSpPr txBox="1"/>
          <p:nvPr/>
        </p:nvSpPr>
        <p:spPr>
          <a:xfrm>
            <a:off x="3374636" y="4942076"/>
            <a:ext cx="3184913" cy="215444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smtClean="0"/>
              <a:t>토마스 홉스 </a:t>
            </a:r>
            <a:r>
              <a:rPr lang="en-US" altLang="ko-KR" sz="400" smtClean="0"/>
              <a:t>#1588~1679 #</a:t>
            </a:r>
            <a:r>
              <a:rPr lang="ko-KR" altLang="en-US" sz="400" smtClean="0"/>
              <a:t>만인의 만인에 대한 투쟁</a:t>
            </a:r>
            <a:r>
              <a:rPr lang="en-US" altLang="ko-KR" sz="400" smtClean="0"/>
              <a:t>(</a:t>
            </a:r>
            <a:r>
              <a:rPr lang="ko-KR" altLang="en-US" sz="400" smtClean="0"/>
              <a:t>자연상태 엉망</a:t>
            </a:r>
            <a:r>
              <a:rPr lang="en-US" altLang="ko-KR" sz="400" smtClean="0"/>
              <a:t>)</a:t>
            </a:r>
            <a:r>
              <a:rPr lang="ko-KR" altLang="en-US" sz="400" smtClean="0"/>
              <a:t> </a:t>
            </a:r>
            <a:r>
              <a:rPr lang="en-US" altLang="ko-KR" sz="400" smtClean="0"/>
              <a:t>-&gt; </a:t>
            </a:r>
            <a:r>
              <a:rPr lang="ko-KR" altLang="en-US" sz="400" smtClean="0"/>
              <a:t>그래서 시민을 관리해줄 존재가 필요함</a:t>
            </a:r>
            <a:r>
              <a:rPr lang="en-US" altLang="ko-KR" sz="400" smtClean="0"/>
              <a:t>. </a:t>
            </a:r>
            <a:r>
              <a:rPr lang="ko-KR" altLang="en-US" sz="400" smtClean="0"/>
              <a:t>그게 왕임</a:t>
            </a:r>
            <a:r>
              <a:rPr lang="en-US" altLang="ko-KR" sz="400" smtClean="0"/>
              <a:t>.</a:t>
            </a:r>
            <a:r>
              <a:rPr lang="en-US" altLang="ko-KR" sz="400"/>
              <a:t> </a:t>
            </a:r>
            <a:endParaRPr lang="en-US" altLang="ko-KR" sz="400" smtClean="0"/>
          </a:p>
          <a:p>
            <a:pPr algn="ctr"/>
            <a:r>
              <a:rPr lang="en-US" altLang="ko-KR" sz="400" smtClean="0"/>
              <a:t>#</a:t>
            </a:r>
            <a:r>
              <a:rPr lang="ko-KR" altLang="en-US" sz="400" smtClean="0"/>
              <a:t>시민이 왕에게 지배할 권리를 양도</a:t>
            </a:r>
            <a:r>
              <a:rPr lang="en-US" altLang="ko-KR" sz="400" smtClean="0"/>
              <a:t>(</a:t>
            </a:r>
            <a:r>
              <a:rPr lang="ko-KR" altLang="en-US" sz="400" smtClean="0"/>
              <a:t>못 뺐어옴</a:t>
            </a:r>
            <a:r>
              <a:rPr lang="en-US" altLang="ko-KR" sz="400" smtClean="0"/>
              <a:t>)</a:t>
            </a:r>
            <a:r>
              <a:rPr lang="ko-KR" altLang="en-US" sz="400" smtClean="0"/>
              <a:t>함</a:t>
            </a:r>
            <a:r>
              <a:rPr lang="en-US" altLang="ko-KR" sz="400" smtClean="0"/>
              <a:t>. #</a:t>
            </a:r>
            <a:r>
              <a:rPr lang="ko-KR" altLang="en-US" sz="400" smtClean="0"/>
              <a:t>절대왕정 옹호</a:t>
            </a:r>
            <a:endParaRPr lang="ko-KR" altLang="en-US" sz="400"/>
          </a:p>
        </p:txBody>
      </p:sp>
      <p:sp>
        <p:nvSpPr>
          <p:cNvPr id="143" name="TextBox 142"/>
          <p:cNvSpPr txBox="1"/>
          <p:nvPr/>
        </p:nvSpPr>
        <p:spPr>
          <a:xfrm>
            <a:off x="4978720" y="5183314"/>
            <a:ext cx="2521892" cy="184666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존</a:t>
            </a:r>
            <a:r>
              <a:rPr lang="en-US" altLang="ko-KR" sz="300" smtClean="0"/>
              <a:t> </a:t>
            </a:r>
            <a:r>
              <a:rPr lang="ko-KR" altLang="en-US" sz="300" smtClean="0"/>
              <a:t>로크 </a:t>
            </a:r>
            <a:r>
              <a:rPr lang="en-US" altLang="ko-KR" sz="300" smtClean="0"/>
              <a:t>#1632-1704 #</a:t>
            </a:r>
            <a:r>
              <a:rPr lang="ko-KR" altLang="en-US" sz="300" smtClean="0"/>
              <a:t>자연상태 평화로움</a:t>
            </a:r>
            <a:r>
              <a:rPr lang="ko-KR" altLang="en-US" sz="300"/>
              <a:t> </a:t>
            </a:r>
            <a:r>
              <a:rPr lang="en-US" altLang="ko-KR" sz="300" smtClean="0"/>
              <a:t>#</a:t>
            </a:r>
            <a:r>
              <a:rPr lang="ko-KR" altLang="en-US" sz="300" smtClean="0"/>
              <a:t>평화를 좀 더 잘 지키기 위해 시민이 왕에게 권리를 위탁</a:t>
            </a:r>
            <a:r>
              <a:rPr lang="en-US" altLang="ko-KR" sz="300" smtClean="0"/>
              <a:t>(</a:t>
            </a:r>
            <a:r>
              <a:rPr lang="ko-KR" altLang="en-US" sz="300" smtClean="0"/>
              <a:t>되찾아올 수 있음 </a:t>
            </a:r>
            <a:r>
              <a:rPr lang="en-US" altLang="ko-KR" sz="300" smtClean="0"/>
              <a:t>#</a:t>
            </a:r>
            <a:r>
              <a:rPr lang="ko-KR" altLang="en-US" sz="300" smtClean="0"/>
              <a:t>저항권 </a:t>
            </a:r>
            <a:r>
              <a:rPr lang="en-US" altLang="ko-KR" sz="300" smtClean="0"/>
              <a:t>= </a:t>
            </a:r>
            <a:r>
              <a:rPr lang="ko-KR" altLang="en-US" sz="300" smtClean="0"/>
              <a:t>왕이 제대로 못 하면 개겨라</a:t>
            </a:r>
            <a:r>
              <a:rPr lang="en-US" altLang="ko-KR" sz="300" smtClean="0"/>
              <a:t>) #</a:t>
            </a:r>
            <a:r>
              <a:rPr lang="ko-KR" altLang="en-US" sz="300" smtClean="0"/>
              <a:t>간접민주주의 </a:t>
            </a:r>
            <a:r>
              <a:rPr lang="en-US" altLang="ko-KR" sz="300" smtClean="0"/>
              <a:t>#</a:t>
            </a:r>
            <a:r>
              <a:rPr lang="ko-KR" altLang="en-US" sz="300" smtClean="0"/>
              <a:t>시민혁명</a:t>
            </a:r>
            <a:r>
              <a:rPr lang="en-US" altLang="ko-KR" sz="300" smtClean="0"/>
              <a:t>(</a:t>
            </a:r>
            <a:r>
              <a:rPr lang="ko-KR" altLang="en-US" sz="300" smtClean="0"/>
              <a:t>영국혁명</a:t>
            </a:r>
            <a:r>
              <a:rPr lang="en-US" altLang="ko-KR" sz="300" smtClean="0"/>
              <a:t>)</a:t>
            </a:r>
            <a:r>
              <a:rPr lang="ko-KR" altLang="en-US" sz="300" smtClean="0"/>
              <a:t>은 옹호 </a:t>
            </a:r>
            <a:r>
              <a:rPr lang="en-US" altLang="ko-KR" sz="300" smtClean="0"/>
              <a:t>#</a:t>
            </a:r>
            <a:r>
              <a:rPr lang="ko-KR" altLang="en-US" sz="300" smtClean="0"/>
              <a:t>시민혁명</a:t>
            </a:r>
            <a:r>
              <a:rPr lang="en-US" altLang="ko-KR" sz="300" smtClean="0"/>
              <a:t>(</a:t>
            </a:r>
            <a:r>
              <a:rPr lang="ko-KR" altLang="en-US" sz="300" smtClean="0"/>
              <a:t>미국 독립혁명 </a:t>
            </a:r>
            <a:r>
              <a:rPr lang="en-US" altLang="ko-KR" sz="300" smtClean="0"/>
              <a:t>&gt; </a:t>
            </a:r>
            <a:r>
              <a:rPr lang="ko-KR" altLang="en-US" sz="300" smtClean="0"/>
              <a:t>프랑스혁명</a:t>
            </a:r>
            <a:r>
              <a:rPr lang="en-US" altLang="ko-KR" sz="300" smtClean="0"/>
              <a:t>)</a:t>
            </a:r>
            <a:r>
              <a:rPr lang="ko-KR" altLang="en-US" sz="300" smtClean="0"/>
              <a:t>에 영향</a:t>
            </a:r>
            <a:endParaRPr lang="en-US" altLang="ko-KR" sz="30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8102864" y="5876705"/>
            <a:ext cx="1852656" cy="184666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장자크 루소 </a:t>
            </a:r>
            <a:r>
              <a:rPr lang="en-US" altLang="ko-KR" sz="300" smtClean="0"/>
              <a:t>#1712~78 #</a:t>
            </a:r>
            <a:r>
              <a:rPr lang="ko-KR" altLang="en-US" sz="300" smtClean="0"/>
              <a:t>시민과 시민이 계약을 함 </a:t>
            </a:r>
            <a:r>
              <a:rPr lang="en-US" altLang="ko-KR" sz="300" smtClean="0"/>
              <a:t>#</a:t>
            </a:r>
            <a:r>
              <a:rPr lang="ko-KR" altLang="en-US" sz="300" smtClean="0"/>
              <a:t>주권재민 </a:t>
            </a:r>
            <a:r>
              <a:rPr lang="en-US" altLang="ko-KR" sz="300" smtClean="0"/>
              <a:t>#</a:t>
            </a:r>
            <a:r>
              <a:rPr lang="ko-KR" altLang="en-US" sz="300" smtClean="0"/>
              <a:t>직접 민주주의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시민혁명</a:t>
            </a:r>
            <a:r>
              <a:rPr lang="en-US" altLang="ko-KR" sz="300" smtClean="0"/>
              <a:t>(</a:t>
            </a:r>
            <a:r>
              <a:rPr lang="ko-KR" altLang="en-US" sz="300" smtClean="0"/>
              <a:t>프랑스혁명</a:t>
            </a:r>
            <a:r>
              <a:rPr lang="en-US" altLang="ko-KR" sz="300" smtClean="0"/>
              <a:t>&gt;</a:t>
            </a:r>
            <a:r>
              <a:rPr lang="ko-KR" altLang="en-US" sz="300" smtClean="0"/>
              <a:t>미국혁명</a:t>
            </a:r>
            <a:r>
              <a:rPr lang="en-US" altLang="ko-KR" sz="300" smtClean="0"/>
              <a:t>)</a:t>
            </a:r>
            <a:r>
              <a:rPr lang="ko-KR" altLang="en-US" sz="300" smtClean="0"/>
              <a:t>에 영향을 줌</a:t>
            </a:r>
            <a:endParaRPr lang="en-US" altLang="ko-KR" sz="30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425440" y="1113429"/>
            <a:ext cx="6159912" cy="272382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en-US" altLang="ko-KR" sz="300" smtClean="0"/>
          </a:p>
          <a:p>
            <a:pPr algn="ctr"/>
            <a:endParaRPr lang="en-US" altLang="ko-KR" sz="300"/>
          </a:p>
          <a:p>
            <a:pPr algn="ctr"/>
            <a:endParaRPr lang="ko-KR" altLang="en-US" sz="30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905500" y="2370667"/>
            <a:ext cx="5235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409267" y="2125133"/>
            <a:ext cx="0" cy="482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7980671" y="2125133"/>
            <a:ext cx="0" cy="482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9596735" y="2125133"/>
            <a:ext cx="0" cy="482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10557025" y="2125133"/>
            <a:ext cx="0" cy="482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198667" y="1505721"/>
            <a:ext cx="113061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영국혁명</a:t>
            </a:r>
            <a:endParaRPr lang="en-US" altLang="ko-KR" sz="1000" smtClean="0"/>
          </a:p>
          <a:p>
            <a:pPr algn="ctr"/>
            <a:r>
              <a:rPr lang="en-US" altLang="ko-KR" sz="700" smtClean="0"/>
              <a:t>#</a:t>
            </a:r>
            <a:r>
              <a:rPr lang="ko-KR" altLang="en-US" sz="700" smtClean="0"/>
              <a:t>청교도혁명</a:t>
            </a:r>
            <a:r>
              <a:rPr lang="en-US" altLang="ko-KR" sz="700" smtClean="0"/>
              <a:t>(1642~51)</a:t>
            </a:r>
          </a:p>
          <a:p>
            <a:pPr algn="ctr"/>
            <a:r>
              <a:rPr lang="en-US" altLang="ko-KR" sz="700" smtClean="0"/>
              <a:t>#</a:t>
            </a:r>
            <a:r>
              <a:rPr lang="ko-KR" altLang="en-US" sz="700" smtClean="0"/>
              <a:t>명예혁명</a:t>
            </a:r>
            <a:r>
              <a:rPr lang="en-US" altLang="ko-KR" sz="700" smtClean="0"/>
              <a:t>(1688)</a:t>
            </a:r>
            <a:endParaRPr lang="ko-KR" altLang="en-US" sz="700"/>
          </a:p>
        </p:txBody>
      </p:sp>
      <p:sp>
        <p:nvSpPr>
          <p:cNvPr id="153" name="TextBox 152"/>
          <p:cNvSpPr txBox="1"/>
          <p:nvPr/>
        </p:nvSpPr>
        <p:spPr>
          <a:xfrm>
            <a:off x="9206651" y="1505721"/>
            <a:ext cx="697230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미국혁명</a:t>
            </a:r>
            <a:endParaRPr lang="en-US" altLang="ko-KR" sz="1000" smtClean="0"/>
          </a:p>
          <a:p>
            <a:pPr algn="ctr"/>
            <a:r>
              <a:rPr lang="en-US" altLang="ko-KR" sz="1000" smtClean="0"/>
              <a:t>1775~83</a:t>
            </a:r>
            <a:endParaRPr lang="ko-KR" altLang="en-US" sz="1000"/>
          </a:p>
        </p:txBody>
      </p:sp>
      <p:sp>
        <p:nvSpPr>
          <p:cNvPr id="154" name="TextBox 153"/>
          <p:cNvSpPr txBox="1"/>
          <p:nvPr/>
        </p:nvSpPr>
        <p:spPr>
          <a:xfrm>
            <a:off x="10187287" y="1505721"/>
            <a:ext cx="953722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프랑스혁명</a:t>
            </a:r>
            <a:endParaRPr lang="en-US" altLang="ko-KR" sz="1000" smtClean="0"/>
          </a:p>
          <a:p>
            <a:pPr algn="ctr"/>
            <a:r>
              <a:rPr lang="en-US" altLang="ko-KR" sz="1000" smtClean="0"/>
              <a:t>1789~94</a:t>
            </a:r>
            <a:endParaRPr lang="ko-KR" altLang="en-US" sz="1000"/>
          </a:p>
        </p:txBody>
      </p:sp>
      <p:sp>
        <p:nvSpPr>
          <p:cNvPr id="155" name="TextBox 154"/>
          <p:cNvSpPr txBox="1"/>
          <p:nvPr/>
        </p:nvSpPr>
        <p:spPr>
          <a:xfrm>
            <a:off x="5883484" y="1752525"/>
            <a:ext cx="1031777" cy="3231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절대왕정</a:t>
            </a:r>
            <a:endParaRPr lang="ko-KR" altLang="en-US" sz="150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1524" y="2277533"/>
            <a:ext cx="0" cy="194734"/>
          </a:xfrm>
          <a:prstGeom prst="line">
            <a:avLst/>
          </a:prstGeom>
          <a:ln w="381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8505396" y="2277533"/>
            <a:ext cx="0" cy="194734"/>
          </a:xfrm>
          <a:prstGeom prst="line">
            <a:avLst/>
          </a:prstGeom>
          <a:ln w="381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9195214" y="2277533"/>
            <a:ext cx="0" cy="194734"/>
          </a:xfrm>
          <a:prstGeom prst="line">
            <a:avLst/>
          </a:prstGeom>
          <a:ln w="381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8135192" y="2556004"/>
            <a:ext cx="709592" cy="338554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로크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1632~1704</a:t>
            </a:r>
            <a:endParaRPr lang="ko-KR" altLang="en-US" sz="800"/>
          </a:p>
        </p:txBody>
      </p:sp>
      <p:sp>
        <p:nvSpPr>
          <p:cNvPr id="159" name="TextBox 158"/>
          <p:cNvSpPr txBox="1"/>
          <p:nvPr/>
        </p:nvSpPr>
        <p:spPr>
          <a:xfrm>
            <a:off x="8883821" y="2548301"/>
            <a:ext cx="645659" cy="338554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루소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1712~78</a:t>
            </a:r>
            <a:endParaRPr lang="ko-KR" altLang="en-US" sz="800"/>
          </a:p>
        </p:txBody>
      </p:sp>
      <p:sp>
        <p:nvSpPr>
          <p:cNvPr id="160" name="TextBox 159"/>
          <p:cNvSpPr txBox="1"/>
          <p:nvPr/>
        </p:nvSpPr>
        <p:spPr>
          <a:xfrm>
            <a:off x="6817844" y="2556004"/>
            <a:ext cx="709592" cy="338554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홉스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1588~1679</a:t>
            </a:r>
            <a:endParaRPr lang="ko-KR" altLang="en-US" sz="800"/>
          </a:p>
        </p:txBody>
      </p:sp>
      <p:sp>
        <p:nvSpPr>
          <p:cNvPr id="19" name="자유형 18"/>
          <p:cNvSpPr/>
          <p:nvPr/>
        </p:nvSpPr>
        <p:spPr>
          <a:xfrm>
            <a:off x="8636631" y="1720386"/>
            <a:ext cx="514778" cy="742950"/>
          </a:xfrm>
          <a:custGeom>
            <a:avLst/>
            <a:gdLst>
              <a:gd name="connsiteX0" fmla="*/ 428 w 514778"/>
              <a:gd name="connsiteY0" fmla="*/ 742950 h 742950"/>
              <a:gd name="connsiteX1" fmla="*/ 82978 w 514778"/>
              <a:gd name="connsiteY1" fmla="*/ 177800 h 742950"/>
              <a:gd name="connsiteX2" fmla="*/ 514778 w 514778"/>
              <a:gd name="connsiteY2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778" h="742950">
                <a:moveTo>
                  <a:pt x="428" y="742950"/>
                </a:moveTo>
                <a:cubicBezTo>
                  <a:pt x="-1160" y="522287"/>
                  <a:pt x="-2747" y="301625"/>
                  <a:pt x="82978" y="177800"/>
                </a:cubicBezTo>
                <a:cubicBezTo>
                  <a:pt x="168703" y="53975"/>
                  <a:pt x="341740" y="26987"/>
                  <a:pt x="514778" y="0"/>
                </a:cubicBezTo>
              </a:path>
            </a:pathLst>
          </a:custGeom>
          <a:noFill/>
          <a:ln w="76200">
            <a:solidFill>
              <a:srgbClr val="FF6699"/>
            </a:solidFill>
            <a:headEnd type="none" w="lg" len="lg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9262534" y="2075689"/>
            <a:ext cx="1184462" cy="1389437"/>
          </a:xfrm>
          <a:custGeom>
            <a:avLst/>
            <a:gdLst>
              <a:gd name="connsiteX0" fmla="*/ 0 w 1202267"/>
              <a:gd name="connsiteY0" fmla="*/ 948267 h 1416194"/>
              <a:gd name="connsiteX1" fmla="*/ 533400 w 1202267"/>
              <a:gd name="connsiteY1" fmla="*/ 1371600 h 1416194"/>
              <a:gd name="connsiteX2" fmla="*/ 1202267 w 1202267"/>
              <a:gd name="connsiteY2" fmla="*/ 0 h 141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2267" h="1416194">
                <a:moveTo>
                  <a:pt x="0" y="948267"/>
                </a:moveTo>
                <a:cubicBezTo>
                  <a:pt x="166511" y="1238956"/>
                  <a:pt x="333022" y="1529645"/>
                  <a:pt x="533400" y="1371600"/>
                </a:cubicBezTo>
                <a:cubicBezTo>
                  <a:pt x="733778" y="1213556"/>
                  <a:pt x="968022" y="606778"/>
                  <a:pt x="1202267" y="0"/>
                </a:cubicBezTo>
              </a:path>
            </a:pathLst>
          </a:custGeom>
          <a:noFill/>
          <a:ln w="76200">
            <a:solidFill>
              <a:srgbClr val="FF6699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자유형 160"/>
          <p:cNvSpPr/>
          <p:nvPr/>
        </p:nvSpPr>
        <p:spPr>
          <a:xfrm flipH="1">
            <a:off x="6293120" y="2231709"/>
            <a:ext cx="732170" cy="1234678"/>
          </a:xfrm>
          <a:custGeom>
            <a:avLst/>
            <a:gdLst>
              <a:gd name="connsiteX0" fmla="*/ 0 w 1202267"/>
              <a:gd name="connsiteY0" fmla="*/ 948267 h 1416194"/>
              <a:gd name="connsiteX1" fmla="*/ 533400 w 1202267"/>
              <a:gd name="connsiteY1" fmla="*/ 1371600 h 1416194"/>
              <a:gd name="connsiteX2" fmla="*/ 1202267 w 1202267"/>
              <a:gd name="connsiteY2" fmla="*/ 0 h 141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2267" h="1416194">
                <a:moveTo>
                  <a:pt x="0" y="948267"/>
                </a:moveTo>
                <a:cubicBezTo>
                  <a:pt x="166511" y="1238956"/>
                  <a:pt x="333022" y="1529645"/>
                  <a:pt x="533400" y="1371600"/>
                </a:cubicBezTo>
                <a:cubicBezTo>
                  <a:pt x="733778" y="1213556"/>
                  <a:pt x="968022" y="606778"/>
                  <a:pt x="1202267" y="0"/>
                </a:cubicBezTo>
              </a:path>
            </a:pathLst>
          </a:custGeom>
          <a:noFill/>
          <a:ln w="76200">
            <a:solidFill>
              <a:srgbClr val="FF6699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709380" y="3842795"/>
            <a:ext cx="8031926" cy="3044142"/>
          </a:xfrm>
          <a:custGeom>
            <a:avLst/>
            <a:gdLst>
              <a:gd name="connsiteX0" fmla="*/ 1480655 w 8031926"/>
              <a:gd name="connsiteY0" fmla="*/ 266218 h 3044142"/>
              <a:gd name="connsiteX1" fmla="*/ 5809587 w 8031926"/>
              <a:gd name="connsiteY1" fmla="*/ 2743200 h 3044142"/>
              <a:gd name="connsiteX2" fmla="*/ 5867461 w 8031926"/>
              <a:gd name="connsiteY2" fmla="*/ 2754775 h 3044142"/>
              <a:gd name="connsiteX3" fmla="*/ 5948483 w 8031926"/>
              <a:gd name="connsiteY3" fmla="*/ 2801073 h 3044142"/>
              <a:gd name="connsiteX4" fmla="*/ 6006357 w 8031926"/>
              <a:gd name="connsiteY4" fmla="*/ 2824223 h 3044142"/>
              <a:gd name="connsiteX5" fmla="*/ 6203126 w 8031926"/>
              <a:gd name="connsiteY5" fmla="*/ 2858947 h 3044142"/>
              <a:gd name="connsiteX6" fmla="*/ 6504068 w 8031926"/>
              <a:gd name="connsiteY6" fmla="*/ 2847372 h 3044142"/>
              <a:gd name="connsiteX7" fmla="*/ 6561942 w 8031926"/>
              <a:gd name="connsiteY7" fmla="*/ 2835797 h 3044142"/>
              <a:gd name="connsiteX8" fmla="*/ 6851309 w 8031926"/>
              <a:gd name="connsiteY8" fmla="*/ 2801073 h 3044142"/>
              <a:gd name="connsiteX9" fmla="*/ 6967055 w 8031926"/>
              <a:gd name="connsiteY9" fmla="*/ 2777924 h 3044142"/>
              <a:gd name="connsiteX10" fmla="*/ 7302721 w 8031926"/>
              <a:gd name="connsiteY10" fmla="*/ 2766349 h 3044142"/>
              <a:gd name="connsiteX11" fmla="*/ 7406893 w 8031926"/>
              <a:gd name="connsiteY11" fmla="*/ 2743200 h 3044142"/>
              <a:gd name="connsiteX12" fmla="*/ 7464767 w 8031926"/>
              <a:gd name="connsiteY12" fmla="*/ 2731625 h 3044142"/>
              <a:gd name="connsiteX13" fmla="*/ 7499491 w 8031926"/>
              <a:gd name="connsiteY13" fmla="*/ 2720051 h 3044142"/>
              <a:gd name="connsiteX14" fmla="*/ 7638387 w 8031926"/>
              <a:gd name="connsiteY14" fmla="*/ 2673752 h 3044142"/>
              <a:gd name="connsiteX15" fmla="*/ 7673111 w 8031926"/>
              <a:gd name="connsiteY15" fmla="*/ 2639028 h 3044142"/>
              <a:gd name="connsiteX16" fmla="*/ 7707835 w 8031926"/>
              <a:gd name="connsiteY16" fmla="*/ 2627453 h 3044142"/>
              <a:gd name="connsiteX17" fmla="*/ 7765709 w 8031926"/>
              <a:gd name="connsiteY17" fmla="*/ 2604304 h 3044142"/>
              <a:gd name="connsiteX18" fmla="*/ 7858306 w 8031926"/>
              <a:gd name="connsiteY18" fmla="*/ 2546430 h 3044142"/>
              <a:gd name="connsiteX19" fmla="*/ 7950904 w 8031926"/>
              <a:gd name="connsiteY19" fmla="*/ 2511706 h 3044142"/>
              <a:gd name="connsiteX20" fmla="*/ 8020352 w 8031926"/>
              <a:gd name="connsiteY20" fmla="*/ 2384385 h 3044142"/>
              <a:gd name="connsiteX21" fmla="*/ 8031926 w 8031926"/>
              <a:gd name="connsiteY21" fmla="*/ 2326511 h 3044142"/>
              <a:gd name="connsiteX22" fmla="*/ 8008777 w 8031926"/>
              <a:gd name="connsiteY22" fmla="*/ 2176040 h 3044142"/>
              <a:gd name="connsiteX23" fmla="*/ 7997202 w 8031926"/>
              <a:gd name="connsiteY23" fmla="*/ 2118167 h 3044142"/>
              <a:gd name="connsiteX24" fmla="*/ 7950904 w 8031926"/>
              <a:gd name="connsiteY24" fmla="*/ 2048719 h 3044142"/>
              <a:gd name="connsiteX25" fmla="*/ 7881455 w 8031926"/>
              <a:gd name="connsiteY25" fmla="*/ 1979271 h 3044142"/>
              <a:gd name="connsiteX26" fmla="*/ 7800433 w 8031926"/>
              <a:gd name="connsiteY26" fmla="*/ 1932972 h 3044142"/>
              <a:gd name="connsiteX27" fmla="*/ 7765709 w 8031926"/>
              <a:gd name="connsiteY27" fmla="*/ 1921397 h 3044142"/>
              <a:gd name="connsiteX28" fmla="*/ 7673111 w 8031926"/>
              <a:gd name="connsiteY28" fmla="*/ 1851949 h 3044142"/>
              <a:gd name="connsiteX29" fmla="*/ 7418468 w 8031926"/>
              <a:gd name="connsiteY29" fmla="*/ 1666754 h 3044142"/>
              <a:gd name="connsiteX30" fmla="*/ 7302721 w 8031926"/>
              <a:gd name="connsiteY30" fmla="*/ 1632030 h 3044142"/>
              <a:gd name="connsiteX31" fmla="*/ 7024929 w 8031926"/>
              <a:gd name="connsiteY31" fmla="*/ 1516283 h 3044142"/>
              <a:gd name="connsiteX32" fmla="*/ 6920757 w 8031926"/>
              <a:gd name="connsiteY32" fmla="*/ 1481559 h 3044142"/>
              <a:gd name="connsiteX33" fmla="*/ 6747136 w 8031926"/>
              <a:gd name="connsiteY33" fmla="*/ 1435261 h 3044142"/>
              <a:gd name="connsiteX34" fmla="*/ 6585091 w 8031926"/>
              <a:gd name="connsiteY34" fmla="*/ 1388962 h 3044142"/>
              <a:gd name="connsiteX35" fmla="*/ 6492493 w 8031926"/>
              <a:gd name="connsiteY35" fmla="*/ 1354238 h 3044142"/>
              <a:gd name="connsiteX36" fmla="*/ 6365172 w 8031926"/>
              <a:gd name="connsiteY36" fmla="*/ 1331089 h 3044142"/>
              <a:gd name="connsiteX37" fmla="*/ 6179977 w 8031926"/>
              <a:gd name="connsiteY37" fmla="*/ 1296364 h 3044142"/>
              <a:gd name="connsiteX38" fmla="*/ 6110529 w 8031926"/>
              <a:gd name="connsiteY38" fmla="*/ 1261640 h 3044142"/>
              <a:gd name="connsiteX39" fmla="*/ 6006357 w 8031926"/>
              <a:gd name="connsiteY39" fmla="*/ 1250066 h 3044142"/>
              <a:gd name="connsiteX40" fmla="*/ 5936909 w 8031926"/>
              <a:gd name="connsiteY40" fmla="*/ 1238491 h 3044142"/>
              <a:gd name="connsiteX41" fmla="*/ 5774863 w 8031926"/>
              <a:gd name="connsiteY41" fmla="*/ 1169043 h 3044142"/>
              <a:gd name="connsiteX42" fmla="*/ 5635967 w 8031926"/>
              <a:gd name="connsiteY42" fmla="*/ 1111170 h 3044142"/>
              <a:gd name="connsiteX43" fmla="*/ 5543369 w 8031926"/>
              <a:gd name="connsiteY43" fmla="*/ 1064871 h 3044142"/>
              <a:gd name="connsiteX44" fmla="*/ 5462347 w 8031926"/>
              <a:gd name="connsiteY44" fmla="*/ 1030147 h 3044142"/>
              <a:gd name="connsiteX45" fmla="*/ 5381324 w 8031926"/>
              <a:gd name="connsiteY45" fmla="*/ 983848 h 3044142"/>
              <a:gd name="connsiteX46" fmla="*/ 5080382 w 8031926"/>
              <a:gd name="connsiteY46" fmla="*/ 879676 h 3044142"/>
              <a:gd name="connsiteX47" fmla="*/ 4976210 w 8031926"/>
              <a:gd name="connsiteY47" fmla="*/ 844952 h 3044142"/>
              <a:gd name="connsiteX48" fmla="*/ 4814164 w 8031926"/>
              <a:gd name="connsiteY48" fmla="*/ 763929 h 3044142"/>
              <a:gd name="connsiteX49" fmla="*/ 4663693 w 8031926"/>
              <a:gd name="connsiteY49" fmla="*/ 706056 h 3044142"/>
              <a:gd name="connsiteX50" fmla="*/ 4478498 w 8031926"/>
              <a:gd name="connsiteY50" fmla="*/ 625033 h 3044142"/>
              <a:gd name="connsiteX51" fmla="*/ 4316453 w 8031926"/>
              <a:gd name="connsiteY51" fmla="*/ 544010 h 3044142"/>
              <a:gd name="connsiteX52" fmla="*/ 4270154 w 8031926"/>
              <a:gd name="connsiteY52" fmla="*/ 532435 h 3044142"/>
              <a:gd name="connsiteX53" fmla="*/ 4189131 w 8031926"/>
              <a:gd name="connsiteY53" fmla="*/ 509286 h 3044142"/>
              <a:gd name="connsiteX54" fmla="*/ 4142833 w 8031926"/>
              <a:gd name="connsiteY54" fmla="*/ 497711 h 3044142"/>
              <a:gd name="connsiteX55" fmla="*/ 4084959 w 8031926"/>
              <a:gd name="connsiteY55" fmla="*/ 474562 h 3044142"/>
              <a:gd name="connsiteX56" fmla="*/ 3899764 w 8031926"/>
              <a:gd name="connsiteY56" fmla="*/ 416689 h 3044142"/>
              <a:gd name="connsiteX57" fmla="*/ 3841891 w 8031926"/>
              <a:gd name="connsiteY57" fmla="*/ 405114 h 3044142"/>
              <a:gd name="connsiteX58" fmla="*/ 3621972 w 8031926"/>
              <a:gd name="connsiteY58" fmla="*/ 370390 h 3044142"/>
              <a:gd name="connsiteX59" fmla="*/ 3517800 w 8031926"/>
              <a:gd name="connsiteY59" fmla="*/ 358815 h 3044142"/>
              <a:gd name="connsiteX60" fmla="*/ 3367329 w 8031926"/>
              <a:gd name="connsiteY60" fmla="*/ 347240 h 3044142"/>
              <a:gd name="connsiteX61" fmla="*/ 3240007 w 8031926"/>
              <a:gd name="connsiteY61" fmla="*/ 335666 h 3044142"/>
              <a:gd name="connsiteX62" fmla="*/ 3043238 w 8031926"/>
              <a:gd name="connsiteY62" fmla="*/ 300942 h 3044142"/>
              <a:gd name="connsiteX63" fmla="*/ 2800169 w 8031926"/>
              <a:gd name="connsiteY63" fmla="*/ 266218 h 3044142"/>
              <a:gd name="connsiteX64" fmla="*/ 2695997 w 8031926"/>
              <a:gd name="connsiteY64" fmla="*/ 254643 h 3044142"/>
              <a:gd name="connsiteX65" fmla="*/ 2406630 w 8031926"/>
              <a:gd name="connsiteY65" fmla="*/ 219919 h 3044142"/>
              <a:gd name="connsiteX66" fmla="*/ 2290883 w 8031926"/>
              <a:gd name="connsiteY66" fmla="*/ 208344 h 3044142"/>
              <a:gd name="connsiteX67" fmla="*/ 1851045 w 8031926"/>
              <a:gd name="connsiteY67" fmla="*/ 219919 h 3044142"/>
              <a:gd name="connsiteX68" fmla="*/ 1735298 w 8031926"/>
              <a:gd name="connsiteY68" fmla="*/ 243068 h 3044142"/>
              <a:gd name="connsiteX69" fmla="*/ 1538529 w 8031926"/>
              <a:gd name="connsiteY69" fmla="*/ 277792 h 3044142"/>
              <a:gd name="connsiteX70" fmla="*/ 1330185 w 8031926"/>
              <a:gd name="connsiteY70" fmla="*/ 312516 h 3044142"/>
              <a:gd name="connsiteX71" fmla="*/ 1272311 w 8031926"/>
              <a:gd name="connsiteY71" fmla="*/ 324091 h 3044142"/>
              <a:gd name="connsiteX72" fmla="*/ 1237587 w 8031926"/>
              <a:gd name="connsiteY72" fmla="*/ 347240 h 3044142"/>
              <a:gd name="connsiteX73" fmla="*/ 1191288 w 8031926"/>
              <a:gd name="connsiteY73" fmla="*/ 358815 h 3044142"/>
              <a:gd name="connsiteX74" fmla="*/ 1121840 w 8031926"/>
              <a:gd name="connsiteY74" fmla="*/ 381964 h 3044142"/>
              <a:gd name="connsiteX75" fmla="*/ 1087116 w 8031926"/>
              <a:gd name="connsiteY75" fmla="*/ 416689 h 3044142"/>
              <a:gd name="connsiteX76" fmla="*/ 1052392 w 8031926"/>
              <a:gd name="connsiteY76" fmla="*/ 428263 h 3044142"/>
              <a:gd name="connsiteX77" fmla="*/ 994519 w 8031926"/>
              <a:gd name="connsiteY77" fmla="*/ 451413 h 3044142"/>
              <a:gd name="connsiteX78" fmla="*/ 901921 w 8031926"/>
              <a:gd name="connsiteY78" fmla="*/ 509286 h 3044142"/>
              <a:gd name="connsiteX79" fmla="*/ 855623 w 8031926"/>
              <a:gd name="connsiteY79" fmla="*/ 532435 h 3044142"/>
              <a:gd name="connsiteX80" fmla="*/ 832473 w 8031926"/>
              <a:gd name="connsiteY80" fmla="*/ 555585 h 3044142"/>
              <a:gd name="connsiteX81" fmla="*/ 797749 w 8031926"/>
              <a:gd name="connsiteY81" fmla="*/ 578734 h 3044142"/>
              <a:gd name="connsiteX82" fmla="*/ 751450 w 8031926"/>
              <a:gd name="connsiteY82" fmla="*/ 636608 h 3044142"/>
              <a:gd name="connsiteX83" fmla="*/ 589405 w 8031926"/>
              <a:gd name="connsiteY83" fmla="*/ 717630 h 3044142"/>
              <a:gd name="connsiteX84" fmla="*/ 519957 w 8031926"/>
              <a:gd name="connsiteY84" fmla="*/ 844952 h 3044142"/>
              <a:gd name="connsiteX85" fmla="*/ 496807 w 8031926"/>
              <a:gd name="connsiteY85" fmla="*/ 937549 h 3044142"/>
              <a:gd name="connsiteX86" fmla="*/ 508382 w 8031926"/>
              <a:gd name="connsiteY86" fmla="*/ 1064871 h 3044142"/>
              <a:gd name="connsiteX87" fmla="*/ 519957 w 8031926"/>
              <a:gd name="connsiteY87" fmla="*/ 1099595 h 3044142"/>
              <a:gd name="connsiteX88" fmla="*/ 531531 w 8031926"/>
              <a:gd name="connsiteY88" fmla="*/ 1180618 h 3044142"/>
              <a:gd name="connsiteX89" fmla="*/ 554681 w 8031926"/>
              <a:gd name="connsiteY89" fmla="*/ 1226916 h 3044142"/>
              <a:gd name="connsiteX90" fmla="*/ 566255 w 8031926"/>
              <a:gd name="connsiteY90" fmla="*/ 1261640 h 3044142"/>
              <a:gd name="connsiteX91" fmla="*/ 612554 w 8031926"/>
              <a:gd name="connsiteY91" fmla="*/ 1365813 h 3044142"/>
              <a:gd name="connsiteX92" fmla="*/ 728301 w 8031926"/>
              <a:gd name="connsiteY92" fmla="*/ 1516283 h 3044142"/>
              <a:gd name="connsiteX93" fmla="*/ 844048 w 8031926"/>
              <a:gd name="connsiteY93" fmla="*/ 1701478 h 3044142"/>
              <a:gd name="connsiteX94" fmla="*/ 890347 w 8031926"/>
              <a:gd name="connsiteY94" fmla="*/ 1736202 h 3044142"/>
              <a:gd name="connsiteX95" fmla="*/ 913496 w 8031926"/>
              <a:gd name="connsiteY95" fmla="*/ 1759352 h 3044142"/>
              <a:gd name="connsiteX96" fmla="*/ 994519 w 8031926"/>
              <a:gd name="connsiteY96" fmla="*/ 1817225 h 3044142"/>
              <a:gd name="connsiteX97" fmla="*/ 1029243 w 8031926"/>
              <a:gd name="connsiteY97" fmla="*/ 1851949 h 3044142"/>
              <a:gd name="connsiteX98" fmla="*/ 1087116 w 8031926"/>
              <a:gd name="connsiteY98" fmla="*/ 1863524 h 3044142"/>
              <a:gd name="connsiteX99" fmla="*/ 1202863 w 8031926"/>
              <a:gd name="connsiteY99" fmla="*/ 1944547 h 3044142"/>
              <a:gd name="connsiteX100" fmla="*/ 1237587 w 8031926"/>
              <a:gd name="connsiteY100" fmla="*/ 1967696 h 3044142"/>
              <a:gd name="connsiteX101" fmla="*/ 1295461 w 8031926"/>
              <a:gd name="connsiteY101" fmla="*/ 2013995 h 3044142"/>
              <a:gd name="connsiteX102" fmla="*/ 1376483 w 8031926"/>
              <a:gd name="connsiteY102" fmla="*/ 2037144 h 3044142"/>
              <a:gd name="connsiteX103" fmla="*/ 1457506 w 8031926"/>
              <a:gd name="connsiteY103" fmla="*/ 2083443 h 3044142"/>
              <a:gd name="connsiteX104" fmla="*/ 1561678 w 8031926"/>
              <a:gd name="connsiteY104" fmla="*/ 2118167 h 3044142"/>
              <a:gd name="connsiteX105" fmla="*/ 1689000 w 8031926"/>
              <a:gd name="connsiteY105" fmla="*/ 2199190 h 3044142"/>
              <a:gd name="connsiteX106" fmla="*/ 1804747 w 8031926"/>
              <a:gd name="connsiteY106" fmla="*/ 2233914 h 3044142"/>
              <a:gd name="connsiteX107" fmla="*/ 1932068 w 8031926"/>
              <a:gd name="connsiteY107" fmla="*/ 2303362 h 3044142"/>
              <a:gd name="connsiteX108" fmla="*/ 2256159 w 8031926"/>
              <a:gd name="connsiteY108" fmla="*/ 2419109 h 3044142"/>
              <a:gd name="connsiteX109" fmla="*/ 2476078 w 8031926"/>
              <a:gd name="connsiteY109" fmla="*/ 2465408 h 3044142"/>
              <a:gd name="connsiteX110" fmla="*/ 2638124 w 8031926"/>
              <a:gd name="connsiteY110" fmla="*/ 2534856 h 3044142"/>
              <a:gd name="connsiteX111" fmla="*/ 2927491 w 8031926"/>
              <a:gd name="connsiteY111" fmla="*/ 2592729 h 3044142"/>
              <a:gd name="connsiteX112" fmla="*/ 3008514 w 8031926"/>
              <a:gd name="connsiteY112" fmla="*/ 2615878 h 3044142"/>
              <a:gd name="connsiteX113" fmla="*/ 3297881 w 8031926"/>
              <a:gd name="connsiteY113" fmla="*/ 2639028 h 3044142"/>
              <a:gd name="connsiteX114" fmla="*/ 3529374 w 8031926"/>
              <a:gd name="connsiteY114" fmla="*/ 2673752 h 3044142"/>
              <a:gd name="connsiteX115" fmla="*/ 3598823 w 8031926"/>
              <a:gd name="connsiteY115" fmla="*/ 2685327 h 3044142"/>
              <a:gd name="connsiteX116" fmla="*/ 3888190 w 8031926"/>
              <a:gd name="connsiteY116" fmla="*/ 2720051 h 3044142"/>
              <a:gd name="connsiteX117" fmla="*/ 4247005 w 8031926"/>
              <a:gd name="connsiteY117" fmla="*/ 2754775 h 3044142"/>
              <a:gd name="connsiteX118" fmla="*/ 4420625 w 8031926"/>
              <a:gd name="connsiteY118" fmla="*/ 2777924 h 3044142"/>
              <a:gd name="connsiteX119" fmla="*/ 4663693 w 8031926"/>
              <a:gd name="connsiteY119" fmla="*/ 2801073 h 3044142"/>
              <a:gd name="connsiteX120" fmla="*/ 5497071 w 8031926"/>
              <a:gd name="connsiteY120" fmla="*/ 2835797 h 3044142"/>
              <a:gd name="connsiteX121" fmla="*/ 5624392 w 8031926"/>
              <a:gd name="connsiteY121" fmla="*/ 2847372 h 3044142"/>
              <a:gd name="connsiteX122" fmla="*/ 5832736 w 8031926"/>
              <a:gd name="connsiteY122" fmla="*/ 2905246 h 3044142"/>
              <a:gd name="connsiteX123" fmla="*/ 5936909 w 8031926"/>
              <a:gd name="connsiteY123" fmla="*/ 2928395 h 3044142"/>
              <a:gd name="connsiteX124" fmla="*/ 6075805 w 8031926"/>
              <a:gd name="connsiteY124" fmla="*/ 2986268 h 3044142"/>
              <a:gd name="connsiteX125" fmla="*/ 6203126 w 8031926"/>
              <a:gd name="connsiteY125" fmla="*/ 3009418 h 3044142"/>
              <a:gd name="connsiteX126" fmla="*/ 6295724 w 8031926"/>
              <a:gd name="connsiteY126" fmla="*/ 3032567 h 3044142"/>
              <a:gd name="connsiteX127" fmla="*/ 6411471 w 8031926"/>
              <a:gd name="connsiteY127" fmla="*/ 3044142 h 3044142"/>
              <a:gd name="connsiteX128" fmla="*/ 6816585 w 8031926"/>
              <a:gd name="connsiteY128" fmla="*/ 3032567 h 3044142"/>
              <a:gd name="connsiteX129" fmla="*/ 6920757 w 8031926"/>
              <a:gd name="connsiteY129" fmla="*/ 3009418 h 3044142"/>
              <a:gd name="connsiteX130" fmla="*/ 7001779 w 8031926"/>
              <a:gd name="connsiteY130" fmla="*/ 2974694 h 3044142"/>
              <a:gd name="connsiteX131" fmla="*/ 7059653 w 8031926"/>
              <a:gd name="connsiteY131" fmla="*/ 2939970 h 3044142"/>
              <a:gd name="connsiteX132" fmla="*/ 7152250 w 8031926"/>
              <a:gd name="connsiteY132" fmla="*/ 2847372 h 3044142"/>
              <a:gd name="connsiteX133" fmla="*/ 7186974 w 8031926"/>
              <a:gd name="connsiteY133" fmla="*/ 2824223 h 3044142"/>
              <a:gd name="connsiteX134" fmla="*/ 7221698 w 8031926"/>
              <a:gd name="connsiteY134" fmla="*/ 2789499 h 3044142"/>
              <a:gd name="connsiteX135" fmla="*/ 7233273 w 8031926"/>
              <a:gd name="connsiteY135" fmla="*/ 2708476 h 3044142"/>
              <a:gd name="connsiteX136" fmla="*/ 7244848 w 8031926"/>
              <a:gd name="connsiteY136" fmla="*/ 2558005 h 3044142"/>
              <a:gd name="connsiteX137" fmla="*/ 7256423 w 8031926"/>
              <a:gd name="connsiteY137" fmla="*/ 2511706 h 3044142"/>
              <a:gd name="connsiteX138" fmla="*/ 7267997 w 8031926"/>
              <a:gd name="connsiteY138" fmla="*/ 2430683 h 3044142"/>
              <a:gd name="connsiteX139" fmla="*/ 7256423 w 8031926"/>
              <a:gd name="connsiteY139" fmla="*/ 2025570 h 3044142"/>
              <a:gd name="connsiteX140" fmla="*/ 7186974 w 8031926"/>
              <a:gd name="connsiteY140" fmla="*/ 1863524 h 3044142"/>
              <a:gd name="connsiteX141" fmla="*/ 7152250 w 8031926"/>
              <a:gd name="connsiteY141" fmla="*/ 1770927 h 3044142"/>
              <a:gd name="connsiteX142" fmla="*/ 7117526 w 8031926"/>
              <a:gd name="connsiteY142" fmla="*/ 1689904 h 3044142"/>
              <a:gd name="connsiteX143" fmla="*/ 7059653 w 8031926"/>
              <a:gd name="connsiteY143" fmla="*/ 1632030 h 3044142"/>
              <a:gd name="connsiteX144" fmla="*/ 7036504 w 8031926"/>
              <a:gd name="connsiteY144" fmla="*/ 1597306 h 3044142"/>
              <a:gd name="connsiteX145" fmla="*/ 6967055 w 8031926"/>
              <a:gd name="connsiteY145" fmla="*/ 1551008 h 3044142"/>
              <a:gd name="connsiteX146" fmla="*/ 6886033 w 8031926"/>
              <a:gd name="connsiteY146" fmla="*/ 1504709 h 3044142"/>
              <a:gd name="connsiteX147" fmla="*/ 6747136 w 8031926"/>
              <a:gd name="connsiteY147" fmla="*/ 1435261 h 3044142"/>
              <a:gd name="connsiteX148" fmla="*/ 6689263 w 8031926"/>
              <a:gd name="connsiteY148" fmla="*/ 1400537 h 3044142"/>
              <a:gd name="connsiteX149" fmla="*/ 6654539 w 8031926"/>
              <a:gd name="connsiteY149" fmla="*/ 1388962 h 3044142"/>
              <a:gd name="connsiteX150" fmla="*/ 6573516 w 8031926"/>
              <a:gd name="connsiteY150" fmla="*/ 1342663 h 3044142"/>
              <a:gd name="connsiteX151" fmla="*/ 6527217 w 8031926"/>
              <a:gd name="connsiteY151" fmla="*/ 1331089 h 3044142"/>
              <a:gd name="connsiteX152" fmla="*/ 6365172 w 8031926"/>
              <a:gd name="connsiteY152" fmla="*/ 1273215 h 3044142"/>
              <a:gd name="connsiteX153" fmla="*/ 6214701 w 8031926"/>
              <a:gd name="connsiteY153" fmla="*/ 1226916 h 3044142"/>
              <a:gd name="connsiteX154" fmla="*/ 6145253 w 8031926"/>
              <a:gd name="connsiteY154" fmla="*/ 1203767 h 3044142"/>
              <a:gd name="connsiteX155" fmla="*/ 5983207 w 8031926"/>
              <a:gd name="connsiteY155" fmla="*/ 1180618 h 3044142"/>
              <a:gd name="connsiteX156" fmla="*/ 5890610 w 8031926"/>
              <a:gd name="connsiteY156" fmla="*/ 1157468 h 3044142"/>
              <a:gd name="connsiteX157" fmla="*/ 5647542 w 8031926"/>
              <a:gd name="connsiteY157" fmla="*/ 1134319 h 3044142"/>
              <a:gd name="connsiteX158" fmla="*/ 5497071 w 8031926"/>
              <a:gd name="connsiteY158" fmla="*/ 1076446 h 3044142"/>
              <a:gd name="connsiteX159" fmla="*/ 5346600 w 8031926"/>
              <a:gd name="connsiteY159" fmla="*/ 1064871 h 3044142"/>
              <a:gd name="connsiteX160" fmla="*/ 5277152 w 8031926"/>
              <a:gd name="connsiteY160" fmla="*/ 1053296 h 3044142"/>
              <a:gd name="connsiteX161" fmla="*/ 5149830 w 8031926"/>
              <a:gd name="connsiteY161" fmla="*/ 1041721 h 3044142"/>
              <a:gd name="connsiteX162" fmla="*/ 4941486 w 8031926"/>
              <a:gd name="connsiteY162" fmla="*/ 995423 h 3044142"/>
              <a:gd name="connsiteX163" fmla="*/ 4848888 w 8031926"/>
              <a:gd name="connsiteY163" fmla="*/ 983848 h 3044142"/>
              <a:gd name="connsiteX164" fmla="*/ 4675268 w 8031926"/>
              <a:gd name="connsiteY164" fmla="*/ 937549 h 3044142"/>
              <a:gd name="connsiteX165" fmla="*/ 4571096 w 8031926"/>
              <a:gd name="connsiteY165" fmla="*/ 902825 h 3044142"/>
              <a:gd name="connsiteX166" fmla="*/ 4466924 w 8031926"/>
              <a:gd name="connsiteY166" fmla="*/ 879676 h 3044142"/>
              <a:gd name="connsiteX167" fmla="*/ 4409050 w 8031926"/>
              <a:gd name="connsiteY167" fmla="*/ 856527 h 3044142"/>
              <a:gd name="connsiteX168" fmla="*/ 4258579 w 8031926"/>
              <a:gd name="connsiteY168" fmla="*/ 833377 h 3044142"/>
              <a:gd name="connsiteX169" fmla="*/ 4154407 w 8031926"/>
              <a:gd name="connsiteY169" fmla="*/ 798653 h 3044142"/>
              <a:gd name="connsiteX170" fmla="*/ 4027086 w 8031926"/>
              <a:gd name="connsiteY170" fmla="*/ 740780 h 3044142"/>
              <a:gd name="connsiteX171" fmla="*/ 3922914 w 8031926"/>
              <a:gd name="connsiteY171" fmla="*/ 717630 h 3044142"/>
              <a:gd name="connsiteX172" fmla="*/ 3795592 w 8031926"/>
              <a:gd name="connsiteY172" fmla="*/ 682906 h 3044142"/>
              <a:gd name="connsiteX173" fmla="*/ 3737719 w 8031926"/>
              <a:gd name="connsiteY173" fmla="*/ 659757 h 3044142"/>
              <a:gd name="connsiteX174" fmla="*/ 3621972 w 8031926"/>
              <a:gd name="connsiteY174" fmla="*/ 625033 h 3044142"/>
              <a:gd name="connsiteX175" fmla="*/ 3529374 w 8031926"/>
              <a:gd name="connsiteY175" fmla="*/ 567159 h 3044142"/>
              <a:gd name="connsiteX176" fmla="*/ 3344179 w 8031926"/>
              <a:gd name="connsiteY176" fmla="*/ 532435 h 3044142"/>
              <a:gd name="connsiteX177" fmla="*/ 3251582 w 8031926"/>
              <a:gd name="connsiteY177" fmla="*/ 509286 h 3044142"/>
              <a:gd name="connsiteX178" fmla="*/ 3182134 w 8031926"/>
              <a:gd name="connsiteY178" fmla="*/ 474562 h 3044142"/>
              <a:gd name="connsiteX179" fmla="*/ 2985364 w 8031926"/>
              <a:gd name="connsiteY179" fmla="*/ 462987 h 3044142"/>
              <a:gd name="connsiteX180" fmla="*/ 2777020 w 8031926"/>
              <a:gd name="connsiteY180" fmla="*/ 428263 h 3044142"/>
              <a:gd name="connsiteX181" fmla="*/ 2730721 w 8031926"/>
              <a:gd name="connsiteY181" fmla="*/ 416689 h 3044142"/>
              <a:gd name="connsiteX182" fmla="*/ 2545526 w 8031926"/>
              <a:gd name="connsiteY182" fmla="*/ 393539 h 3044142"/>
              <a:gd name="connsiteX183" fmla="*/ 2395055 w 8031926"/>
              <a:gd name="connsiteY183" fmla="*/ 370390 h 3044142"/>
              <a:gd name="connsiteX184" fmla="*/ 2256159 w 8031926"/>
              <a:gd name="connsiteY184" fmla="*/ 358815 h 3044142"/>
              <a:gd name="connsiteX185" fmla="*/ 2151987 w 8031926"/>
              <a:gd name="connsiteY185" fmla="*/ 335666 h 3044142"/>
              <a:gd name="connsiteX186" fmla="*/ 1168139 w 8031926"/>
              <a:gd name="connsiteY186" fmla="*/ 358815 h 3044142"/>
              <a:gd name="connsiteX187" fmla="*/ 1063967 w 8031926"/>
              <a:gd name="connsiteY187" fmla="*/ 393539 h 3044142"/>
              <a:gd name="connsiteX188" fmla="*/ 1029243 w 8031926"/>
              <a:gd name="connsiteY188" fmla="*/ 405114 h 3044142"/>
              <a:gd name="connsiteX189" fmla="*/ 936645 w 8031926"/>
              <a:gd name="connsiteY189" fmla="*/ 462987 h 3044142"/>
              <a:gd name="connsiteX190" fmla="*/ 901921 w 8031926"/>
              <a:gd name="connsiteY190" fmla="*/ 486137 h 3044142"/>
              <a:gd name="connsiteX191" fmla="*/ 855623 w 8031926"/>
              <a:gd name="connsiteY191" fmla="*/ 532435 h 3044142"/>
              <a:gd name="connsiteX192" fmla="*/ 797749 w 8031926"/>
              <a:gd name="connsiteY192" fmla="*/ 544010 h 3044142"/>
              <a:gd name="connsiteX193" fmla="*/ 763025 w 8031926"/>
              <a:gd name="connsiteY193" fmla="*/ 578734 h 3044142"/>
              <a:gd name="connsiteX194" fmla="*/ 716726 w 8031926"/>
              <a:gd name="connsiteY194" fmla="*/ 648182 h 3044142"/>
              <a:gd name="connsiteX195" fmla="*/ 705152 w 8031926"/>
              <a:gd name="connsiteY195" fmla="*/ 694481 h 3044142"/>
              <a:gd name="connsiteX196" fmla="*/ 716726 w 8031926"/>
              <a:gd name="connsiteY196" fmla="*/ 1030147 h 3044142"/>
              <a:gd name="connsiteX197" fmla="*/ 751450 w 8031926"/>
              <a:gd name="connsiteY197" fmla="*/ 1088020 h 3044142"/>
              <a:gd name="connsiteX198" fmla="*/ 809324 w 8031926"/>
              <a:gd name="connsiteY198" fmla="*/ 1226916 h 3044142"/>
              <a:gd name="connsiteX199" fmla="*/ 832473 w 8031926"/>
              <a:gd name="connsiteY199" fmla="*/ 1284790 h 3044142"/>
              <a:gd name="connsiteX200" fmla="*/ 878772 w 8031926"/>
              <a:gd name="connsiteY200" fmla="*/ 1319514 h 3044142"/>
              <a:gd name="connsiteX201" fmla="*/ 936645 w 8031926"/>
              <a:gd name="connsiteY201" fmla="*/ 1388962 h 3044142"/>
              <a:gd name="connsiteX202" fmla="*/ 982944 w 8031926"/>
              <a:gd name="connsiteY202" fmla="*/ 1423686 h 3044142"/>
              <a:gd name="connsiteX203" fmla="*/ 1144990 w 8031926"/>
              <a:gd name="connsiteY203" fmla="*/ 1574157 h 3044142"/>
              <a:gd name="connsiteX204" fmla="*/ 1191288 w 8031926"/>
              <a:gd name="connsiteY204" fmla="*/ 1597306 h 3044142"/>
              <a:gd name="connsiteX205" fmla="*/ 1260736 w 8031926"/>
              <a:gd name="connsiteY205" fmla="*/ 1643605 h 3044142"/>
              <a:gd name="connsiteX206" fmla="*/ 1341759 w 8031926"/>
              <a:gd name="connsiteY206" fmla="*/ 1666754 h 3044142"/>
              <a:gd name="connsiteX207" fmla="*/ 1445931 w 8031926"/>
              <a:gd name="connsiteY207" fmla="*/ 1724628 h 3044142"/>
              <a:gd name="connsiteX208" fmla="*/ 1526954 w 8031926"/>
              <a:gd name="connsiteY208" fmla="*/ 1759352 h 3044142"/>
              <a:gd name="connsiteX209" fmla="*/ 1758448 w 8031926"/>
              <a:gd name="connsiteY209" fmla="*/ 1886673 h 3044142"/>
              <a:gd name="connsiteX210" fmla="*/ 1816321 w 8031926"/>
              <a:gd name="connsiteY210" fmla="*/ 1909823 h 3044142"/>
              <a:gd name="connsiteX211" fmla="*/ 1897344 w 8031926"/>
              <a:gd name="connsiteY211" fmla="*/ 1921397 h 3044142"/>
              <a:gd name="connsiteX212" fmla="*/ 1955217 w 8031926"/>
              <a:gd name="connsiteY212" fmla="*/ 1967696 h 3044142"/>
              <a:gd name="connsiteX213" fmla="*/ 2406630 w 8031926"/>
              <a:gd name="connsiteY213" fmla="*/ 2129742 h 3044142"/>
              <a:gd name="connsiteX214" fmla="*/ 2568676 w 8031926"/>
              <a:gd name="connsiteY214" fmla="*/ 2176040 h 3044142"/>
              <a:gd name="connsiteX215" fmla="*/ 2719147 w 8031926"/>
              <a:gd name="connsiteY215" fmla="*/ 2222339 h 3044142"/>
              <a:gd name="connsiteX216" fmla="*/ 2834893 w 8031926"/>
              <a:gd name="connsiteY216" fmla="*/ 2233914 h 3044142"/>
              <a:gd name="connsiteX217" fmla="*/ 3077962 w 8031926"/>
              <a:gd name="connsiteY217" fmla="*/ 2326511 h 3044142"/>
              <a:gd name="connsiteX218" fmla="*/ 3205283 w 8031926"/>
              <a:gd name="connsiteY218" fmla="*/ 2361235 h 3044142"/>
              <a:gd name="connsiteX219" fmla="*/ 3321030 w 8031926"/>
              <a:gd name="connsiteY219" fmla="*/ 2372810 h 3044142"/>
              <a:gd name="connsiteX220" fmla="*/ 3436777 w 8031926"/>
              <a:gd name="connsiteY220" fmla="*/ 2407534 h 3044142"/>
              <a:gd name="connsiteX221" fmla="*/ 3702995 w 8031926"/>
              <a:gd name="connsiteY221" fmla="*/ 2442258 h 3044142"/>
              <a:gd name="connsiteX222" fmla="*/ 3865040 w 8031926"/>
              <a:gd name="connsiteY222" fmla="*/ 2465408 h 3044142"/>
              <a:gd name="connsiteX223" fmla="*/ 4223855 w 8031926"/>
              <a:gd name="connsiteY223" fmla="*/ 2500132 h 3044142"/>
              <a:gd name="connsiteX224" fmla="*/ 4559521 w 8031926"/>
              <a:gd name="connsiteY224" fmla="*/ 2558005 h 3044142"/>
              <a:gd name="connsiteX225" fmla="*/ 4663693 w 8031926"/>
              <a:gd name="connsiteY225" fmla="*/ 2581154 h 3044142"/>
              <a:gd name="connsiteX226" fmla="*/ 4756291 w 8031926"/>
              <a:gd name="connsiteY226" fmla="*/ 2592729 h 3044142"/>
              <a:gd name="connsiteX227" fmla="*/ 4883612 w 8031926"/>
              <a:gd name="connsiteY227" fmla="*/ 2615878 h 3044142"/>
              <a:gd name="connsiteX228" fmla="*/ 5091957 w 8031926"/>
              <a:gd name="connsiteY228" fmla="*/ 2627453 h 3044142"/>
              <a:gd name="connsiteX229" fmla="*/ 5219278 w 8031926"/>
              <a:gd name="connsiteY229" fmla="*/ 2662177 h 3044142"/>
              <a:gd name="connsiteX230" fmla="*/ 5335025 w 8031926"/>
              <a:gd name="connsiteY230" fmla="*/ 2673752 h 3044142"/>
              <a:gd name="connsiteX231" fmla="*/ 5543369 w 8031926"/>
              <a:gd name="connsiteY231" fmla="*/ 2696901 h 3044142"/>
              <a:gd name="connsiteX232" fmla="*/ 5763288 w 8031926"/>
              <a:gd name="connsiteY232" fmla="*/ 2731625 h 3044142"/>
              <a:gd name="connsiteX233" fmla="*/ 5983207 w 8031926"/>
              <a:gd name="connsiteY233" fmla="*/ 2754775 h 3044142"/>
              <a:gd name="connsiteX234" fmla="*/ 6122104 w 8031926"/>
              <a:gd name="connsiteY234" fmla="*/ 2777924 h 3044142"/>
              <a:gd name="connsiteX235" fmla="*/ 6631390 w 8031926"/>
              <a:gd name="connsiteY235" fmla="*/ 2801073 h 3044142"/>
              <a:gd name="connsiteX236" fmla="*/ 6723987 w 8031926"/>
              <a:gd name="connsiteY236" fmla="*/ 2835797 h 3044142"/>
              <a:gd name="connsiteX237" fmla="*/ 6828159 w 8031926"/>
              <a:gd name="connsiteY237" fmla="*/ 2847372 h 3044142"/>
              <a:gd name="connsiteX238" fmla="*/ 7267997 w 8031926"/>
              <a:gd name="connsiteY238" fmla="*/ 2835797 h 3044142"/>
              <a:gd name="connsiteX239" fmla="*/ 7267997 w 8031926"/>
              <a:gd name="connsiteY239" fmla="*/ 2534856 h 3044142"/>
              <a:gd name="connsiteX240" fmla="*/ 7221698 w 8031926"/>
              <a:gd name="connsiteY240" fmla="*/ 2384385 h 3044142"/>
              <a:gd name="connsiteX241" fmla="*/ 7198549 w 8031926"/>
              <a:gd name="connsiteY241" fmla="*/ 2303362 h 3044142"/>
              <a:gd name="connsiteX242" fmla="*/ 7186974 w 8031926"/>
              <a:gd name="connsiteY242" fmla="*/ 2245489 h 3044142"/>
              <a:gd name="connsiteX243" fmla="*/ 7163825 w 8031926"/>
              <a:gd name="connsiteY243" fmla="*/ 2187615 h 3044142"/>
              <a:gd name="connsiteX244" fmla="*/ 7117526 w 8031926"/>
              <a:gd name="connsiteY244" fmla="*/ 2037144 h 3044142"/>
              <a:gd name="connsiteX245" fmla="*/ 7105952 w 8031926"/>
              <a:gd name="connsiteY245" fmla="*/ 1990846 h 3044142"/>
              <a:gd name="connsiteX246" fmla="*/ 7013354 w 8031926"/>
              <a:gd name="connsiteY246" fmla="*/ 1863524 h 3044142"/>
              <a:gd name="connsiteX247" fmla="*/ 6990205 w 8031926"/>
              <a:gd name="connsiteY247" fmla="*/ 1828800 h 3044142"/>
              <a:gd name="connsiteX248" fmla="*/ 6932331 w 8031926"/>
              <a:gd name="connsiteY248" fmla="*/ 1770927 h 3044142"/>
              <a:gd name="connsiteX249" fmla="*/ 6886033 w 8031926"/>
              <a:gd name="connsiteY249" fmla="*/ 1701478 h 3044142"/>
              <a:gd name="connsiteX250" fmla="*/ 6781861 w 8031926"/>
              <a:gd name="connsiteY250" fmla="*/ 1585732 h 3044142"/>
              <a:gd name="connsiteX251" fmla="*/ 6689263 w 8031926"/>
              <a:gd name="connsiteY251" fmla="*/ 1481559 h 3044142"/>
              <a:gd name="connsiteX252" fmla="*/ 6527217 w 8031926"/>
              <a:gd name="connsiteY252" fmla="*/ 1388962 h 3044142"/>
              <a:gd name="connsiteX253" fmla="*/ 6307298 w 8031926"/>
              <a:gd name="connsiteY253" fmla="*/ 1238491 h 3044142"/>
              <a:gd name="connsiteX254" fmla="*/ 6226276 w 8031926"/>
              <a:gd name="connsiteY254" fmla="*/ 1192192 h 3044142"/>
              <a:gd name="connsiteX255" fmla="*/ 6145253 w 8031926"/>
              <a:gd name="connsiteY255" fmla="*/ 1169043 h 3044142"/>
              <a:gd name="connsiteX256" fmla="*/ 6029506 w 8031926"/>
              <a:gd name="connsiteY256" fmla="*/ 1076446 h 3044142"/>
              <a:gd name="connsiteX257" fmla="*/ 5855886 w 8031926"/>
              <a:gd name="connsiteY257" fmla="*/ 1006997 h 3044142"/>
              <a:gd name="connsiteX258" fmla="*/ 5624392 w 8031926"/>
              <a:gd name="connsiteY258" fmla="*/ 925975 h 3044142"/>
              <a:gd name="connsiteX259" fmla="*/ 5381324 w 8031926"/>
              <a:gd name="connsiteY259" fmla="*/ 856527 h 3044142"/>
              <a:gd name="connsiteX260" fmla="*/ 5138255 w 8031926"/>
              <a:gd name="connsiteY260" fmla="*/ 787078 h 3044142"/>
              <a:gd name="connsiteX261" fmla="*/ 4964635 w 8031926"/>
              <a:gd name="connsiteY261" fmla="*/ 729205 h 3044142"/>
              <a:gd name="connsiteX262" fmla="*/ 4837314 w 8031926"/>
              <a:gd name="connsiteY262" fmla="*/ 659757 h 3044142"/>
              <a:gd name="connsiteX263" fmla="*/ 4594245 w 8031926"/>
              <a:gd name="connsiteY263" fmla="*/ 590309 h 3044142"/>
              <a:gd name="connsiteX264" fmla="*/ 4351177 w 8031926"/>
              <a:gd name="connsiteY264" fmla="*/ 544010 h 3044142"/>
              <a:gd name="connsiteX265" fmla="*/ 3980787 w 8031926"/>
              <a:gd name="connsiteY265" fmla="*/ 474562 h 3044142"/>
              <a:gd name="connsiteX266" fmla="*/ 3830316 w 8031926"/>
              <a:gd name="connsiteY266" fmla="*/ 439838 h 3044142"/>
              <a:gd name="connsiteX267" fmla="*/ 3784017 w 8031926"/>
              <a:gd name="connsiteY267" fmla="*/ 416689 h 3044142"/>
              <a:gd name="connsiteX268" fmla="*/ 3679845 w 8031926"/>
              <a:gd name="connsiteY268" fmla="*/ 405114 h 3044142"/>
              <a:gd name="connsiteX269" fmla="*/ 3587248 w 8031926"/>
              <a:gd name="connsiteY269" fmla="*/ 381964 h 3044142"/>
              <a:gd name="connsiteX270" fmla="*/ 3483076 w 8031926"/>
              <a:gd name="connsiteY270" fmla="*/ 347240 h 3044142"/>
              <a:gd name="connsiteX271" fmla="*/ 3390478 w 8031926"/>
              <a:gd name="connsiteY271" fmla="*/ 335666 h 3044142"/>
              <a:gd name="connsiteX272" fmla="*/ 3101111 w 8031926"/>
              <a:gd name="connsiteY272" fmla="*/ 277792 h 3044142"/>
              <a:gd name="connsiteX273" fmla="*/ 2834893 w 8031926"/>
              <a:gd name="connsiteY273" fmla="*/ 243068 h 3044142"/>
              <a:gd name="connsiteX274" fmla="*/ 2383481 w 8031926"/>
              <a:gd name="connsiteY274" fmla="*/ 185195 h 3044142"/>
              <a:gd name="connsiteX275" fmla="*/ 2290883 w 8031926"/>
              <a:gd name="connsiteY275" fmla="*/ 173620 h 3044142"/>
              <a:gd name="connsiteX276" fmla="*/ 2209861 w 8031926"/>
              <a:gd name="connsiteY276" fmla="*/ 162046 h 3044142"/>
              <a:gd name="connsiteX277" fmla="*/ 2013091 w 8031926"/>
              <a:gd name="connsiteY277" fmla="*/ 138896 h 3044142"/>
              <a:gd name="connsiteX278" fmla="*/ 1561678 w 8031926"/>
              <a:gd name="connsiteY278" fmla="*/ 162046 h 3044142"/>
              <a:gd name="connsiteX279" fmla="*/ 1457506 w 8031926"/>
              <a:gd name="connsiteY279" fmla="*/ 173620 h 3044142"/>
              <a:gd name="connsiteX280" fmla="*/ 1341759 w 8031926"/>
              <a:gd name="connsiteY280" fmla="*/ 208344 h 3044142"/>
              <a:gd name="connsiteX281" fmla="*/ 1237587 w 8031926"/>
              <a:gd name="connsiteY281" fmla="*/ 277792 h 3044142"/>
              <a:gd name="connsiteX282" fmla="*/ 1133415 w 8031926"/>
              <a:gd name="connsiteY282" fmla="*/ 300942 h 3044142"/>
              <a:gd name="connsiteX283" fmla="*/ 936645 w 8031926"/>
              <a:gd name="connsiteY283" fmla="*/ 347240 h 3044142"/>
              <a:gd name="connsiteX284" fmla="*/ 844048 w 8031926"/>
              <a:gd name="connsiteY284" fmla="*/ 381964 h 3044142"/>
              <a:gd name="connsiteX285" fmla="*/ 728301 w 8031926"/>
              <a:gd name="connsiteY285" fmla="*/ 405114 h 3044142"/>
              <a:gd name="connsiteX286" fmla="*/ 693577 w 8031926"/>
              <a:gd name="connsiteY286" fmla="*/ 416689 h 3044142"/>
              <a:gd name="connsiteX287" fmla="*/ 670428 w 8031926"/>
              <a:gd name="connsiteY287" fmla="*/ 451413 h 3044142"/>
              <a:gd name="connsiteX288" fmla="*/ 647278 w 8031926"/>
              <a:gd name="connsiteY288" fmla="*/ 474562 h 3044142"/>
              <a:gd name="connsiteX289" fmla="*/ 682002 w 8031926"/>
              <a:gd name="connsiteY289" fmla="*/ 740780 h 3044142"/>
              <a:gd name="connsiteX290" fmla="*/ 844048 w 8031926"/>
              <a:gd name="connsiteY290" fmla="*/ 1030147 h 3044142"/>
              <a:gd name="connsiteX291" fmla="*/ 936645 w 8031926"/>
              <a:gd name="connsiteY291" fmla="*/ 1157468 h 3044142"/>
              <a:gd name="connsiteX292" fmla="*/ 994519 w 8031926"/>
              <a:gd name="connsiteY292" fmla="*/ 1238491 h 3044142"/>
              <a:gd name="connsiteX293" fmla="*/ 1156564 w 8031926"/>
              <a:gd name="connsiteY293" fmla="*/ 1423686 h 3044142"/>
              <a:gd name="connsiteX294" fmla="*/ 1202863 w 8031926"/>
              <a:gd name="connsiteY294" fmla="*/ 1493134 h 3044142"/>
              <a:gd name="connsiteX295" fmla="*/ 1260736 w 8031926"/>
              <a:gd name="connsiteY295" fmla="*/ 1527858 h 3044142"/>
              <a:gd name="connsiteX296" fmla="*/ 1399633 w 8031926"/>
              <a:gd name="connsiteY296" fmla="*/ 1678329 h 3044142"/>
              <a:gd name="connsiteX297" fmla="*/ 1469081 w 8031926"/>
              <a:gd name="connsiteY297" fmla="*/ 1724628 h 3044142"/>
              <a:gd name="connsiteX298" fmla="*/ 1607977 w 8031926"/>
              <a:gd name="connsiteY298" fmla="*/ 1840375 h 3044142"/>
              <a:gd name="connsiteX299" fmla="*/ 1712149 w 8031926"/>
              <a:gd name="connsiteY299" fmla="*/ 1909823 h 3044142"/>
              <a:gd name="connsiteX300" fmla="*/ 1770023 w 8031926"/>
              <a:gd name="connsiteY300" fmla="*/ 1944547 h 3044142"/>
              <a:gd name="connsiteX301" fmla="*/ 1851045 w 8031926"/>
              <a:gd name="connsiteY301" fmla="*/ 2002420 h 3044142"/>
              <a:gd name="connsiteX302" fmla="*/ 1955217 w 8031926"/>
              <a:gd name="connsiteY302" fmla="*/ 2048719 h 3044142"/>
              <a:gd name="connsiteX303" fmla="*/ 2117263 w 8031926"/>
              <a:gd name="connsiteY303" fmla="*/ 2164466 h 3044142"/>
              <a:gd name="connsiteX304" fmla="*/ 2476078 w 8031926"/>
              <a:gd name="connsiteY304" fmla="*/ 2303362 h 3044142"/>
              <a:gd name="connsiteX305" fmla="*/ 2591825 w 8031926"/>
              <a:gd name="connsiteY305" fmla="*/ 2361235 h 3044142"/>
              <a:gd name="connsiteX306" fmla="*/ 2788595 w 8031926"/>
              <a:gd name="connsiteY306" fmla="*/ 2407534 h 3044142"/>
              <a:gd name="connsiteX307" fmla="*/ 2915916 w 8031926"/>
              <a:gd name="connsiteY307" fmla="*/ 2442258 h 3044142"/>
              <a:gd name="connsiteX308" fmla="*/ 3112686 w 8031926"/>
              <a:gd name="connsiteY308" fmla="*/ 2511706 h 3044142"/>
              <a:gd name="connsiteX309" fmla="*/ 3355754 w 8031926"/>
              <a:gd name="connsiteY309" fmla="*/ 2581154 h 3044142"/>
              <a:gd name="connsiteX310" fmla="*/ 3483076 w 8031926"/>
              <a:gd name="connsiteY310" fmla="*/ 2615878 h 3044142"/>
              <a:gd name="connsiteX311" fmla="*/ 3598823 w 8031926"/>
              <a:gd name="connsiteY311" fmla="*/ 2650602 h 3044142"/>
              <a:gd name="connsiteX312" fmla="*/ 3934488 w 8031926"/>
              <a:gd name="connsiteY312" fmla="*/ 2720051 h 3044142"/>
              <a:gd name="connsiteX313" fmla="*/ 4119683 w 8031926"/>
              <a:gd name="connsiteY313" fmla="*/ 2743200 h 3044142"/>
              <a:gd name="connsiteX314" fmla="*/ 4351177 w 8031926"/>
              <a:gd name="connsiteY314" fmla="*/ 2777924 h 3044142"/>
              <a:gd name="connsiteX315" fmla="*/ 4559521 w 8031926"/>
              <a:gd name="connsiteY315" fmla="*/ 2801073 h 3044142"/>
              <a:gd name="connsiteX316" fmla="*/ 5126681 w 8031926"/>
              <a:gd name="connsiteY316" fmla="*/ 2870521 h 3044142"/>
              <a:gd name="connsiteX317" fmla="*/ 5265577 w 8031926"/>
              <a:gd name="connsiteY317" fmla="*/ 2893671 h 3044142"/>
              <a:gd name="connsiteX318" fmla="*/ 5381324 w 8031926"/>
              <a:gd name="connsiteY318" fmla="*/ 2905246 h 3044142"/>
              <a:gd name="connsiteX319" fmla="*/ 5508645 w 8031926"/>
              <a:gd name="connsiteY319" fmla="*/ 2928395 h 3044142"/>
              <a:gd name="connsiteX320" fmla="*/ 5601243 w 8031926"/>
              <a:gd name="connsiteY320" fmla="*/ 2939970 h 3044142"/>
              <a:gd name="connsiteX321" fmla="*/ 5716990 w 8031926"/>
              <a:gd name="connsiteY321" fmla="*/ 2963119 h 3044142"/>
              <a:gd name="connsiteX322" fmla="*/ 5867461 w 8031926"/>
              <a:gd name="connsiteY322" fmla="*/ 2974694 h 3044142"/>
              <a:gd name="connsiteX323" fmla="*/ 6434620 w 8031926"/>
              <a:gd name="connsiteY323" fmla="*/ 2951544 h 3044142"/>
              <a:gd name="connsiteX324" fmla="*/ 7372169 w 8031926"/>
              <a:gd name="connsiteY324" fmla="*/ 2939970 h 3044142"/>
              <a:gd name="connsiteX325" fmla="*/ 7534215 w 8031926"/>
              <a:gd name="connsiteY325" fmla="*/ 2916820 h 3044142"/>
              <a:gd name="connsiteX326" fmla="*/ 7568939 w 8031926"/>
              <a:gd name="connsiteY326" fmla="*/ 2905246 h 3044142"/>
              <a:gd name="connsiteX327" fmla="*/ 7649962 w 8031926"/>
              <a:gd name="connsiteY327" fmla="*/ 2882096 h 3044142"/>
              <a:gd name="connsiteX328" fmla="*/ 7673111 w 8031926"/>
              <a:gd name="connsiteY328" fmla="*/ 2835797 h 3044142"/>
              <a:gd name="connsiteX329" fmla="*/ 7661536 w 8031926"/>
              <a:gd name="connsiteY329" fmla="*/ 2604304 h 3044142"/>
              <a:gd name="connsiteX330" fmla="*/ 7649962 w 8031926"/>
              <a:gd name="connsiteY330" fmla="*/ 2558005 h 3044142"/>
              <a:gd name="connsiteX331" fmla="*/ 7638387 w 8031926"/>
              <a:gd name="connsiteY331" fmla="*/ 2500132 h 3044142"/>
              <a:gd name="connsiteX332" fmla="*/ 7534215 w 8031926"/>
              <a:gd name="connsiteY332" fmla="*/ 2280213 h 3044142"/>
              <a:gd name="connsiteX333" fmla="*/ 7464767 w 8031926"/>
              <a:gd name="connsiteY333" fmla="*/ 2176040 h 3044142"/>
              <a:gd name="connsiteX334" fmla="*/ 7395319 w 8031926"/>
              <a:gd name="connsiteY334" fmla="*/ 2095018 h 3044142"/>
              <a:gd name="connsiteX335" fmla="*/ 6897607 w 8031926"/>
              <a:gd name="connsiteY335" fmla="*/ 1678329 h 3044142"/>
              <a:gd name="connsiteX336" fmla="*/ 6689263 w 8031926"/>
              <a:gd name="connsiteY336" fmla="*/ 1516283 h 3044142"/>
              <a:gd name="connsiteX337" fmla="*/ 6585091 w 8031926"/>
              <a:gd name="connsiteY337" fmla="*/ 1446835 h 3044142"/>
              <a:gd name="connsiteX338" fmla="*/ 6515643 w 8031926"/>
              <a:gd name="connsiteY338" fmla="*/ 1388962 h 3044142"/>
              <a:gd name="connsiteX339" fmla="*/ 6411471 w 8031926"/>
              <a:gd name="connsiteY339" fmla="*/ 1319514 h 3044142"/>
              <a:gd name="connsiteX340" fmla="*/ 6330448 w 8031926"/>
              <a:gd name="connsiteY340" fmla="*/ 1250066 h 3044142"/>
              <a:gd name="connsiteX341" fmla="*/ 6145253 w 8031926"/>
              <a:gd name="connsiteY341" fmla="*/ 1134319 h 3044142"/>
              <a:gd name="connsiteX342" fmla="*/ 5936909 w 8031926"/>
              <a:gd name="connsiteY342" fmla="*/ 1006997 h 3044142"/>
              <a:gd name="connsiteX343" fmla="*/ 5763288 w 8031926"/>
              <a:gd name="connsiteY343" fmla="*/ 949124 h 3044142"/>
              <a:gd name="connsiteX344" fmla="*/ 5659116 w 8031926"/>
              <a:gd name="connsiteY344" fmla="*/ 879676 h 3044142"/>
              <a:gd name="connsiteX345" fmla="*/ 5450772 w 8031926"/>
              <a:gd name="connsiteY345" fmla="*/ 775504 h 3044142"/>
              <a:gd name="connsiteX346" fmla="*/ 5184554 w 8031926"/>
              <a:gd name="connsiteY346" fmla="*/ 706056 h 3044142"/>
              <a:gd name="connsiteX347" fmla="*/ 5057233 w 8031926"/>
              <a:gd name="connsiteY347" fmla="*/ 648182 h 3044142"/>
              <a:gd name="connsiteX348" fmla="*/ 4941486 w 8031926"/>
              <a:gd name="connsiteY348" fmla="*/ 613458 h 3044142"/>
              <a:gd name="connsiteX349" fmla="*/ 4767866 w 8031926"/>
              <a:gd name="connsiteY349" fmla="*/ 555585 h 3044142"/>
              <a:gd name="connsiteX350" fmla="*/ 4628969 w 8031926"/>
              <a:gd name="connsiteY350" fmla="*/ 520861 h 3044142"/>
              <a:gd name="connsiteX351" fmla="*/ 4478498 w 8031926"/>
              <a:gd name="connsiteY351" fmla="*/ 462987 h 3044142"/>
              <a:gd name="connsiteX352" fmla="*/ 3865040 w 8031926"/>
              <a:gd name="connsiteY352" fmla="*/ 300942 h 3044142"/>
              <a:gd name="connsiteX353" fmla="*/ 3598823 w 8031926"/>
              <a:gd name="connsiteY353" fmla="*/ 208344 h 3044142"/>
              <a:gd name="connsiteX354" fmla="*/ 3471501 w 8031926"/>
              <a:gd name="connsiteY354" fmla="*/ 196770 h 3044142"/>
              <a:gd name="connsiteX355" fmla="*/ 3101111 w 8031926"/>
              <a:gd name="connsiteY355" fmla="*/ 92597 h 3044142"/>
              <a:gd name="connsiteX356" fmla="*/ 3043238 w 8031926"/>
              <a:gd name="connsiteY356" fmla="*/ 81023 h 3044142"/>
              <a:gd name="connsiteX357" fmla="*/ 2927491 w 8031926"/>
              <a:gd name="connsiteY357" fmla="*/ 69448 h 3044142"/>
              <a:gd name="connsiteX358" fmla="*/ 2823319 w 8031926"/>
              <a:gd name="connsiteY358" fmla="*/ 57873 h 3044142"/>
              <a:gd name="connsiteX359" fmla="*/ 2591825 w 8031926"/>
              <a:gd name="connsiteY359" fmla="*/ 23149 h 3044142"/>
              <a:gd name="connsiteX360" fmla="*/ 2499228 w 8031926"/>
              <a:gd name="connsiteY360" fmla="*/ 34724 h 3044142"/>
              <a:gd name="connsiteX361" fmla="*/ 2013091 w 8031926"/>
              <a:gd name="connsiteY361" fmla="*/ 0 h 3044142"/>
              <a:gd name="connsiteX362" fmla="*/ 1631126 w 8031926"/>
              <a:gd name="connsiteY362" fmla="*/ 11575 h 3044142"/>
              <a:gd name="connsiteX363" fmla="*/ 1538529 w 8031926"/>
              <a:gd name="connsiteY363" fmla="*/ 57873 h 3044142"/>
              <a:gd name="connsiteX364" fmla="*/ 1445931 w 8031926"/>
              <a:gd name="connsiteY364" fmla="*/ 81023 h 3044142"/>
              <a:gd name="connsiteX365" fmla="*/ 1283886 w 8031926"/>
              <a:gd name="connsiteY365" fmla="*/ 150471 h 3044142"/>
              <a:gd name="connsiteX366" fmla="*/ 1179714 w 8031926"/>
              <a:gd name="connsiteY366" fmla="*/ 219919 h 3044142"/>
              <a:gd name="connsiteX367" fmla="*/ 1144990 w 8031926"/>
              <a:gd name="connsiteY367" fmla="*/ 266218 h 3044142"/>
              <a:gd name="connsiteX368" fmla="*/ 1075542 w 8031926"/>
              <a:gd name="connsiteY368" fmla="*/ 335666 h 3044142"/>
              <a:gd name="connsiteX369" fmla="*/ 1052392 w 8031926"/>
              <a:gd name="connsiteY369" fmla="*/ 358815 h 3044142"/>
              <a:gd name="connsiteX370" fmla="*/ 1006093 w 8031926"/>
              <a:gd name="connsiteY370" fmla="*/ 416689 h 3044142"/>
              <a:gd name="connsiteX371" fmla="*/ 948220 w 8031926"/>
              <a:gd name="connsiteY371" fmla="*/ 520861 h 3044142"/>
              <a:gd name="connsiteX372" fmla="*/ 936645 w 8031926"/>
              <a:gd name="connsiteY372" fmla="*/ 578734 h 3044142"/>
              <a:gd name="connsiteX373" fmla="*/ 925071 w 8031926"/>
              <a:gd name="connsiteY373" fmla="*/ 613458 h 3044142"/>
              <a:gd name="connsiteX374" fmla="*/ 936645 w 8031926"/>
              <a:gd name="connsiteY374" fmla="*/ 1111170 h 3044142"/>
              <a:gd name="connsiteX375" fmla="*/ 959795 w 8031926"/>
              <a:gd name="connsiteY375" fmla="*/ 1180618 h 3044142"/>
              <a:gd name="connsiteX376" fmla="*/ 971369 w 8031926"/>
              <a:gd name="connsiteY376" fmla="*/ 1238491 h 3044142"/>
              <a:gd name="connsiteX377" fmla="*/ 982944 w 8031926"/>
              <a:gd name="connsiteY377" fmla="*/ 1331089 h 3044142"/>
              <a:gd name="connsiteX378" fmla="*/ 1017668 w 8031926"/>
              <a:gd name="connsiteY378" fmla="*/ 1423686 h 3044142"/>
              <a:gd name="connsiteX379" fmla="*/ 1063967 w 8031926"/>
              <a:gd name="connsiteY379" fmla="*/ 1481559 h 3044142"/>
              <a:gd name="connsiteX380" fmla="*/ 1144990 w 8031926"/>
              <a:gd name="connsiteY380" fmla="*/ 1585732 h 3044142"/>
              <a:gd name="connsiteX381" fmla="*/ 1191288 w 8031926"/>
              <a:gd name="connsiteY381" fmla="*/ 1620456 h 3044142"/>
              <a:gd name="connsiteX382" fmla="*/ 1318610 w 8031926"/>
              <a:gd name="connsiteY382" fmla="*/ 1747777 h 3044142"/>
              <a:gd name="connsiteX383" fmla="*/ 1480655 w 8031926"/>
              <a:gd name="connsiteY383" fmla="*/ 1863524 h 3044142"/>
              <a:gd name="connsiteX384" fmla="*/ 1561678 w 8031926"/>
              <a:gd name="connsiteY384" fmla="*/ 1921397 h 3044142"/>
              <a:gd name="connsiteX385" fmla="*/ 1665850 w 8031926"/>
              <a:gd name="connsiteY385" fmla="*/ 1944547 h 3044142"/>
              <a:gd name="connsiteX386" fmla="*/ 1989942 w 8031926"/>
              <a:gd name="connsiteY386" fmla="*/ 2106592 h 3044142"/>
              <a:gd name="connsiteX387" fmla="*/ 2233010 w 8031926"/>
              <a:gd name="connsiteY387" fmla="*/ 2176040 h 3044142"/>
              <a:gd name="connsiteX388" fmla="*/ 2360331 w 8031926"/>
              <a:gd name="connsiteY388" fmla="*/ 2210764 h 3044142"/>
              <a:gd name="connsiteX389" fmla="*/ 2429779 w 8031926"/>
              <a:gd name="connsiteY389" fmla="*/ 2245489 h 3044142"/>
              <a:gd name="connsiteX390" fmla="*/ 2753871 w 8031926"/>
              <a:gd name="connsiteY390" fmla="*/ 2291787 h 3044142"/>
              <a:gd name="connsiteX391" fmla="*/ 2869617 w 8031926"/>
              <a:gd name="connsiteY391" fmla="*/ 2303362 h 3044142"/>
              <a:gd name="connsiteX392" fmla="*/ 3702995 w 8031926"/>
              <a:gd name="connsiteY392" fmla="*/ 2338086 h 3044142"/>
              <a:gd name="connsiteX393" fmla="*/ 4362752 w 8031926"/>
              <a:gd name="connsiteY393" fmla="*/ 2430683 h 3044142"/>
              <a:gd name="connsiteX394" fmla="*/ 4605820 w 8031926"/>
              <a:gd name="connsiteY394" fmla="*/ 2488557 h 3044142"/>
              <a:gd name="connsiteX395" fmla="*/ 4709992 w 8031926"/>
              <a:gd name="connsiteY395" fmla="*/ 2500132 h 3044142"/>
              <a:gd name="connsiteX396" fmla="*/ 4941486 w 8031926"/>
              <a:gd name="connsiteY396" fmla="*/ 2546430 h 3044142"/>
              <a:gd name="connsiteX397" fmla="*/ 5010934 w 8031926"/>
              <a:gd name="connsiteY397" fmla="*/ 2558005 h 3044142"/>
              <a:gd name="connsiteX398" fmla="*/ 5115106 w 8031926"/>
              <a:gd name="connsiteY398" fmla="*/ 2569580 h 3044142"/>
              <a:gd name="connsiteX399" fmla="*/ 5520220 w 8031926"/>
              <a:gd name="connsiteY399" fmla="*/ 2662177 h 3044142"/>
              <a:gd name="connsiteX400" fmla="*/ 5879035 w 8031926"/>
              <a:gd name="connsiteY400" fmla="*/ 2720051 h 3044142"/>
              <a:gd name="connsiteX401" fmla="*/ 5971633 w 8031926"/>
              <a:gd name="connsiteY401" fmla="*/ 2731625 h 3044142"/>
              <a:gd name="connsiteX402" fmla="*/ 6075805 w 8031926"/>
              <a:gd name="connsiteY402" fmla="*/ 2743200 h 3044142"/>
              <a:gd name="connsiteX403" fmla="*/ 6284149 w 8031926"/>
              <a:gd name="connsiteY403" fmla="*/ 2789499 h 3044142"/>
              <a:gd name="connsiteX404" fmla="*/ 6342023 w 8031926"/>
              <a:gd name="connsiteY404" fmla="*/ 2812648 h 3044142"/>
              <a:gd name="connsiteX405" fmla="*/ 6550367 w 8031926"/>
              <a:gd name="connsiteY405" fmla="*/ 2847372 h 3044142"/>
              <a:gd name="connsiteX406" fmla="*/ 6654539 w 8031926"/>
              <a:gd name="connsiteY406" fmla="*/ 2858947 h 3044142"/>
              <a:gd name="connsiteX407" fmla="*/ 6932331 w 8031926"/>
              <a:gd name="connsiteY407" fmla="*/ 2893671 h 3044142"/>
              <a:gd name="connsiteX408" fmla="*/ 7059653 w 8031926"/>
              <a:gd name="connsiteY408" fmla="*/ 2882096 h 3044142"/>
              <a:gd name="connsiteX409" fmla="*/ 7105952 w 8031926"/>
              <a:gd name="connsiteY409" fmla="*/ 2835797 h 3044142"/>
              <a:gd name="connsiteX410" fmla="*/ 7163825 w 8031926"/>
              <a:gd name="connsiteY410" fmla="*/ 2743200 h 3044142"/>
              <a:gd name="connsiteX411" fmla="*/ 7175400 w 8031926"/>
              <a:gd name="connsiteY411" fmla="*/ 2696901 h 3044142"/>
              <a:gd name="connsiteX412" fmla="*/ 7210124 w 8031926"/>
              <a:gd name="connsiteY412" fmla="*/ 2650602 h 3044142"/>
              <a:gd name="connsiteX413" fmla="*/ 7244848 w 8031926"/>
              <a:gd name="connsiteY413" fmla="*/ 2592729 h 3044142"/>
              <a:gd name="connsiteX414" fmla="*/ 7221698 w 8031926"/>
              <a:gd name="connsiteY414" fmla="*/ 2106592 h 3044142"/>
              <a:gd name="connsiteX415" fmla="*/ 7186974 w 8031926"/>
              <a:gd name="connsiteY415" fmla="*/ 2048719 h 3044142"/>
              <a:gd name="connsiteX416" fmla="*/ 7175400 w 8031926"/>
              <a:gd name="connsiteY416" fmla="*/ 2013995 h 3044142"/>
              <a:gd name="connsiteX417" fmla="*/ 7152250 w 8031926"/>
              <a:gd name="connsiteY417" fmla="*/ 1956121 h 3044142"/>
              <a:gd name="connsiteX418" fmla="*/ 7036504 w 8031926"/>
              <a:gd name="connsiteY418" fmla="*/ 1794076 h 3044142"/>
              <a:gd name="connsiteX419" fmla="*/ 6990205 w 8031926"/>
              <a:gd name="connsiteY419" fmla="*/ 1713053 h 3044142"/>
              <a:gd name="connsiteX420" fmla="*/ 6897607 w 8031926"/>
              <a:gd name="connsiteY420" fmla="*/ 1632030 h 3044142"/>
              <a:gd name="connsiteX421" fmla="*/ 6723987 w 8031926"/>
              <a:gd name="connsiteY421" fmla="*/ 1469985 h 3044142"/>
              <a:gd name="connsiteX422" fmla="*/ 6585091 w 8031926"/>
              <a:gd name="connsiteY422" fmla="*/ 1400537 h 3044142"/>
              <a:gd name="connsiteX423" fmla="*/ 6504068 w 8031926"/>
              <a:gd name="connsiteY423" fmla="*/ 1354238 h 3044142"/>
              <a:gd name="connsiteX424" fmla="*/ 6423045 w 8031926"/>
              <a:gd name="connsiteY424" fmla="*/ 1331089 h 3044142"/>
              <a:gd name="connsiteX425" fmla="*/ 6318873 w 8031926"/>
              <a:gd name="connsiteY425" fmla="*/ 1296364 h 3044142"/>
              <a:gd name="connsiteX426" fmla="*/ 6075805 w 8031926"/>
              <a:gd name="connsiteY426" fmla="*/ 1226916 h 3044142"/>
              <a:gd name="connsiteX427" fmla="*/ 5960058 w 8031926"/>
              <a:gd name="connsiteY427" fmla="*/ 1192192 h 3044142"/>
              <a:gd name="connsiteX428" fmla="*/ 5809587 w 8031926"/>
              <a:gd name="connsiteY428" fmla="*/ 1145894 h 3044142"/>
              <a:gd name="connsiteX429" fmla="*/ 5670691 w 8031926"/>
              <a:gd name="connsiteY429" fmla="*/ 1122744 h 3044142"/>
              <a:gd name="connsiteX430" fmla="*/ 5589668 w 8031926"/>
              <a:gd name="connsiteY430" fmla="*/ 1111170 h 3044142"/>
              <a:gd name="connsiteX431" fmla="*/ 5381324 w 8031926"/>
              <a:gd name="connsiteY431" fmla="*/ 1076446 h 3044142"/>
              <a:gd name="connsiteX432" fmla="*/ 5172979 w 8031926"/>
              <a:gd name="connsiteY432" fmla="*/ 1006997 h 3044142"/>
              <a:gd name="connsiteX433" fmla="*/ 5103531 w 8031926"/>
              <a:gd name="connsiteY433" fmla="*/ 972273 h 3044142"/>
              <a:gd name="connsiteX434" fmla="*/ 4999359 w 8031926"/>
              <a:gd name="connsiteY434" fmla="*/ 960699 h 3044142"/>
              <a:gd name="connsiteX435" fmla="*/ 4698417 w 8031926"/>
              <a:gd name="connsiteY435" fmla="*/ 856527 h 3044142"/>
              <a:gd name="connsiteX436" fmla="*/ 4409050 w 8031926"/>
              <a:gd name="connsiteY436" fmla="*/ 798653 h 3044142"/>
              <a:gd name="connsiteX437" fmla="*/ 4223855 w 8031926"/>
              <a:gd name="connsiteY437" fmla="*/ 729205 h 3044142"/>
              <a:gd name="connsiteX438" fmla="*/ 4003936 w 8031926"/>
              <a:gd name="connsiteY438" fmla="*/ 682906 h 3044142"/>
              <a:gd name="connsiteX439" fmla="*/ 3784017 w 8031926"/>
              <a:gd name="connsiteY439" fmla="*/ 613458 h 3044142"/>
              <a:gd name="connsiteX440" fmla="*/ 3691420 w 8031926"/>
              <a:gd name="connsiteY440" fmla="*/ 578734 h 3044142"/>
              <a:gd name="connsiteX441" fmla="*/ 3367329 w 8031926"/>
              <a:gd name="connsiteY441" fmla="*/ 497711 h 3044142"/>
              <a:gd name="connsiteX442" fmla="*/ 3193709 w 8031926"/>
              <a:gd name="connsiteY442" fmla="*/ 451413 h 3044142"/>
              <a:gd name="connsiteX443" fmla="*/ 3066387 w 8031926"/>
              <a:gd name="connsiteY443" fmla="*/ 416689 h 3044142"/>
              <a:gd name="connsiteX444" fmla="*/ 2985364 w 8031926"/>
              <a:gd name="connsiteY444" fmla="*/ 405114 h 3044142"/>
              <a:gd name="connsiteX445" fmla="*/ 2915916 w 8031926"/>
              <a:gd name="connsiteY445" fmla="*/ 381964 h 3044142"/>
              <a:gd name="connsiteX446" fmla="*/ 2811744 w 8031926"/>
              <a:gd name="connsiteY446" fmla="*/ 370390 h 3044142"/>
              <a:gd name="connsiteX447" fmla="*/ 2649698 w 8031926"/>
              <a:gd name="connsiteY447" fmla="*/ 347240 h 3044142"/>
              <a:gd name="connsiteX448" fmla="*/ 1052392 w 8031926"/>
              <a:gd name="connsiteY448" fmla="*/ 358815 h 3044142"/>
              <a:gd name="connsiteX449" fmla="*/ 959795 w 8031926"/>
              <a:gd name="connsiteY449" fmla="*/ 381964 h 3044142"/>
              <a:gd name="connsiteX450" fmla="*/ 925071 w 8031926"/>
              <a:gd name="connsiteY450" fmla="*/ 416689 h 304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8031926" h="3044142">
                <a:moveTo>
                  <a:pt x="1480655" y="266218"/>
                </a:moveTo>
                <a:cubicBezTo>
                  <a:pt x="-1305756" y="2470015"/>
                  <a:pt x="-319656" y="1138817"/>
                  <a:pt x="5809587" y="2743200"/>
                </a:cubicBezTo>
                <a:cubicBezTo>
                  <a:pt x="5828619" y="2748182"/>
                  <a:pt x="5848170" y="2750917"/>
                  <a:pt x="5867461" y="2754775"/>
                </a:cubicBezTo>
                <a:cubicBezTo>
                  <a:pt x="5904702" y="2779602"/>
                  <a:pt x="5904428" y="2781493"/>
                  <a:pt x="5948483" y="2801073"/>
                </a:cubicBezTo>
                <a:cubicBezTo>
                  <a:pt x="5967470" y="2809512"/>
                  <a:pt x="5986281" y="2818869"/>
                  <a:pt x="6006357" y="2824223"/>
                </a:cubicBezTo>
                <a:cubicBezTo>
                  <a:pt x="6072118" y="2841759"/>
                  <a:pt x="6136361" y="2849409"/>
                  <a:pt x="6203126" y="2858947"/>
                </a:cubicBezTo>
                <a:cubicBezTo>
                  <a:pt x="6303440" y="2855089"/>
                  <a:pt x="6403888" y="2853835"/>
                  <a:pt x="6504068" y="2847372"/>
                </a:cubicBezTo>
                <a:cubicBezTo>
                  <a:pt x="6523701" y="2846105"/>
                  <a:pt x="6542441" y="2838397"/>
                  <a:pt x="6561942" y="2835797"/>
                </a:cubicBezTo>
                <a:cubicBezTo>
                  <a:pt x="6812284" y="2802419"/>
                  <a:pt x="6524062" y="2853433"/>
                  <a:pt x="6851309" y="2801073"/>
                </a:cubicBezTo>
                <a:cubicBezTo>
                  <a:pt x="6890161" y="2794857"/>
                  <a:pt x="6927825" y="2780942"/>
                  <a:pt x="6967055" y="2777924"/>
                </a:cubicBezTo>
                <a:cubicBezTo>
                  <a:pt x="7078680" y="2769337"/>
                  <a:pt x="7190832" y="2770207"/>
                  <a:pt x="7302721" y="2766349"/>
                </a:cubicBezTo>
                <a:cubicBezTo>
                  <a:pt x="7493808" y="2734503"/>
                  <a:pt x="7292924" y="2771693"/>
                  <a:pt x="7406893" y="2743200"/>
                </a:cubicBezTo>
                <a:cubicBezTo>
                  <a:pt x="7425979" y="2738428"/>
                  <a:pt x="7445681" y="2736396"/>
                  <a:pt x="7464767" y="2731625"/>
                </a:cubicBezTo>
                <a:cubicBezTo>
                  <a:pt x="7476603" y="2728666"/>
                  <a:pt x="7487720" y="2723261"/>
                  <a:pt x="7499491" y="2720051"/>
                </a:cubicBezTo>
                <a:cubicBezTo>
                  <a:pt x="7619758" y="2687251"/>
                  <a:pt x="7557703" y="2714093"/>
                  <a:pt x="7638387" y="2673752"/>
                </a:cubicBezTo>
                <a:cubicBezTo>
                  <a:pt x="7649962" y="2662177"/>
                  <a:pt x="7659491" y="2648108"/>
                  <a:pt x="7673111" y="2639028"/>
                </a:cubicBezTo>
                <a:cubicBezTo>
                  <a:pt x="7683263" y="2632260"/>
                  <a:pt x="7696411" y="2631737"/>
                  <a:pt x="7707835" y="2627453"/>
                </a:cubicBezTo>
                <a:cubicBezTo>
                  <a:pt x="7727289" y="2620158"/>
                  <a:pt x="7747125" y="2613596"/>
                  <a:pt x="7765709" y="2604304"/>
                </a:cubicBezTo>
                <a:cubicBezTo>
                  <a:pt x="7895371" y="2539473"/>
                  <a:pt x="7665242" y="2635536"/>
                  <a:pt x="7858306" y="2546430"/>
                </a:cubicBezTo>
                <a:cubicBezTo>
                  <a:pt x="7888237" y="2532616"/>
                  <a:pt x="7920038" y="2523281"/>
                  <a:pt x="7950904" y="2511706"/>
                </a:cubicBezTo>
                <a:cubicBezTo>
                  <a:pt x="7981646" y="2465592"/>
                  <a:pt x="7996481" y="2446450"/>
                  <a:pt x="8020352" y="2384385"/>
                </a:cubicBezTo>
                <a:cubicBezTo>
                  <a:pt x="8027414" y="2366023"/>
                  <a:pt x="8028068" y="2345802"/>
                  <a:pt x="8031926" y="2326511"/>
                </a:cubicBezTo>
                <a:cubicBezTo>
                  <a:pt x="8024210" y="2276354"/>
                  <a:pt x="8017120" y="2226097"/>
                  <a:pt x="8008777" y="2176040"/>
                </a:cubicBezTo>
                <a:cubicBezTo>
                  <a:pt x="8005543" y="2156635"/>
                  <a:pt x="8005343" y="2136077"/>
                  <a:pt x="7997202" y="2118167"/>
                </a:cubicBezTo>
                <a:cubicBezTo>
                  <a:pt x="7985689" y="2092839"/>
                  <a:pt x="7970577" y="2068392"/>
                  <a:pt x="7950904" y="2048719"/>
                </a:cubicBezTo>
                <a:cubicBezTo>
                  <a:pt x="7927754" y="2025570"/>
                  <a:pt x="7908695" y="1997431"/>
                  <a:pt x="7881455" y="1979271"/>
                </a:cubicBezTo>
                <a:cubicBezTo>
                  <a:pt x="7846581" y="1956021"/>
                  <a:pt x="7841553" y="1950595"/>
                  <a:pt x="7800433" y="1932972"/>
                </a:cubicBezTo>
                <a:cubicBezTo>
                  <a:pt x="7789219" y="1928166"/>
                  <a:pt x="7777284" y="1925255"/>
                  <a:pt x="7765709" y="1921397"/>
                </a:cubicBezTo>
                <a:cubicBezTo>
                  <a:pt x="7683684" y="1839372"/>
                  <a:pt x="7788167" y="1938240"/>
                  <a:pt x="7673111" y="1851949"/>
                </a:cubicBezTo>
                <a:cubicBezTo>
                  <a:pt x="7592094" y="1791187"/>
                  <a:pt x="7518408" y="1696736"/>
                  <a:pt x="7418468" y="1666754"/>
                </a:cubicBezTo>
                <a:cubicBezTo>
                  <a:pt x="7379886" y="1655179"/>
                  <a:pt x="7339295" y="1648910"/>
                  <a:pt x="7302721" y="1632030"/>
                </a:cubicBezTo>
                <a:cubicBezTo>
                  <a:pt x="7026722" y="1504646"/>
                  <a:pt x="7215779" y="1540140"/>
                  <a:pt x="7024929" y="1516283"/>
                </a:cubicBezTo>
                <a:cubicBezTo>
                  <a:pt x="6990205" y="1504708"/>
                  <a:pt x="6955895" y="1491808"/>
                  <a:pt x="6920757" y="1481559"/>
                </a:cubicBezTo>
                <a:cubicBezTo>
                  <a:pt x="6863257" y="1464788"/>
                  <a:pt x="6804212" y="1453422"/>
                  <a:pt x="6747136" y="1435261"/>
                </a:cubicBezTo>
                <a:cubicBezTo>
                  <a:pt x="6574229" y="1380246"/>
                  <a:pt x="6757233" y="1413554"/>
                  <a:pt x="6585091" y="1388962"/>
                </a:cubicBezTo>
                <a:cubicBezTo>
                  <a:pt x="6554225" y="1377387"/>
                  <a:pt x="6524000" y="1363933"/>
                  <a:pt x="6492493" y="1354238"/>
                </a:cubicBezTo>
                <a:cubicBezTo>
                  <a:pt x="6473367" y="1348353"/>
                  <a:pt x="6380351" y="1333619"/>
                  <a:pt x="6365172" y="1331089"/>
                </a:cubicBezTo>
                <a:cubicBezTo>
                  <a:pt x="6204471" y="1266808"/>
                  <a:pt x="6457737" y="1361720"/>
                  <a:pt x="6179977" y="1296364"/>
                </a:cubicBezTo>
                <a:cubicBezTo>
                  <a:pt x="6154783" y="1290436"/>
                  <a:pt x="6135537" y="1268309"/>
                  <a:pt x="6110529" y="1261640"/>
                </a:cubicBezTo>
                <a:cubicBezTo>
                  <a:pt x="6076771" y="1252638"/>
                  <a:pt x="6040988" y="1254683"/>
                  <a:pt x="6006357" y="1250066"/>
                </a:cubicBezTo>
                <a:cubicBezTo>
                  <a:pt x="5983094" y="1246964"/>
                  <a:pt x="5960058" y="1242349"/>
                  <a:pt x="5936909" y="1238491"/>
                </a:cubicBezTo>
                <a:lnTo>
                  <a:pt x="5774863" y="1169043"/>
                </a:lnTo>
                <a:cubicBezTo>
                  <a:pt x="5731052" y="1150596"/>
                  <a:pt x="5677618" y="1131995"/>
                  <a:pt x="5635967" y="1111170"/>
                </a:cubicBezTo>
                <a:cubicBezTo>
                  <a:pt x="5605101" y="1095737"/>
                  <a:pt x="5574641" y="1079465"/>
                  <a:pt x="5543369" y="1064871"/>
                </a:cubicBezTo>
                <a:cubicBezTo>
                  <a:pt x="5516743" y="1052445"/>
                  <a:pt x="5488628" y="1043288"/>
                  <a:pt x="5462347" y="1030147"/>
                </a:cubicBezTo>
                <a:cubicBezTo>
                  <a:pt x="5434525" y="1016236"/>
                  <a:pt x="5410265" y="995249"/>
                  <a:pt x="5381324" y="983848"/>
                </a:cubicBezTo>
                <a:cubicBezTo>
                  <a:pt x="5282557" y="944940"/>
                  <a:pt x="5180798" y="914104"/>
                  <a:pt x="5080382" y="879676"/>
                </a:cubicBezTo>
                <a:lnTo>
                  <a:pt x="4976210" y="844952"/>
                </a:lnTo>
                <a:cubicBezTo>
                  <a:pt x="4865003" y="755987"/>
                  <a:pt x="4978444" y="835802"/>
                  <a:pt x="4814164" y="763929"/>
                </a:cubicBezTo>
                <a:cubicBezTo>
                  <a:pt x="4662624" y="697630"/>
                  <a:pt x="4801656" y="729048"/>
                  <a:pt x="4663693" y="706056"/>
                </a:cubicBezTo>
                <a:cubicBezTo>
                  <a:pt x="4462532" y="591105"/>
                  <a:pt x="4716154" y="729008"/>
                  <a:pt x="4478498" y="625033"/>
                </a:cubicBezTo>
                <a:cubicBezTo>
                  <a:pt x="4280796" y="538538"/>
                  <a:pt x="4512187" y="615186"/>
                  <a:pt x="4316453" y="544010"/>
                </a:cubicBezTo>
                <a:cubicBezTo>
                  <a:pt x="4301503" y="538574"/>
                  <a:pt x="4285501" y="536621"/>
                  <a:pt x="4270154" y="532435"/>
                </a:cubicBezTo>
                <a:cubicBezTo>
                  <a:pt x="4243055" y="525045"/>
                  <a:pt x="4216230" y="516677"/>
                  <a:pt x="4189131" y="509286"/>
                </a:cubicBezTo>
                <a:cubicBezTo>
                  <a:pt x="4173784" y="505100"/>
                  <a:pt x="4157924" y="502741"/>
                  <a:pt x="4142833" y="497711"/>
                </a:cubicBezTo>
                <a:cubicBezTo>
                  <a:pt x="4123122" y="491141"/>
                  <a:pt x="4104670" y="481132"/>
                  <a:pt x="4084959" y="474562"/>
                </a:cubicBezTo>
                <a:cubicBezTo>
                  <a:pt x="4023602" y="454110"/>
                  <a:pt x="3961951" y="434457"/>
                  <a:pt x="3899764" y="416689"/>
                </a:cubicBezTo>
                <a:cubicBezTo>
                  <a:pt x="3880848" y="411284"/>
                  <a:pt x="3861296" y="408348"/>
                  <a:pt x="3841891" y="405114"/>
                </a:cubicBezTo>
                <a:cubicBezTo>
                  <a:pt x="3768686" y="392913"/>
                  <a:pt x="3695733" y="378586"/>
                  <a:pt x="3621972" y="370390"/>
                </a:cubicBezTo>
                <a:cubicBezTo>
                  <a:pt x="3587248" y="366532"/>
                  <a:pt x="3552594" y="361978"/>
                  <a:pt x="3517800" y="358815"/>
                </a:cubicBezTo>
                <a:cubicBezTo>
                  <a:pt x="3467701" y="354260"/>
                  <a:pt x="3417460" y="351418"/>
                  <a:pt x="3367329" y="347240"/>
                </a:cubicBezTo>
                <a:lnTo>
                  <a:pt x="3240007" y="335666"/>
                </a:lnTo>
                <a:cubicBezTo>
                  <a:pt x="3115923" y="294304"/>
                  <a:pt x="3219672" y="322996"/>
                  <a:pt x="3043238" y="300942"/>
                </a:cubicBezTo>
                <a:cubicBezTo>
                  <a:pt x="2962024" y="290790"/>
                  <a:pt x="2881514" y="275257"/>
                  <a:pt x="2800169" y="266218"/>
                </a:cubicBezTo>
                <a:lnTo>
                  <a:pt x="2695997" y="254643"/>
                </a:lnTo>
                <a:cubicBezTo>
                  <a:pt x="2599515" y="243292"/>
                  <a:pt x="2503296" y="229586"/>
                  <a:pt x="2406630" y="219919"/>
                </a:cubicBezTo>
                <a:lnTo>
                  <a:pt x="2290883" y="208344"/>
                </a:lnTo>
                <a:cubicBezTo>
                  <a:pt x="2144270" y="212202"/>
                  <a:pt x="1997423" y="210770"/>
                  <a:pt x="1851045" y="219919"/>
                </a:cubicBezTo>
                <a:cubicBezTo>
                  <a:pt x="1811775" y="222373"/>
                  <a:pt x="1774046" y="236230"/>
                  <a:pt x="1735298" y="243068"/>
                </a:cubicBezTo>
                <a:lnTo>
                  <a:pt x="1538529" y="277792"/>
                </a:lnTo>
                <a:cubicBezTo>
                  <a:pt x="1291712" y="317283"/>
                  <a:pt x="1622120" y="254129"/>
                  <a:pt x="1330185" y="312516"/>
                </a:cubicBezTo>
                <a:lnTo>
                  <a:pt x="1272311" y="324091"/>
                </a:lnTo>
                <a:cubicBezTo>
                  <a:pt x="1260736" y="331807"/>
                  <a:pt x="1250373" y="341760"/>
                  <a:pt x="1237587" y="347240"/>
                </a:cubicBezTo>
                <a:cubicBezTo>
                  <a:pt x="1222965" y="353506"/>
                  <a:pt x="1206525" y="354244"/>
                  <a:pt x="1191288" y="358815"/>
                </a:cubicBezTo>
                <a:cubicBezTo>
                  <a:pt x="1167916" y="365827"/>
                  <a:pt x="1144989" y="374248"/>
                  <a:pt x="1121840" y="381964"/>
                </a:cubicBezTo>
                <a:cubicBezTo>
                  <a:pt x="1110265" y="393539"/>
                  <a:pt x="1100736" y="407609"/>
                  <a:pt x="1087116" y="416689"/>
                </a:cubicBezTo>
                <a:cubicBezTo>
                  <a:pt x="1076964" y="423457"/>
                  <a:pt x="1063816" y="423979"/>
                  <a:pt x="1052392" y="428263"/>
                </a:cubicBezTo>
                <a:cubicBezTo>
                  <a:pt x="1032938" y="435558"/>
                  <a:pt x="1013103" y="442121"/>
                  <a:pt x="994519" y="451413"/>
                </a:cubicBezTo>
                <a:cubicBezTo>
                  <a:pt x="907195" y="495076"/>
                  <a:pt x="966198" y="472556"/>
                  <a:pt x="901921" y="509286"/>
                </a:cubicBezTo>
                <a:cubicBezTo>
                  <a:pt x="886940" y="517846"/>
                  <a:pt x="869979" y="522864"/>
                  <a:pt x="855623" y="532435"/>
                </a:cubicBezTo>
                <a:cubicBezTo>
                  <a:pt x="846543" y="538488"/>
                  <a:pt x="840995" y="548768"/>
                  <a:pt x="832473" y="555585"/>
                </a:cubicBezTo>
                <a:cubicBezTo>
                  <a:pt x="821610" y="564275"/>
                  <a:pt x="809324" y="571018"/>
                  <a:pt x="797749" y="578734"/>
                </a:cubicBezTo>
                <a:cubicBezTo>
                  <a:pt x="788169" y="593105"/>
                  <a:pt x="769043" y="626712"/>
                  <a:pt x="751450" y="636608"/>
                </a:cubicBezTo>
                <a:cubicBezTo>
                  <a:pt x="698815" y="666215"/>
                  <a:pt x="589405" y="717630"/>
                  <a:pt x="589405" y="717630"/>
                </a:cubicBezTo>
                <a:cubicBezTo>
                  <a:pt x="564049" y="755664"/>
                  <a:pt x="530463" y="802929"/>
                  <a:pt x="519957" y="844952"/>
                </a:cubicBezTo>
                <a:lnTo>
                  <a:pt x="496807" y="937549"/>
                </a:lnTo>
                <a:cubicBezTo>
                  <a:pt x="500665" y="979990"/>
                  <a:pt x="502355" y="1022684"/>
                  <a:pt x="508382" y="1064871"/>
                </a:cubicBezTo>
                <a:cubicBezTo>
                  <a:pt x="510107" y="1076949"/>
                  <a:pt x="517564" y="1087631"/>
                  <a:pt x="519957" y="1099595"/>
                </a:cubicBezTo>
                <a:cubicBezTo>
                  <a:pt x="525307" y="1126347"/>
                  <a:pt x="524353" y="1154297"/>
                  <a:pt x="531531" y="1180618"/>
                </a:cubicBezTo>
                <a:cubicBezTo>
                  <a:pt x="536071" y="1197264"/>
                  <a:pt x="547884" y="1211057"/>
                  <a:pt x="554681" y="1226916"/>
                </a:cubicBezTo>
                <a:cubicBezTo>
                  <a:pt x="559487" y="1238130"/>
                  <a:pt x="561971" y="1250216"/>
                  <a:pt x="566255" y="1261640"/>
                </a:cubicBezTo>
                <a:cubicBezTo>
                  <a:pt x="577862" y="1292593"/>
                  <a:pt x="595020" y="1336590"/>
                  <a:pt x="612554" y="1365813"/>
                </a:cubicBezTo>
                <a:cubicBezTo>
                  <a:pt x="703043" y="1516628"/>
                  <a:pt x="609476" y="1347948"/>
                  <a:pt x="728301" y="1516283"/>
                </a:cubicBezTo>
                <a:cubicBezTo>
                  <a:pt x="735700" y="1526765"/>
                  <a:pt x="820009" y="1674435"/>
                  <a:pt x="844048" y="1701478"/>
                </a:cubicBezTo>
                <a:cubicBezTo>
                  <a:pt x="856864" y="1715896"/>
                  <a:pt x="875527" y="1723852"/>
                  <a:pt x="890347" y="1736202"/>
                </a:cubicBezTo>
                <a:cubicBezTo>
                  <a:pt x="898730" y="1743188"/>
                  <a:pt x="904975" y="1752535"/>
                  <a:pt x="913496" y="1759352"/>
                </a:cubicBezTo>
                <a:cubicBezTo>
                  <a:pt x="1005127" y="1832658"/>
                  <a:pt x="880434" y="1719438"/>
                  <a:pt x="994519" y="1817225"/>
                </a:cubicBezTo>
                <a:cubicBezTo>
                  <a:pt x="1006947" y="1827878"/>
                  <a:pt x="1014602" y="1844628"/>
                  <a:pt x="1029243" y="1851949"/>
                </a:cubicBezTo>
                <a:cubicBezTo>
                  <a:pt x="1046839" y="1860747"/>
                  <a:pt x="1067825" y="1859666"/>
                  <a:pt x="1087116" y="1863524"/>
                </a:cubicBezTo>
                <a:cubicBezTo>
                  <a:pt x="1189076" y="1924699"/>
                  <a:pt x="1102274" y="1869105"/>
                  <a:pt x="1202863" y="1944547"/>
                </a:cubicBezTo>
                <a:cubicBezTo>
                  <a:pt x="1213992" y="1952894"/>
                  <a:pt x="1226458" y="1959349"/>
                  <a:pt x="1237587" y="1967696"/>
                </a:cubicBezTo>
                <a:cubicBezTo>
                  <a:pt x="1257351" y="1982519"/>
                  <a:pt x="1273364" y="2002947"/>
                  <a:pt x="1295461" y="2013995"/>
                </a:cubicBezTo>
                <a:cubicBezTo>
                  <a:pt x="1320584" y="2026556"/>
                  <a:pt x="1349476" y="2029428"/>
                  <a:pt x="1376483" y="2037144"/>
                </a:cubicBezTo>
                <a:cubicBezTo>
                  <a:pt x="1403491" y="2052577"/>
                  <a:pt x="1429008" y="2070975"/>
                  <a:pt x="1457506" y="2083443"/>
                </a:cubicBezTo>
                <a:cubicBezTo>
                  <a:pt x="1491039" y="2098114"/>
                  <a:pt x="1528940" y="2101798"/>
                  <a:pt x="1561678" y="2118167"/>
                </a:cubicBezTo>
                <a:cubicBezTo>
                  <a:pt x="1606672" y="2140664"/>
                  <a:pt x="1643581" y="2177562"/>
                  <a:pt x="1689000" y="2199190"/>
                </a:cubicBezTo>
                <a:cubicBezTo>
                  <a:pt x="1725368" y="2216508"/>
                  <a:pt x="1767723" y="2218046"/>
                  <a:pt x="1804747" y="2233914"/>
                </a:cubicBezTo>
                <a:cubicBezTo>
                  <a:pt x="1849181" y="2252957"/>
                  <a:pt x="1887710" y="2284140"/>
                  <a:pt x="1932068" y="2303362"/>
                </a:cubicBezTo>
                <a:cubicBezTo>
                  <a:pt x="1939971" y="2306787"/>
                  <a:pt x="2193298" y="2401965"/>
                  <a:pt x="2256159" y="2419109"/>
                </a:cubicBezTo>
                <a:cubicBezTo>
                  <a:pt x="2360921" y="2447680"/>
                  <a:pt x="2387121" y="2450581"/>
                  <a:pt x="2476078" y="2465408"/>
                </a:cubicBezTo>
                <a:cubicBezTo>
                  <a:pt x="2530093" y="2488557"/>
                  <a:pt x="2580919" y="2521396"/>
                  <a:pt x="2638124" y="2534856"/>
                </a:cubicBezTo>
                <a:cubicBezTo>
                  <a:pt x="2865172" y="2588278"/>
                  <a:pt x="2768033" y="2572796"/>
                  <a:pt x="2927491" y="2592729"/>
                </a:cubicBezTo>
                <a:cubicBezTo>
                  <a:pt x="2954499" y="2600445"/>
                  <a:pt x="2980643" y="2612394"/>
                  <a:pt x="3008514" y="2615878"/>
                </a:cubicBezTo>
                <a:cubicBezTo>
                  <a:pt x="3104531" y="2627880"/>
                  <a:pt x="3297881" y="2639028"/>
                  <a:pt x="3297881" y="2639028"/>
                </a:cubicBezTo>
                <a:cubicBezTo>
                  <a:pt x="3442925" y="2680468"/>
                  <a:pt x="3322867" y="2652014"/>
                  <a:pt x="3529374" y="2673752"/>
                </a:cubicBezTo>
                <a:cubicBezTo>
                  <a:pt x="3552714" y="2676209"/>
                  <a:pt x="3575547" y="2682324"/>
                  <a:pt x="3598823" y="2685327"/>
                </a:cubicBezTo>
                <a:lnTo>
                  <a:pt x="3888190" y="2720051"/>
                </a:lnTo>
                <a:cubicBezTo>
                  <a:pt x="4119772" y="2748121"/>
                  <a:pt x="3804905" y="2713328"/>
                  <a:pt x="4247005" y="2754775"/>
                </a:cubicBezTo>
                <a:cubicBezTo>
                  <a:pt x="4742100" y="2801190"/>
                  <a:pt x="4069788" y="2738942"/>
                  <a:pt x="4420625" y="2777924"/>
                </a:cubicBezTo>
                <a:cubicBezTo>
                  <a:pt x="4501516" y="2786912"/>
                  <a:pt x="4582421" y="2796704"/>
                  <a:pt x="4663693" y="2801073"/>
                </a:cubicBezTo>
                <a:cubicBezTo>
                  <a:pt x="4941326" y="2815999"/>
                  <a:pt x="5497071" y="2835797"/>
                  <a:pt x="5497071" y="2835797"/>
                </a:cubicBezTo>
                <a:cubicBezTo>
                  <a:pt x="5539511" y="2839655"/>
                  <a:pt x="5582298" y="2840726"/>
                  <a:pt x="5624392" y="2847372"/>
                </a:cubicBezTo>
                <a:cubicBezTo>
                  <a:pt x="5681291" y="2856356"/>
                  <a:pt x="5781189" y="2891681"/>
                  <a:pt x="5832736" y="2905246"/>
                </a:cubicBezTo>
                <a:cubicBezTo>
                  <a:pt x="5867136" y="2914299"/>
                  <a:pt x="5903163" y="2917146"/>
                  <a:pt x="5936909" y="2928395"/>
                </a:cubicBezTo>
                <a:cubicBezTo>
                  <a:pt x="5984492" y="2944256"/>
                  <a:pt x="6026331" y="2978022"/>
                  <a:pt x="6075805" y="2986268"/>
                </a:cubicBezTo>
                <a:cubicBezTo>
                  <a:pt x="6118350" y="2993359"/>
                  <a:pt x="6161059" y="2999710"/>
                  <a:pt x="6203126" y="3009418"/>
                </a:cubicBezTo>
                <a:cubicBezTo>
                  <a:pt x="6234127" y="3016572"/>
                  <a:pt x="6264341" y="3027337"/>
                  <a:pt x="6295724" y="3032567"/>
                </a:cubicBezTo>
                <a:cubicBezTo>
                  <a:pt x="6333971" y="3038942"/>
                  <a:pt x="6372889" y="3040284"/>
                  <a:pt x="6411471" y="3044142"/>
                </a:cubicBezTo>
                <a:cubicBezTo>
                  <a:pt x="6546509" y="3040284"/>
                  <a:pt x="6681805" y="3041757"/>
                  <a:pt x="6816585" y="3032567"/>
                </a:cubicBezTo>
                <a:cubicBezTo>
                  <a:pt x="6852074" y="3030147"/>
                  <a:pt x="6886248" y="3018045"/>
                  <a:pt x="6920757" y="3009418"/>
                </a:cubicBezTo>
                <a:cubicBezTo>
                  <a:pt x="6945448" y="3003245"/>
                  <a:pt x="6981905" y="2987943"/>
                  <a:pt x="7001779" y="2974694"/>
                </a:cubicBezTo>
                <a:cubicBezTo>
                  <a:pt x="7065331" y="2932326"/>
                  <a:pt x="6979052" y="2966835"/>
                  <a:pt x="7059653" y="2939970"/>
                </a:cubicBezTo>
                <a:cubicBezTo>
                  <a:pt x="7171279" y="2856251"/>
                  <a:pt x="7035552" y="2964072"/>
                  <a:pt x="7152250" y="2847372"/>
                </a:cubicBezTo>
                <a:cubicBezTo>
                  <a:pt x="7162086" y="2837535"/>
                  <a:pt x="7176287" y="2833129"/>
                  <a:pt x="7186974" y="2824223"/>
                </a:cubicBezTo>
                <a:cubicBezTo>
                  <a:pt x="7199549" y="2813744"/>
                  <a:pt x="7210123" y="2801074"/>
                  <a:pt x="7221698" y="2789499"/>
                </a:cubicBezTo>
                <a:cubicBezTo>
                  <a:pt x="7225556" y="2762491"/>
                  <a:pt x="7230558" y="2735622"/>
                  <a:pt x="7233273" y="2708476"/>
                </a:cubicBezTo>
                <a:cubicBezTo>
                  <a:pt x="7238279" y="2658420"/>
                  <a:pt x="7238970" y="2607966"/>
                  <a:pt x="7244848" y="2558005"/>
                </a:cubicBezTo>
                <a:cubicBezTo>
                  <a:pt x="7246707" y="2542206"/>
                  <a:pt x="7253577" y="2527357"/>
                  <a:pt x="7256423" y="2511706"/>
                </a:cubicBezTo>
                <a:cubicBezTo>
                  <a:pt x="7261303" y="2484864"/>
                  <a:pt x="7264139" y="2457691"/>
                  <a:pt x="7267997" y="2430683"/>
                </a:cubicBezTo>
                <a:cubicBezTo>
                  <a:pt x="7264139" y="2295645"/>
                  <a:pt x="7275528" y="2159305"/>
                  <a:pt x="7256423" y="2025570"/>
                </a:cubicBezTo>
                <a:cubicBezTo>
                  <a:pt x="7248112" y="1967394"/>
                  <a:pt x="7186974" y="1863524"/>
                  <a:pt x="7186974" y="1863524"/>
                </a:cubicBezTo>
                <a:cubicBezTo>
                  <a:pt x="7164644" y="1751867"/>
                  <a:pt x="7191990" y="1850406"/>
                  <a:pt x="7152250" y="1770927"/>
                </a:cubicBezTo>
                <a:cubicBezTo>
                  <a:pt x="7139109" y="1744646"/>
                  <a:pt x="7133825" y="1714353"/>
                  <a:pt x="7117526" y="1689904"/>
                </a:cubicBezTo>
                <a:cubicBezTo>
                  <a:pt x="7102393" y="1667204"/>
                  <a:pt x="7074786" y="1654730"/>
                  <a:pt x="7059653" y="1632030"/>
                </a:cubicBezTo>
                <a:cubicBezTo>
                  <a:pt x="7051937" y="1620455"/>
                  <a:pt x="7046973" y="1606466"/>
                  <a:pt x="7036504" y="1597306"/>
                </a:cubicBezTo>
                <a:cubicBezTo>
                  <a:pt x="7015566" y="1578985"/>
                  <a:pt x="6989312" y="1567702"/>
                  <a:pt x="6967055" y="1551008"/>
                </a:cubicBezTo>
                <a:cubicBezTo>
                  <a:pt x="6910997" y="1508962"/>
                  <a:pt x="6939058" y="1522383"/>
                  <a:pt x="6886033" y="1504709"/>
                </a:cubicBezTo>
                <a:cubicBezTo>
                  <a:pt x="6774743" y="1415677"/>
                  <a:pt x="6887708" y="1493832"/>
                  <a:pt x="6747136" y="1435261"/>
                </a:cubicBezTo>
                <a:cubicBezTo>
                  <a:pt x="6726370" y="1426608"/>
                  <a:pt x="6709385" y="1410598"/>
                  <a:pt x="6689263" y="1400537"/>
                </a:cubicBezTo>
                <a:cubicBezTo>
                  <a:pt x="6678350" y="1395081"/>
                  <a:pt x="6665452" y="1394418"/>
                  <a:pt x="6654539" y="1388962"/>
                </a:cubicBezTo>
                <a:cubicBezTo>
                  <a:pt x="6626717" y="1375051"/>
                  <a:pt x="6601834" y="1355535"/>
                  <a:pt x="6573516" y="1342663"/>
                </a:cubicBezTo>
                <a:cubicBezTo>
                  <a:pt x="6559034" y="1336080"/>
                  <a:pt x="6542065" y="1336800"/>
                  <a:pt x="6527217" y="1331089"/>
                </a:cubicBezTo>
                <a:cubicBezTo>
                  <a:pt x="6365476" y="1268881"/>
                  <a:pt x="6480804" y="1296342"/>
                  <a:pt x="6365172" y="1273215"/>
                </a:cubicBezTo>
                <a:cubicBezTo>
                  <a:pt x="6238288" y="1209773"/>
                  <a:pt x="6356167" y="1259562"/>
                  <a:pt x="6214701" y="1226916"/>
                </a:cubicBezTo>
                <a:cubicBezTo>
                  <a:pt x="6190924" y="1221429"/>
                  <a:pt x="6169181" y="1208552"/>
                  <a:pt x="6145253" y="1203767"/>
                </a:cubicBezTo>
                <a:cubicBezTo>
                  <a:pt x="6091749" y="1193066"/>
                  <a:pt x="6036141" y="1193852"/>
                  <a:pt x="5983207" y="1180618"/>
                </a:cubicBezTo>
                <a:cubicBezTo>
                  <a:pt x="5952341" y="1172901"/>
                  <a:pt x="5921881" y="1163331"/>
                  <a:pt x="5890610" y="1157468"/>
                </a:cubicBezTo>
                <a:cubicBezTo>
                  <a:pt x="5828659" y="1145852"/>
                  <a:pt x="5698739" y="1138257"/>
                  <a:pt x="5647542" y="1134319"/>
                </a:cubicBezTo>
                <a:cubicBezTo>
                  <a:pt x="5597385" y="1115028"/>
                  <a:pt x="5549434" y="1088530"/>
                  <a:pt x="5497071" y="1076446"/>
                </a:cubicBezTo>
                <a:cubicBezTo>
                  <a:pt x="5448054" y="1065134"/>
                  <a:pt x="5396629" y="1070137"/>
                  <a:pt x="5346600" y="1064871"/>
                </a:cubicBezTo>
                <a:cubicBezTo>
                  <a:pt x="5323260" y="1062414"/>
                  <a:pt x="5300460" y="1056038"/>
                  <a:pt x="5277152" y="1053296"/>
                </a:cubicBezTo>
                <a:cubicBezTo>
                  <a:pt x="5234828" y="1048317"/>
                  <a:pt x="5192271" y="1045579"/>
                  <a:pt x="5149830" y="1041721"/>
                </a:cubicBezTo>
                <a:cubicBezTo>
                  <a:pt x="5080382" y="1026288"/>
                  <a:pt x="5011348" y="1008858"/>
                  <a:pt x="4941486" y="995423"/>
                </a:cubicBezTo>
                <a:cubicBezTo>
                  <a:pt x="4910939" y="989549"/>
                  <a:pt x="4878797" y="992394"/>
                  <a:pt x="4848888" y="983848"/>
                </a:cubicBezTo>
                <a:cubicBezTo>
                  <a:pt x="4624607" y="919767"/>
                  <a:pt x="4971989" y="970519"/>
                  <a:pt x="4675268" y="937549"/>
                </a:cubicBezTo>
                <a:cubicBezTo>
                  <a:pt x="4640544" y="925974"/>
                  <a:pt x="4606290" y="912880"/>
                  <a:pt x="4571096" y="902825"/>
                </a:cubicBezTo>
                <a:cubicBezTo>
                  <a:pt x="4506853" y="884470"/>
                  <a:pt x="4524846" y="898983"/>
                  <a:pt x="4466924" y="879676"/>
                </a:cubicBezTo>
                <a:cubicBezTo>
                  <a:pt x="4447213" y="873106"/>
                  <a:pt x="4428951" y="862497"/>
                  <a:pt x="4409050" y="856527"/>
                </a:cubicBezTo>
                <a:cubicBezTo>
                  <a:pt x="4371172" y="845164"/>
                  <a:pt x="4290854" y="837411"/>
                  <a:pt x="4258579" y="833377"/>
                </a:cubicBezTo>
                <a:cubicBezTo>
                  <a:pt x="4223855" y="821802"/>
                  <a:pt x="4188391" y="812247"/>
                  <a:pt x="4154407" y="798653"/>
                </a:cubicBezTo>
                <a:cubicBezTo>
                  <a:pt x="4091370" y="773438"/>
                  <a:pt x="4088925" y="758448"/>
                  <a:pt x="4027086" y="740780"/>
                </a:cubicBezTo>
                <a:cubicBezTo>
                  <a:pt x="3992884" y="731008"/>
                  <a:pt x="3957116" y="727402"/>
                  <a:pt x="3922914" y="717630"/>
                </a:cubicBezTo>
                <a:cubicBezTo>
                  <a:pt x="3766777" y="673019"/>
                  <a:pt x="3971913" y="712294"/>
                  <a:pt x="3795592" y="682906"/>
                </a:cubicBezTo>
                <a:cubicBezTo>
                  <a:pt x="3776301" y="675190"/>
                  <a:pt x="3757620" y="665727"/>
                  <a:pt x="3737719" y="659757"/>
                </a:cubicBezTo>
                <a:cubicBezTo>
                  <a:pt x="3656400" y="635361"/>
                  <a:pt x="3701355" y="664725"/>
                  <a:pt x="3621972" y="625033"/>
                </a:cubicBezTo>
                <a:cubicBezTo>
                  <a:pt x="3579549" y="603821"/>
                  <a:pt x="3581356" y="585724"/>
                  <a:pt x="3529374" y="567159"/>
                </a:cubicBezTo>
                <a:cubicBezTo>
                  <a:pt x="3455771" y="540872"/>
                  <a:pt x="3416544" y="546908"/>
                  <a:pt x="3344179" y="532435"/>
                </a:cubicBezTo>
                <a:cubicBezTo>
                  <a:pt x="3312981" y="526195"/>
                  <a:pt x="3280039" y="523514"/>
                  <a:pt x="3251582" y="509286"/>
                </a:cubicBezTo>
                <a:cubicBezTo>
                  <a:pt x="3228433" y="497711"/>
                  <a:pt x="3207633" y="478997"/>
                  <a:pt x="3182134" y="474562"/>
                </a:cubicBezTo>
                <a:cubicBezTo>
                  <a:pt x="3117402" y="463304"/>
                  <a:pt x="3050954" y="466845"/>
                  <a:pt x="2985364" y="462987"/>
                </a:cubicBezTo>
                <a:cubicBezTo>
                  <a:pt x="2814379" y="428792"/>
                  <a:pt x="3110349" y="487086"/>
                  <a:pt x="2777020" y="428263"/>
                </a:cubicBezTo>
                <a:cubicBezTo>
                  <a:pt x="2761354" y="425498"/>
                  <a:pt x="2746453" y="419049"/>
                  <a:pt x="2730721" y="416689"/>
                </a:cubicBezTo>
                <a:cubicBezTo>
                  <a:pt x="2669197" y="407460"/>
                  <a:pt x="2545526" y="393539"/>
                  <a:pt x="2545526" y="393539"/>
                </a:cubicBezTo>
                <a:cubicBezTo>
                  <a:pt x="2475525" y="370205"/>
                  <a:pt x="2518149" y="381580"/>
                  <a:pt x="2395055" y="370390"/>
                </a:cubicBezTo>
                <a:lnTo>
                  <a:pt x="2256159" y="358815"/>
                </a:lnTo>
                <a:cubicBezTo>
                  <a:pt x="2221435" y="351099"/>
                  <a:pt x="2187017" y="341848"/>
                  <a:pt x="2151987" y="335666"/>
                </a:cubicBezTo>
                <a:cubicBezTo>
                  <a:pt x="1856977" y="283605"/>
                  <a:pt x="1205401" y="357363"/>
                  <a:pt x="1168139" y="358815"/>
                </a:cubicBezTo>
                <a:lnTo>
                  <a:pt x="1063967" y="393539"/>
                </a:lnTo>
                <a:cubicBezTo>
                  <a:pt x="1052392" y="397397"/>
                  <a:pt x="1039589" y="398648"/>
                  <a:pt x="1029243" y="405114"/>
                </a:cubicBezTo>
                <a:cubicBezTo>
                  <a:pt x="998377" y="424405"/>
                  <a:pt x="966930" y="442796"/>
                  <a:pt x="936645" y="462987"/>
                </a:cubicBezTo>
                <a:cubicBezTo>
                  <a:pt x="925070" y="470704"/>
                  <a:pt x="912483" y="477084"/>
                  <a:pt x="901921" y="486137"/>
                </a:cubicBezTo>
                <a:cubicBezTo>
                  <a:pt x="885350" y="500341"/>
                  <a:pt x="874702" y="521836"/>
                  <a:pt x="855623" y="532435"/>
                </a:cubicBezTo>
                <a:cubicBezTo>
                  <a:pt x="838425" y="541989"/>
                  <a:pt x="817040" y="540152"/>
                  <a:pt x="797749" y="544010"/>
                </a:cubicBezTo>
                <a:cubicBezTo>
                  <a:pt x="786174" y="555585"/>
                  <a:pt x="772539" y="565414"/>
                  <a:pt x="763025" y="578734"/>
                </a:cubicBezTo>
                <a:cubicBezTo>
                  <a:pt x="692956" y="676832"/>
                  <a:pt x="778666" y="586245"/>
                  <a:pt x="716726" y="648182"/>
                </a:cubicBezTo>
                <a:cubicBezTo>
                  <a:pt x="712868" y="663615"/>
                  <a:pt x="707571" y="678758"/>
                  <a:pt x="705152" y="694481"/>
                </a:cubicBezTo>
                <a:cubicBezTo>
                  <a:pt x="685851" y="819940"/>
                  <a:pt x="688240" y="887718"/>
                  <a:pt x="716726" y="1030147"/>
                </a:cubicBezTo>
                <a:cubicBezTo>
                  <a:pt x="721138" y="1052207"/>
                  <a:pt x="739875" y="1068729"/>
                  <a:pt x="751450" y="1088020"/>
                </a:cubicBezTo>
                <a:cubicBezTo>
                  <a:pt x="772081" y="1191171"/>
                  <a:pt x="748592" y="1105452"/>
                  <a:pt x="809324" y="1226916"/>
                </a:cubicBezTo>
                <a:cubicBezTo>
                  <a:pt x="818616" y="1245500"/>
                  <a:pt x="820007" y="1268168"/>
                  <a:pt x="832473" y="1284790"/>
                </a:cubicBezTo>
                <a:cubicBezTo>
                  <a:pt x="844048" y="1300223"/>
                  <a:pt x="865131" y="1305873"/>
                  <a:pt x="878772" y="1319514"/>
                </a:cubicBezTo>
                <a:cubicBezTo>
                  <a:pt x="900080" y="1340822"/>
                  <a:pt x="915337" y="1367654"/>
                  <a:pt x="936645" y="1388962"/>
                </a:cubicBezTo>
                <a:cubicBezTo>
                  <a:pt x="950286" y="1402603"/>
                  <a:pt x="968769" y="1410601"/>
                  <a:pt x="982944" y="1423686"/>
                </a:cubicBezTo>
                <a:cubicBezTo>
                  <a:pt x="1041624" y="1477852"/>
                  <a:pt x="1080444" y="1531126"/>
                  <a:pt x="1144990" y="1574157"/>
                </a:cubicBezTo>
                <a:cubicBezTo>
                  <a:pt x="1159346" y="1583728"/>
                  <a:pt x="1176493" y="1588429"/>
                  <a:pt x="1191288" y="1597306"/>
                </a:cubicBezTo>
                <a:cubicBezTo>
                  <a:pt x="1215145" y="1611620"/>
                  <a:pt x="1235475" y="1631946"/>
                  <a:pt x="1260736" y="1643605"/>
                </a:cubicBezTo>
                <a:cubicBezTo>
                  <a:pt x="1286239" y="1655376"/>
                  <a:pt x="1316026" y="1655496"/>
                  <a:pt x="1341759" y="1666754"/>
                </a:cubicBezTo>
                <a:cubicBezTo>
                  <a:pt x="1378151" y="1682676"/>
                  <a:pt x="1410402" y="1706863"/>
                  <a:pt x="1445931" y="1724628"/>
                </a:cubicBezTo>
                <a:cubicBezTo>
                  <a:pt x="1472212" y="1737769"/>
                  <a:pt x="1500925" y="1745718"/>
                  <a:pt x="1526954" y="1759352"/>
                </a:cubicBezTo>
                <a:cubicBezTo>
                  <a:pt x="1641019" y="1819100"/>
                  <a:pt x="1662666" y="1843135"/>
                  <a:pt x="1758448" y="1886673"/>
                </a:cubicBezTo>
                <a:cubicBezTo>
                  <a:pt x="1777363" y="1895271"/>
                  <a:pt x="1796164" y="1904784"/>
                  <a:pt x="1816321" y="1909823"/>
                </a:cubicBezTo>
                <a:cubicBezTo>
                  <a:pt x="1842788" y="1916440"/>
                  <a:pt x="1870336" y="1917539"/>
                  <a:pt x="1897344" y="1921397"/>
                </a:cubicBezTo>
                <a:cubicBezTo>
                  <a:pt x="1916635" y="1936830"/>
                  <a:pt x="1933333" y="1956233"/>
                  <a:pt x="1955217" y="1967696"/>
                </a:cubicBezTo>
                <a:cubicBezTo>
                  <a:pt x="2114967" y="2051375"/>
                  <a:pt x="2227965" y="2076626"/>
                  <a:pt x="2406630" y="2129742"/>
                </a:cubicBezTo>
                <a:cubicBezTo>
                  <a:pt x="2460477" y="2145751"/>
                  <a:pt x="2514814" y="2160081"/>
                  <a:pt x="2568676" y="2176040"/>
                </a:cubicBezTo>
                <a:cubicBezTo>
                  <a:pt x="2618991" y="2190948"/>
                  <a:pt x="2666930" y="2217117"/>
                  <a:pt x="2719147" y="2222339"/>
                </a:cubicBezTo>
                <a:lnTo>
                  <a:pt x="2834893" y="2233914"/>
                </a:lnTo>
                <a:cubicBezTo>
                  <a:pt x="2948159" y="2281108"/>
                  <a:pt x="2969567" y="2293992"/>
                  <a:pt x="3077962" y="2326511"/>
                </a:cubicBezTo>
                <a:cubicBezTo>
                  <a:pt x="3120097" y="2339152"/>
                  <a:pt x="3162070" y="2353004"/>
                  <a:pt x="3205283" y="2361235"/>
                </a:cubicBezTo>
                <a:cubicBezTo>
                  <a:pt x="3243373" y="2368490"/>
                  <a:pt x="3282448" y="2368952"/>
                  <a:pt x="3321030" y="2372810"/>
                </a:cubicBezTo>
                <a:cubicBezTo>
                  <a:pt x="3359612" y="2384385"/>
                  <a:pt x="3397591" y="2398204"/>
                  <a:pt x="3436777" y="2407534"/>
                </a:cubicBezTo>
                <a:cubicBezTo>
                  <a:pt x="3574561" y="2440340"/>
                  <a:pt x="3559073" y="2425651"/>
                  <a:pt x="3702995" y="2442258"/>
                </a:cubicBezTo>
                <a:cubicBezTo>
                  <a:pt x="3757199" y="2448512"/>
                  <a:pt x="3810787" y="2459595"/>
                  <a:pt x="3865040" y="2465408"/>
                </a:cubicBezTo>
                <a:cubicBezTo>
                  <a:pt x="4116237" y="2492322"/>
                  <a:pt x="3944916" y="2457685"/>
                  <a:pt x="4223855" y="2500132"/>
                </a:cubicBezTo>
                <a:cubicBezTo>
                  <a:pt x="4336102" y="2517213"/>
                  <a:pt x="4448685" y="2533375"/>
                  <a:pt x="4559521" y="2558005"/>
                </a:cubicBezTo>
                <a:cubicBezTo>
                  <a:pt x="4594245" y="2565721"/>
                  <a:pt x="4628663" y="2574972"/>
                  <a:pt x="4663693" y="2581154"/>
                </a:cubicBezTo>
                <a:cubicBezTo>
                  <a:pt x="4694326" y="2586560"/>
                  <a:pt x="4725565" y="2587878"/>
                  <a:pt x="4756291" y="2592729"/>
                </a:cubicBezTo>
                <a:cubicBezTo>
                  <a:pt x="4798899" y="2599457"/>
                  <a:pt x="4840705" y="2611439"/>
                  <a:pt x="4883612" y="2615878"/>
                </a:cubicBezTo>
                <a:cubicBezTo>
                  <a:pt x="4952798" y="2623035"/>
                  <a:pt x="5022509" y="2623595"/>
                  <a:pt x="5091957" y="2627453"/>
                </a:cubicBezTo>
                <a:cubicBezTo>
                  <a:pt x="5134397" y="2639028"/>
                  <a:pt x="5176065" y="2653946"/>
                  <a:pt x="5219278" y="2662177"/>
                </a:cubicBezTo>
                <a:cubicBezTo>
                  <a:pt x="5257368" y="2669432"/>
                  <a:pt x="5296471" y="2669621"/>
                  <a:pt x="5335025" y="2673752"/>
                </a:cubicBezTo>
                <a:lnTo>
                  <a:pt x="5543369" y="2696901"/>
                </a:lnTo>
                <a:cubicBezTo>
                  <a:pt x="5627242" y="2706966"/>
                  <a:pt x="5672520" y="2718010"/>
                  <a:pt x="5763288" y="2731625"/>
                </a:cubicBezTo>
                <a:cubicBezTo>
                  <a:pt x="5959253" y="2761020"/>
                  <a:pt x="5741228" y="2723213"/>
                  <a:pt x="5983207" y="2754775"/>
                </a:cubicBezTo>
                <a:cubicBezTo>
                  <a:pt x="6029750" y="2760846"/>
                  <a:pt x="6075286" y="2774580"/>
                  <a:pt x="6122104" y="2777924"/>
                </a:cubicBezTo>
                <a:cubicBezTo>
                  <a:pt x="6291609" y="2790031"/>
                  <a:pt x="6461628" y="2793357"/>
                  <a:pt x="6631390" y="2801073"/>
                </a:cubicBezTo>
                <a:cubicBezTo>
                  <a:pt x="6662256" y="2812648"/>
                  <a:pt x="6691899" y="2828247"/>
                  <a:pt x="6723987" y="2835797"/>
                </a:cubicBezTo>
                <a:cubicBezTo>
                  <a:pt x="6757996" y="2843799"/>
                  <a:pt x="6793221" y="2847372"/>
                  <a:pt x="6828159" y="2847372"/>
                </a:cubicBezTo>
                <a:cubicBezTo>
                  <a:pt x="6974822" y="2847372"/>
                  <a:pt x="7121384" y="2839655"/>
                  <a:pt x="7267997" y="2835797"/>
                </a:cubicBezTo>
                <a:cubicBezTo>
                  <a:pt x="7293011" y="2710733"/>
                  <a:pt x="7290691" y="2746663"/>
                  <a:pt x="7267997" y="2534856"/>
                </a:cubicBezTo>
                <a:cubicBezTo>
                  <a:pt x="7265254" y="2509255"/>
                  <a:pt x="7230179" y="2411949"/>
                  <a:pt x="7221698" y="2384385"/>
                </a:cubicBezTo>
                <a:cubicBezTo>
                  <a:pt x="7213438" y="2357539"/>
                  <a:pt x="7205361" y="2330612"/>
                  <a:pt x="7198549" y="2303362"/>
                </a:cubicBezTo>
                <a:cubicBezTo>
                  <a:pt x="7193778" y="2284276"/>
                  <a:pt x="7192627" y="2264332"/>
                  <a:pt x="7186974" y="2245489"/>
                </a:cubicBezTo>
                <a:cubicBezTo>
                  <a:pt x="7181004" y="2225588"/>
                  <a:pt x="7171541" y="2206906"/>
                  <a:pt x="7163825" y="2187615"/>
                </a:cubicBezTo>
                <a:cubicBezTo>
                  <a:pt x="7142916" y="2062167"/>
                  <a:pt x="7167132" y="2173563"/>
                  <a:pt x="7117526" y="2037144"/>
                </a:cubicBezTo>
                <a:cubicBezTo>
                  <a:pt x="7112090" y="2022194"/>
                  <a:pt x="7113066" y="2005074"/>
                  <a:pt x="7105952" y="1990846"/>
                </a:cubicBezTo>
                <a:cubicBezTo>
                  <a:pt x="7081985" y="1942912"/>
                  <a:pt x="7045036" y="1905767"/>
                  <a:pt x="7013354" y="1863524"/>
                </a:cubicBezTo>
                <a:cubicBezTo>
                  <a:pt x="7005007" y="1852395"/>
                  <a:pt x="6999365" y="1839269"/>
                  <a:pt x="6990205" y="1828800"/>
                </a:cubicBezTo>
                <a:cubicBezTo>
                  <a:pt x="6972240" y="1808268"/>
                  <a:pt x="6949607" y="1792042"/>
                  <a:pt x="6932331" y="1770927"/>
                </a:cubicBezTo>
                <a:cubicBezTo>
                  <a:pt x="6914713" y="1749394"/>
                  <a:pt x="6902397" y="1723979"/>
                  <a:pt x="6886033" y="1701478"/>
                </a:cubicBezTo>
                <a:cubicBezTo>
                  <a:pt x="6823975" y="1616147"/>
                  <a:pt x="6855785" y="1667870"/>
                  <a:pt x="6781861" y="1585732"/>
                </a:cubicBezTo>
                <a:cubicBezTo>
                  <a:pt x="6757334" y="1558479"/>
                  <a:pt x="6721752" y="1503218"/>
                  <a:pt x="6689263" y="1481559"/>
                </a:cubicBezTo>
                <a:cubicBezTo>
                  <a:pt x="6637499" y="1447050"/>
                  <a:pt x="6578561" y="1424092"/>
                  <a:pt x="6527217" y="1388962"/>
                </a:cubicBezTo>
                <a:cubicBezTo>
                  <a:pt x="6453911" y="1338805"/>
                  <a:pt x="6381640" y="1287100"/>
                  <a:pt x="6307298" y="1238491"/>
                </a:cubicBezTo>
                <a:cubicBezTo>
                  <a:pt x="6281263" y="1221468"/>
                  <a:pt x="6254867" y="1204445"/>
                  <a:pt x="6226276" y="1192192"/>
                </a:cubicBezTo>
                <a:cubicBezTo>
                  <a:pt x="6200459" y="1181127"/>
                  <a:pt x="6172261" y="1176759"/>
                  <a:pt x="6145253" y="1169043"/>
                </a:cubicBezTo>
                <a:cubicBezTo>
                  <a:pt x="6106671" y="1138177"/>
                  <a:pt x="6074920" y="1095910"/>
                  <a:pt x="6029506" y="1076446"/>
                </a:cubicBezTo>
                <a:cubicBezTo>
                  <a:pt x="5944950" y="1040207"/>
                  <a:pt x="5945967" y="1039169"/>
                  <a:pt x="5855886" y="1006997"/>
                </a:cubicBezTo>
                <a:cubicBezTo>
                  <a:pt x="5778894" y="979500"/>
                  <a:pt x="5703001" y="948435"/>
                  <a:pt x="5624392" y="925975"/>
                </a:cubicBezTo>
                <a:lnTo>
                  <a:pt x="5381324" y="856527"/>
                </a:lnTo>
                <a:cubicBezTo>
                  <a:pt x="5300301" y="833377"/>
                  <a:pt x="5215707" y="820272"/>
                  <a:pt x="5138255" y="787078"/>
                </a:cubicBezTo>
                <a:cubicBezTo>
                  <a:pt x="5027990" y="739821"/>
                  <a:pt x="5085739" y="759480"/>
                  <a:pt x="4964635" y="729205"/>
                </a:cubicBezTo>
                <a:cubicBezTo>
                  <a:pt x="4922195" y="706056"/>
                  <a:pt x="4882579" y="676731"/>
                  <a:pt x="4837314" y="659757"/>
                </a:cubicBezTo>
                <a:cubicBezTo>
                  <a:pt x="4758414" y="630170"/>
                  <a:pt x="4675363" y="613123"/>
                  <a:pt x="4594245" y="590309"/>
                </a:cubicBezTo>
                <a:cubicBezTo>
                  <a:pt x="4437260" y="546157"/>
                  <a:pt x="4503869" y="559280"/>
                  <a:pt x="4351177" y="544010"/>
                </a:cubicBezTo>
                <a:cubicBezTo>
                  <a:pt x="4098762" y="469771"/>
                  <a:pt x="4222624" y="490685"/>
                  <a:pt x="3980787" y="474562"/>
                </a:cubicBezTo>
                <a:cubicBezTo>
                  <a:pt x="3917874" y="464076"/>
                  <a:pt x="3892923" y="462604"/>
                  <a:pt x="3830316" y="439838"/>
                </a:cubicBezTo>
                <a:cubicBezTo>
                  <a:pt x="3814100" y="433941"/>
                  <a:pt x="3800830" y="420569"/>
                  <a:pt x="3784017" y="416689"/>
                </a:cubicBezTo>
                <a:cubicBezTo>
                  <a:pt x="3749974" y="408833"/>
                  <a:pt x="3714569" y="408972"/>
                  <a:pt x="3679845" y="405114"/>
                </a:cubicBezTo>
                <a:cubicBezTo>
                  <a:pt x="3648979" y="397397"/>
                  <a:pt x="3617771" y="390941"/>
                  <a:pt x="3587248" y="381964"/>
                </a:cubicBezTo>
                <a:cubicBezTo>
                  <a:pt x="3552133" y="371636"/>
                  <a:pt x="3518705" y="355623"/>
                  <a:pt x="3483076" y="347240"/>
                </a:cubicBezTo>
                <a:cubicBezTo>
                  <a:pt x="3452797" y="340116"/>
                  <a:pt x="3421082" y="341230"/>
                  <a:pt x="3390478" y="335666"/>
                </a:cubicBezTo>
                <a:cubicBezTo>
                  <a:pt x="3293699" y="318070"/>
                  <a:pt x="3198488" y="291703"/>
                  <a:pt x="3101111" y="277792"/>
                </a:cubicBezTo>
                <a:cubicBezTo>
                  <a:pt x="2904479" y="249702"/>
                  <a:pt x="2993296" y="260669"/>
                  <a:pt x="2834893" y="243068"/>
                </a:cubicBezTo>
                <a:cubicBezTo>
                  <a:pt x="2602371" y="184938"/>
                  <a:pt x="2862150" y="245030"/>
                  <a:pt x="2383481" y="185195"/>
                </a:cubicBezTo>
                <a:lnTo>
                  <a:pt x="2290883" y="173620"/>
                </a:lnTo>
                <a:lnTo>
                  <a:pt x="2209861" y="162046"/>
                </a:lnTo>
                <a:lnTo>
                  <a:pt x="2013091" y="138896"/>
                </a:lnTo>
                <a:lnTo>
                  <a:pt x="1561678" y="162046"/>
                </a:lnTo>
                <a:cubicBezTo>
                  <a:pt x="1526808" y="164225"/>
                  <a:pt x="1491694" y="166423"/>
                  <a:pt x="1457506" y="173620"/>
                </a:cubicBezTo>
                <a:cubicBezTo>
                  <a:pt x="1418089" y="181918"/>
                  <a:pt x="1380341" y="196769"/>
                  <a:pt x="1341759" y="208344"/>
                </a:cubicBezTo>
                <a:cubicBezTo>
                  <a:pt x="1307035" y="231493"/>
                  <a:pt x="1275723" y="260842"/>
                  <a:pt x="1237587" y="277792"/>
                </a:cubicBezTo>
                <a:cubicBezTo>
                  <a:pt x="1205082" y="292239"/>
                  <a:pt x="1167541" y="290905"/>
                  <a:pt x="1133415" y="300942"/>
                </a:cubicBezTo>
                <a:cubicBezTo>
                  <a:pt x="952727" y="354086"/>
                  <a:pt x="1132271" y="325505"/>
                  <a:pt x="936645" y="347240"/>
                </a:cubicBezTo>
                <a:cubicBezTo>
                  <a:pt x="905779" y="358815"/>
                  <a:pt x="875810" y="373141"/>
                  <a:pt x="844048" y="381964"/>
                </a:cubicBezTo>
                <a:cubicBezTo>
                  <a:pt x="806137" y="392495"/>
                  <a:pt x="765628" y="392671"/>
                  <a:pt x="728301" y="405114"/>
                </a:cubicBezTo>
                <a:lnTo>
                  <a:pt x="693577" y="416689"/>
                </a:lnTo>
                <a:cubicBezTo>
                  <a:pt x="685861" y="428264"/>
                  <a:pt x="679118" y="440550"/>
                  <a:pt x="670428" y="451413"/>
                </a:cubicBezTo>
                <a:cubicBezTo>
                  <a:pt x="663611" y="459934"/>
                  <a:pt x="647774" y="463660"/>
                  <a:pt x="647278" y="474562"/>
                </a:cubicBezTo>
                <a:cubicBezTo>
                  <a:pt x="637619" y="687056"/>
                  <a:pt x="619945" y="647693"/>
                  <a:pt x="682002" y="740780"/>
                </a:cubicBezTo>
                <a:cubicBezTo>
                  <a:pt x="726815" y="897619"/>
                  <a:pt x="693340" y="811619"/>
                  <a:pt x="844048" y="1030147"/>
                </a:cubicBezTo>
                <a:cubicBezTo>
                  <a:pt x="873841" y="1073347"/>
                  <a:pt x="905920" y="1114926"/>
                  <a:pt x="936645" y="1157468"/>
                </a:cubicBezTo>
                <a:cubicBezTo>
                  <a:pt x="956077" y="1184374"/>
                  <a:pt x="972663" y="1213513"/>
                  <a:pt x="994519" y="1238491"/>
                </a:cubicBezTo>
                <a:cubicBezTo>
                  <a:pt x="1048534" y="1300223"/>
                  <a:pt x="1111063" y="1355436"/>
                  <a:pt x="1156564" y="1423686"/>
                </a:cubicBezTo>
                <a:cubicBezTo>
                  <a:pt x="1171997" y="1446835"/>
                  <a:pt x="1183190" y="1473461"/>
                  <a:pt x="1202863" y="1493134"/>
                </a:cubicBezTo>
                <a:cubicBezTo>
                  <a:pt x="1218771" y="1509042"/>
                  <a:pt x="1244014" y="1512808"/>
                  <a:pt x="1260736" y="1527858"/>
                </a:cubicBezTo>
                <a:cubicBezTo>
                  <a:pt x="1333572" y="1593410"/>
                  <a:pt x="1309331" y="1618127"/>
                  <a:pt x="1399633" y="1678329"/>
                </a:cubicBezTo>
                <a:cubicBezTo>
                  <a:pt x="1422782" y="1693762"/>
                  <a:pt x="1447120" y="1707547"/>
                  <a:pt x="1469081" y="1724628"/>
                </a:cubicBezTo>
                <a:cubicBezTo>
                  <a:pt x="1516653" y="1761629"/>
                  <a:pt x="1557831" y="1806945"/>
                  <a:pt x="1607977" y="1840375"/>
                </a:cubicBezTo>
                <a:cubicBezTo>
                  <a:pt x="1642701" y="1863524"/>
                  <a:pt x="1677044" y="1887256"/>
                  <a:pt x="1712149" y="1909823"/>
                </a:cubicBezTo>
                <a:cubicBezTo>
                  <a:pt x="1731073" y="1921989"/>
                  <a:pt x="1751304" y="1932068"/>
                  <a:pt x="1770023" y="1944547"/>
                </a:cubicBezTo>
                <a:cubicBezTo>
                  <a:pt x="1797638" y="1962957"/>
                  <a:pt x="1822118" y="1986148"/>
                  <a:pt x="1851045" y="2002420"/>
                </a:cubicBezTo>
                <a:cubicBezTo>
                  <a:pt x="1884164" y="2021050"/>
                  <a:pt x="1922994" y="2028579"/>
                  <a:pt x="1955217" y="2048719"/>
                </a:cubicBezTo>
                <a:cubicBezTo>
                  <a:pt x="2181053" y="2189866"/>
                  <a:pt x="1899373" y="2055522"/>
                  <a:pt x="2117263" y="2164466"/>
                </a:cubicBezTo>
                <a:cubicBezTo>
                  <a:pt x="2248843" y="2230256"/>
                  <a:pt x="2316752" y="2238636"/>
                  <a:pt x="2476078" y="2303362"/>
                </a:cubicBezTo>
                <a:cubicBezTo>
                  <a:pt x="2516042" y="2319598"/>
                  <a:pt x="2552069" y="2344496"/>
                  <a:pt x="2591825" y="2361235"/>
                </a:cubicBezTo>
                <a:cubicBezTo>
                  <a:pt x="2685898" y="2400844"/>
                  <a:pt x="2693339" y="2395627"/>
                  <a:pt x="2788595" y="2407534"/>
                </a:cubicBezTo>
                <a:cubicBezTo>
                  <a:pt x="2831035" y="2419109"/>
                  <a:pt x="2873968" y="2429011"/>
                  <a:pt x="2915916" y="2442258"/>
                </a:cubicBezTo>
                <a:cubicBezTo>
                  <a:pt x="3261013" y="2551236"/>
                  <a:pt x="2734934" y="2398381"/>
                  <a:pt x="3112686" y="2511706"/>
                </a:cubicBezTo>
                <a:cubicBezTo>
                  <a:pt x="3193397" y="2535919"/>
                  <a:pt x="3274636" y="2558340"/>
                  <a:pt x="3355754" y="2581154"/>
                </a:cubicBezTo>
                <a:cubicBezTo>
                  <a:pt x="3398102" y="2593064"/>
                  <a:pt x="3440941" y="2603237"/>
                  <a:pt x="3483076" y="2615878"/>
                </a:cubicBezTo>
                <a:cubicBezTo>
                  <a:pt x="3521658" y="2627453"/>
                  <a:pt x="3559573" y="2641544"/>
                  <a:pt x="3598823" y="2650602"/>
                </a:cubicBezTo>
                <a:cubicBezTo>
                  <a:pt x="3710155" y="2676294"/>
                  <a:pt x="3821112" y="2705879"/>
                  <a:pt x="3934488" y="2720051"/>
                </a:cubicBezTo>
                <a:lnTo>
                  <a:pt x="4119683" y="2743200"/>
                </a:lnTo>
                <a:cubicBezTo>
                  <a:pt x="4196969" y="2753934"/>
                  <a:pt x="4273816" y="2767745"/>
                  <a:pt x="4351177" y="2777924"/>
                </a:cubicBezTo>
                <a:cubicBezTo>
                  <a:pt x="4420455" y="2787039"/>
                  <a:pt x="4490270" y="2791751"/>
                  <a:pt x="4559521" y="2801073"/>
                </a:cubicBezTo>
                <a:cubicBezTo>
                  <a:pt x="5093025" y="2872891"/>
                  <a:pt x="4784640" y="2847720"/>
                  <a:pt x="5126681" y="2870521"/>
                </a:cubicBezTo>
                <a:cubicBezTo>
                  <a:pt x="5172980" y="2878238"/>
                  <a:pt x="5219070" y="2887329"/>
                  <a:pt x="5265577" y="2893671"/>
                </a:cubicBezTo>
                <a:cubicBezTo>
                  <a:pt x="5303996" y="2898910"/>
                  <a:pt x="5342939" y="2899762"/>
                  <a:pt x="5381324" y="2905246"/>
                </a:cubicBezTo>
                <a:cubicBezTo>
                  <a:pt x="5424027" y="2911346"/>
                  <a:pt x="5466037" y="2921667"/>
                  <a:pt x="5508645" y="2928395"/>
                </a:cubicBezTo>
                <a:cubicBezTo>
                  <a:pt x="5539371" y="2933246"/>
                  <a:pt x="5570560" y="2934856"/>
                  <a:pt x="5601243" y="2939970"/>
                </a:cubicBezTo>
                <a:cubicBezTo>
                  <a:pt x="5640054" y="2946438"/>
                  <a:pt x="5677974" y="2958030"/>
                  <a:pt x="5716990" y="2963119"/>
                </a:cubicBezTo>
                <a:cubicBezTo>
                  <a:pt x="5766873" y="2969625"/>
                  <a:pt x="5817304" y="2970836"/>
                  <a:pt x="5867461" y="2974694"/>
                </a:cubicBezTo>
                <a:lnTo>
                  <a:pt x="6434620" y="2951544"/>
                </a:lnTo>
                <a:cubicBezTo>
                  <a:pt x="6747077" y="2944333"/>
                  <a:pt x="7059706" y="2946914"/>
                  <a:pt x="7372169" y="2939970"/>
                </a:cubicBezTo>
                <a:cubicBezTo>
                  <a:pt x="7411699" y="2939092"/>
                  <a:pt x="7489492" y="2928001"/>
                  <a:pt x="7534215" y="2916820"/>
                </a:cubicBezTo>
                <a:cubicBezTo>
                  <a:pt x="7546051" y="2913861"/>
                  <a:pt x="7557253" y="2908752"/>
                  <a:pt x="7568939" y="2905246"/>
                </a:cubicBezTo>
                <a:cubicBezTo>
                  <a:pt x="7595843" y="2897175"/>
                  <a:pt x="7622954" y="2889813"/>
                  <a:pt x="7649962" y="2882096"/>
                </a:cubicBezTo>
                <a:cubicBezTo>
                  <a:pt x="7657678" y="2866663"/>
                  <a:pt x="7668153" y="2852324"/>
                  <a:pt x="7673111" y="2835797"/>
                </a:cubicBezTo>
                <a:cubicBezTo>
                  <a:pt x="7698307" y="2751811"/>
                  <a:pt x="7677194" y="2698250"/>
                  <a:pt x="7661536" y="2604304"/>
                </a:cubicBezTo>
                <a:cubicBezTo>
                  <a:pt x="7658921" y="2588613"/>
                  <a:pt x="7653413" y="2573534"/>
                  <a:pt x="7649962" y="2558005"/>
                </a:cubicBezTo>
                <a:cubicBezTo>
                  <a:pt x="7645694" y="2538800"/>
                  <a:pt x="7644935" y="2518684"/>
                  <a:pt x="7638387" y="2500132"/>
                </a:cubicBezTo>
                <a:cubicBezTo>
                  <a:pt x="7607044" y="2411325"/>
                  <a:pt x="7581527" y="2355912"/>
                  <a:pt x="7534215" y="2280213"/>
                </a:cubicBezTo>
                <a:cubicBezTo>
                  <a:pt x="7512096" y="2244823"/>
                  <a:pt x="7489807" y="2209427"/>
                  <a:pt x="7464767" y="2176040"/>
                </a:cubicBezTo>
                <a:cubicBezTo>
                  <a:pt x="7443424" y="2147583"/>
                  <a:pt x="7419647" y="2120968"/>
                  <a:pt x="7395319" y="2095018"/>
                </a:cubicBezTo>
                <a:cubicBezTo>
                  <a:pt x="7228618" y="1917204"/>
                  <a:pt x="7138856" y="1868545"/>
                  <a:pt x="6897607" y="1678329"/>
                </a:cubicBezTo>
                <a:cubicBezTo>
                  <a:pt x="6828518" y="1623855"/>
                  <a:pt x="6762468" y="1565086"/>
                  <a:pt x="6689263" y="1516283"/>
                </a:cubicBezTo>
                <a:cubicBezTo>
                  <a:pt x="6654539" y="1493134"/>
                  <a:pt x="6618745" y="1471514"/>
                  <a:pt x="6585091" y="1446835"/>
                </a:cubicBezTo>
                <a:cubicBezTo>
                  <a:pt x="6560791" y="1429015"/>
                  <a:pt x="6539943" y="1406782"/>
                  <a:pt x="6515643" y="1388962"/>
                </a:cubicBezTo>
                <a:cubicBezTo>
                  <a:pt x="6481989" y="1364283"/>
                  <a:pt x="6444857" y="1344554"/>
                  <a:pt x="6411471" y="1319514"/>
                </a:cubicBezTo>
                <a:cubicBezTo>
                  <a:pt x="6383014" y="1298171"/>
                  <a:pt x="6358905" y="1271409"/>
                  <a:pt x="6330448" y="1250066"/>
                </a:cubicBezTo>
                <a:cubicBezTo>
                  <a:pt x="6196674" y="1149736"/>
                  <a:pt x="6265283" y="1211481"/>
                  <a:pt x="6145253" y="1134319"/>
                </a:cubicBezTo>
                <a:cubicBezTo>
                  <a:pt x="6045591" y="1070251"/>
                  <a:pt x="6063216" y="1060435"/>
                  <a:pt x="5936909" y="1006997"/>
                </a:cubicBezTo>
                <a:cubicBezTo>
                  <a:pt x="5880726" y="983227"/>
                  <a:pt x="5763288" y="949124"/>
                  <a:pt x="5763288" y="949124"/>
                </a:cubicBezTo>
                <a:cubicBezTo>
                  <a:pt x="5728564" y="925975"/>
                  <a:pt x="5694726" y="901438"/>
                  <a:pt x="5659116" y="879676"/>
                </a:cubicBezTo>
                <a:cubicBezTo>
                  <a:pt x="5599171" y="843043"/>
                  <a:pt x="5517160" y="799963"/>
                  <a:pt x="5450772" y="775504"/>
                </a:cubicBezTo>
                <a:cubicBezTo>
                  <a:pt x="5173558" y="673374"/>
                  <a:pt x="5517607" y="817075"/>
                  <a:pt x="5184554" y="706056"/>
                </a:cubicBezTo>
                <a:cubicBezTo>
                  <a:pt x="5140327" y="691314"/>
                  <a:pt x="5100798" y="664778"/>
                  <a:pt x="5057233" y="648182"/>
                </a:cubicBezTo>
                <a:cubicBezTo>
                  <a:pt x="5019591" y="633842"/>
                  <a:pt x="4979851" y="625735"/>
                  <a:pt x="4941486" y="613458"/>
                </a:cubicBezTo>
                <a:cubicBezTo>
                  <a:pt x="4883384" y="594866"/>
                  <a:pt x="4826356" y="572915"/>
                  <a:pt x="4767866" y="555585"/>
                </a:cubicBezTo>
                <a:cubicBezTo>
                  <a:pt x="4722108" y="542027"/>
                  <a:pt x="4674422" y="535406"/>
                  <a:pt x="4628969" y="520861"/>
                </a:cubicBezTo>
                <a:cubicBezTo>
                  <a:pt x="4577787" y="504483"/>
                  <a:pt x="4529680" y="479365"/>
                  <a:pt x="4478498" y="462987"/>
                </a:cubicBezTo>
                <a:cubicBezTo>
                  <a:pt x="4131226" y="351859"/>
                  <a:pt x="4555519" y="566513"/>
                  <a:pt x="3865040" y="300942"/>
                </a:cubicBezTo>
                <a:cubicBezTo>
                  <a:pt x="3802829" y="277015"/>
                  <a:pt x="3671704" y="222226"/>
                  <a:pt x="3598823" y="208344"/>
                </a:cubicBezTo>
                <a:cubicBezTo>
                  <a:pt x="3556960" y="200370"/>
                  <a:pt x="3513942" y="200628"/>
                  <a:pt x="3471501" y="196770"/>
                </a:cubicBezTo>
                <a:cubicBezTo>
                  <a:pt x="3296438" y="131121"/>
                  <a:pt x="3390894" y="162545"/>
                  <a:pt x="3101111" y="92597"/>
                </a:cubicBezTo>
                <a:cubicBezTo>
                  <a:pt x="3081987" y="87981"/>
                  <a:pt x="3062738" y="83623"/>
                  <a:pt x="3043238" y="81023"/>
                </a:cubicBezTo>
                <a:cubicBezTo>
                  <a:pt x="3004803" y="75898"/>
                  <a:pt x="2966053" y="73507"/>
                  <a:pt x="2927491" y="69448"/>
                </a:cubicBezTo>
                <a:cubicBezTo>
                  <a:pt x="2892745" y="65790"/>
                  <a:pt x="2857929" y="62647"/>
                  <a:pt x="2823319" y="57873"/>
                </a:cubicBezTo>
                <a:cubicBezTo>
                  <a:pt x="2746023" y="47211"/>
                  <a:pt x="2591825" y="23149"/>
                  <a:pt x="2591825" y="23149"/>
                </a:cubicBezTo>
                <a:cubicBezTo>
                  <a:pt x="2560959" y="27007"/>
                  <a:pt x="2530326" y="35431"/>
                  <a:pt x="2499228" y="34724"/>
                </a:cubicBezTo>
                <a:cubicBezTo>
                  <a:pt x="2159482" y="27003"/>
                  <a:pt x="2202823" y="31623"/>
                  <a:pt x="2013091" y="0"/>
                </a:cubicBezTo>
                <a:cubicBezTo>
                  <a:pt x="1885769" y="3858"/>
                  <a:pt x="1758320" y="4700"/>
                  <a:pt x="1631126" y="11575"/>
                </a:cubicBezTo>
                <a:cubicBezTo>
                  <a:pt x="1556501" y="15609"/>
                  <a:pt x="1609210" y="28422"/>
                  <a:pt x="1538529" y="57873"/>
                </a:cubicBezTo>
                <a:cubicBezTo>
                  <a:pt x="1509160" y="70110"/>
                  <a:pt x="1475174" y="68490"/>
                  <a:pt x="1445931" y="81023"/>
                </a:cubicBezTo>
                <a:lnTo>
                  <a:pt x="1283886" y="150471"/>
                </a:lnTo>
                <a:cubicBezTo>
                  <a:pt x="1229367" y="232247"/>
                  <a:pt x="1305353" y="131971"/>
                  <a:pt x="1179714" y="219919"/>
                </a:cubicBezTo>
                <a:cubicBezTo>
                  <a:pt x="1163910" y="230982"/>
                  <a:pt x="1157895" y="251879"/>
                  <a:pt x="1144990" y="266218"/>
                </a:cubicBezTo>
                <a:cubicBezTo>
                  <a:pt x="1123089" y="290552"/>
                  <a:pt x="1098691" y="312517"/>
                  <a:pt x="1075542" y="335666"/>
                </a:cubicBezTo>
                <a:cubicBezTo>
                  <a:pt x="1067825" y="343382"/>
                  <a:pt x="1058445" y="349735"/>
                  <a:pt x="1052392" y="358815"/>
                </a:cubicBezTo>
                <a:cubicBezTo>
                  <a:pt x="1023190" y="402619"/>
                  <a:pt x="1039080" y="383702"/>
                  <a:pt x="1006093" y="416689"/>
                </a:cubicBezTo>
                <a:cubicBezTo>
                  <a:pt x="974950" y="541266"/>
                  <a:pt x="1025542" y="366218"/>
                  <a:pt x="948220" y="520861"/>
                </a:cubicBezTo>
                <a:cubicBezTo>
                  <a:pt x="939422" y="538457"/>
                  <a:pt x="941416" y="559648"/>
                  <a:pt x="936645" y="578734"/>
                </a:cubicBezTo>
                <a:cubicBezTo>
                  <a:pt x="933686" y="590570"/>
                  <a:pt x="928929" y="601883"/>
                  <a:pt x="925071" y="613458"/>
                </a:cubicBezTo>
                <a:cubicBezTo>
                  <a:pt x="928929" y="779362"/>
                  <a:pt x="926504" y="945531"/>
                  <a:pt x="936645" y="1111170"/>
                </a:cubicBezTo>
                <a:cubicBezTo>
                  <a:pt x="938136" y="1135526"/>
                  <a:pt x="953374" y="1157076"/>
                  <a:pt x="959795" y="1180618"/>
                </a:cubicBezTo>
                <a:cubicBezTo>
                  <a:pt x="964971" y="1199598"/>
                  <a:pt x="968378" y="1219047"/>
                  <a:pt x="971369" y="1238491"/>
                </a:cubicBezTo>
                <a:cubicBezTo>
                  <a:pt x="976099" y="1269236"/>
                  <a:pt x="977379" y="1300485"/>
                  <a:pt x="982944" y="1331089"/>
                </a:cubicBezTo>
                <a:cubicBezTo>
                  <a:pt x="985721" y="1346365"/>
                  <a:pt x="1016158" y="1421170"/>
                  <a:pt x="1017668" y="1423686"/>
                </a:cubicBezTo>
                <a:cubicBezTo>
                  <a:pt x="1030378" y="1444870"/>
                  <a:pt x="1049436" y="1461579"/>
                  <a:pt x="1063967" y="1481559"/>
                </a:cubicBezTo>
                <a:cubicBezTo>
                  <a:pt x="1107210" y="1541018"/>
                  <a:pt x="1097733" y="1545225"/>
                  <a:pt x="1144990" y="1585732"/>
                </a:cubicBezTo>
                <a:cubicBezTo>
                  <a:pt x="1159637" y="1598286"/>
                  <a:pt x="1177647" y="1606815"/>
                  <a:pt x="1191288" y="1620456"/>
                </a:cubicBezTo>
                <a:cubicBezTo>
                  <a:pt x="1299317" y="1728485"/>
                  <a:pt x="1195149" y="1655181"/>
                  <a:pt x="1318610" y="1747777"/>
                </a:cubicBezTo>
                <a:cubicBezTo>
                  <a:pt x="1371713" y="1787605"/>
                  <a:pt x="1426640" y="1824942"/>
                  <a:pt x="1480655" y="1863524"/>
                </a:cubicBezTo>
                <a:cubicBezTo>
                  <a:pt x="1507663" y="1882815"/>
                  <a:pt x="1529279" y="1914197"/>
                  <a:pt x="1561678" y="1921397"/>
                </a:cubicBezTo>
                <a:lnTo>
                  <a:pt x="1665850" y="1944547"/>
                </a:lnTo>
                <a:cubicBezTo>
                  <a:pt x="1775073" y="2012810"/>
                  <a:pt x="1853421" y="2067586"/>
                  <a:pt x="1989942" y="2106592"/>
                </a:cubicBezTo>
                <a:lnTo>
                  <a:pt x="2233010" y="2176040"/>
                </a:lnTo>
                <a:cubicBezTo>
                  <a:pt x="2275357" y="2187950"/>
                  <a:pt x="2320985" y="2191090"/>
                  <a:pt x="2360331" y="2210764"/>
                </a:cubicBezTo>
                <a:cubicBezTo>
                  <a:pt x="2383480" y="2222339"/>
                  <a:pt x="2404429" y="2240270"/>
                  <a:pt x="2429779" y="2245489"/>
                </a:cubicBezTo>
                <a:cubicBezTo>
                  <a:pt x="2536665" y="2267495"/>
                  <a:pt x="2645676" y="2277551"/>
                  <a:pt x="2753871" y="2291787"/>
                </a:cubicBezTo>
                <a:cubicBezTo>
                  <a:pt x="2792314" y="2296845"/>
                  <a:pt x="2830951" y="2300462"/>
                  <a:pt x="2869617" y="2303362"/>
                </a:cubicBezTo>
                <a:cubicBezTo>
                  <a:pt x="3295722" y="2335320"/>
                  <a:pt x="3216678" y="2326507"/>
                  <a:pt x="3702995" y="2338086"/>
                </a:cubicBezTo>
                <a:cubicBezTo>
                  <a:pt x="4285357" y="2424821"/>
                  <a:pt x="4064578" y="2400867"/>
                  <a:pt x="4362752" y="2430683"/>
                </a:cubicBezTo>
                <a:cubicBezTo>
                  <a:pt x="4462910" y="2458000"/>
                  <a:pt x="4505185" y="2472667"/>
                  <a:pt x="4605820" y="2488557"/>
                </a:cubicBezTo>
                <a:cubicBezTo>
                  <a:pt x="4640330" y="2494006"/>
                  <a:pt x="4675268" y="2496274"/>
                  <a:pt x="4709992" y="2500132"/>
                </a:cubicBezTo>
                <a:cubicBezTo>
                  <a:pt x="4804507" y="2523759"/>
                  <a:pt x="4790863" y="2521326"/>
                  <a:pt x="4941486" y="2546430"/>
                </a:cubicBezTo>
                <a:cubicBezTo>
                  <a:pt x="4964635" y="2550288"/>
                  <a:pt x="4987671" y="2554903"/>
                  <a:pt x="5010934" y="2558005"/>
                </a:cubicBezTo>
                <a:cubicBezTo>
                  <a:pt x="5045565" y="2562623"/>
                  <a:pt x="5080382" y="2565722"/>
                  <a:pt x="5115106" y="2569580"/>
                </a:cubicBezTo>
                <a:cubicBezTo>
                  <a:pt x="5425770" y="2664129"/>
                  <a:pt x="5288886" y="2642899"/>
                  <a:pt x="5520220" y="2662177"/>
                </a:cubicBezTo>
                <a:cubicBezTo>
                  <a:pt x="5705459" y="2699226"/>
                  <a:pt x="5619406" y="2684241"/>
                  <a:pt x="5879035" y="2720051"/>
                </a:cubicBezTo>
                <a:cubicBezTo>
                  <a:pt x="5909849" y="2724301"/>
                  <a:pt x="5940740" y="2727991"/>
                  <a:pt x="5971633" y="2731625"/>
                </a:cubicBezTo>
                <a:cubicBezTo>
                  <a:pt x="6006331" y="2735707"/>
                  <a:pt x="6041451" y="2736838"/>
                  <a:pt x="6075805" y="2743200"/>
                </a:cubicBezTo>
                <a:cubicBezTo>
                  <a:pt x="6145758" y="2756154"/>
                  <a:pt x="6215311" y="2771541"/>
                  <a:pt x="6284149" y="2789499"/>
                </a:cubicBezTo>
                <a:cubicBezTo>
                  <a:pt x="6304254" y="2794744"/>
                  <a:pt x="6321866" y="2807609"/>
                  <a:pt x="6342023" y="2812648"/>
                </a:cubicBezTo>
                <a:cubicBezTo>
                  <a:pt x="6384146" y="2823179"/>
                  <a:pt x="6497502" y="2840764"/>
                  <a:pt x="6550367" y="2847372"/>
                </a:cubicBezTo>
                <a:cubicBezTo>
                  <a:pt x="6585035" y="2851706"/>
                  <a:pt x="6619988" y="2853764"/>
                  <a:pt x="6654539" y="2858947"/>
                </a:cubicBezTo>
                <a:cubicBezTo>
                  <a:pt x="6908337" y="2897017"/>
                  <a:pt x="6649077" y="2871881"/>
                  <a:pt x="6932331" y="2893671"/>
                </a:cubicBezTo>
                <a:cubicBezTo>
                  <a:pt x="6974772" y="2889813"/>
                  <a:pt x="7019224" y="2895572"/>
                  <a:pt x="7059653" y="2882096"/>
                </a:cubicBezTo>
                <a:cubicBezTo>
                  <a:pt x="7080359" y="2875194"/>
                  <a:pt x="7091580" y="2852222"/>
                  <a:pt x="7105952" y="2835797"/>
                </a:cubicBezTo>
                <a:cubicBezTo>
                  <a:pt x="7129853" y="2808482"/>
                  <a:pt x="7150990" y="2777428"/>
                  <a:pt x="7163825" y="2743200"/>
                </a:cubicBezTo>
                <a:cubicBezTo>
                  <a:pt x="7169411" y="2728305"/>
                  <a:pt x="7168286" y="2711130"/>
                  <a:pt x="7175400" y="2696901"/>
                </a:cubicBezTo>
                <a:cubicBezTo>
                  <a:pt x="7184027" y="2679646"/>
                  <a:pt x="7199423" y="2666653"/>
                  <a:pt x="7210124" y="2650602"/>
                </a:cubicBezTo>
                <a:cubicBezTo>
                  <a:pt x="7222603" y="2631883"/>
                  <a:pt x="7233273" y="2612020"/>
                  <a:pt x="7244848" y="2592729"/>
                </a:cubicBezTo>
                <a:cubicBezTo>
                  <a:pt x="7282295" y="2405499"/>
                  <a:pt x="7274153" y="2473769"/>
                  <a:pt x="7221698" y="2106592"/>
                </a:cubicBezTo>
                <a:cubicBezTo>
                  <a:pt x="7218516" y="2084321"/>
                  <a:pt x="7197035" y="2068841"/>
                  <a:pt x="7186974" y="2048719"/>
                </a:cubicBezTo>
                <a:cubicBezTo>
                  <a:pt x="7181518" y="2037806"/>
                  <a:pt x="7179684" y="2025419"/>
                  <a:pt x="7175400" y="2013995"/>
                </a:cubicBezTo>
                <a:cubicBezTo>
                  <a:pt x="7168105" y="1994540"/>
                  <a:pt x="7161542" y="1974705"/>
                  <a:pt x="7152250" y="1956121"/>
                </a:cubicBezTo>
                <a:cubicBezTo>
                  <a:pt x="7084446" y="1820513"/>
                  <a:pt x="7130607" y="1925820"/>
                  <a:pt x="7036504" y="1794076"/>
                </a:cubicBezTo>
                <a:cubicBezTo>
                  <a:pt x="7018424" y="1768764"/>
                  <a:pt x="7010449" y="1736671"/>
                  <a:pt x="6990205" y="1713053"/>
                </a:cubicBezTo>
                <a:cubicBezTo>
                  <a:pt x="6963514" y="1681913"/>
                  <a:pt x="6926608" y="1661031"/>
                  <a:pt x="6897607" y="1632030"/>
                </a:cubicBezTo>
                <a:cubicBezTo>
                  <a:pt x="6788373" y="1522796"/>
                  <a:pt x="6895616" y="1584405"/>
                  <a:pt x="6723987" y="1469985"/>
                </a:cubicBezTo>
                <a:cubicBezTo>
                  <a:pt x="6565937" y="1364618"/>
                  <a:pt x="6740835" y="1472419"/>
                  <a:pt x="6585091" y="1400537"/>
                </a:cubicBezTo>
                <a:cubicBezTo>
                  <a:pt x="6556848" y="1387502"/>
                  <a:pt x="6532659" y="1366491"/>
                  <a:pt x="6504068" y="1354238"/>
                </a:cubicBezTo>
                <a:cubicBezTo>
                  <a:pt x="6478251" y="1343173"/>
                  <a:pt x="6449855" y="1339467"/>
                  <a:pt x="6423045" y="1331089"/>
                </a:cubicBezTo>
                <a:cubicBezTo>
                  <a:pt x="6388109" y="1320171"/>
                  <a:pt x="6353932" y="1306882"/>
                  <a:pt x="6318873" y="1296364"/>
                </a:cubicBezTo>
                <a:cubicBezTo>
                  <a:pt x="6238162" y="1272150"/>
                  <a:pt x="6156728" y="1250410"/>
                  <a:pt x="6075805" y="1226916"/>
                </a:cubicBezTo>
                <a:lnTo>
                  <a:pt x="5960058" y="1192192"/>
                </a:lnTo>
                <a:cubicBezTo>
                  <a:pt x="5909854" y="1176913"/>
                  <a:pt x="5861350" y="1154521"/>
                  <a:pt x="5809587" y="1145894"/>
                </a:cubicBezTo>
                <a:lnTo>
                  <a:pt x="5670691" y="1122744"/>
                </a:lnTo>
                <a:cubicBezTo>
                  <a:pt x="5643743" y="1118489"/>
                  <a:pt x="5616535" y="1115911"/>
                  <a:pt x="5589668" y="1111170"/>
                </a:cubicBezTo>
                <a:cubicBezTo>
                  <a:pt x="5376554" y="1073562"/>
                  <a:pt x="5565825" y="1099507"/>
                  <a:pt x="5381324" y="1076446"/>
                </a:cubicBezTo>
                <a:cubicBezTo>
                  <a:pt x="5311876" y="1053296"/>
                  <a:pt x="5238456" y="1039735"/>
                  <a:pt x="5172979" y="1006997"/>
                </a:cubicBezTo>
                <a:cubicBezTo>
                  <a:pt x="5149830" y="995422"/>
                  <a:pt x="5128539" y="978942"/>
                  <a:pt x="5103531" y="972273"/>
                </a:cubicBezTo>
                <a:cubicBezTo>
                  <a:pt x="5069773" y="963271"/>
                  <a:pt x="5034083" y="964557"/>
                  <a:pt x="4999359" y="960699"/>
                </a:cubicBezTo>
                <a:cubicBezTo>
                  <a:pt x="4899045" y="925975"/>
                  <a:pt x="4799417" y="889203"/>
                  <a:pt x="4698417" y="856527"/>
                </a:cubicBezTo>
                <a:cubicBezTo>
                  <a:pt x="4602029" y="825343"/>
                  <a:pt x="4509821" y="821908"/>
                  <a:pt x="4409050" y="798653"/>
                </a:cubicBezTo>
                <a:cubicBezTo>
                  <a:pt x="4299438" y="773358"/>
                  <a:pt x="4320510" y="763319"/>
                  <a:pt x="4223855" y="729205"/>
                </a:cubicBezTo>
                <a:cubicBezTo>
                  <a:pt x="4107309" y="688071"/>
                  <a:pt x="4119811" y="695781"/>
                  <a:pt x="4003936" y="682906"/>
                </a:cubicBezTo>
                <a:cubicBezTo>
                  <a:pt x="3911175" y="655078"/>
                  <a:pt x="3873660" y="645096"/>
                  <a:pt x="3784017" y="613458"/>
                </a:cubicBezTo>
                <a:cubicBezTo>
                  <a:pt x="3752932" y="602487"/>
                  <a:pt x="3723026" y="588099"/>
                  <a:pt x="3691420" y="578734"/>
                </a:cubicBezTo>
                <a:cubicBezTo>
                  <a:pt x="3550890" y="537096"/>
                  <a:pt x="3492101" y="525439"/>
                  <a:pt x="3367329" y="497711"/>
                </a:cubicBezTo>
                <a:cubicBezTo>
                  <a:pt x="3258499" y="432414"/>
                  <a:pt x="3362359" y="483536"/>
                  <a:pt x="3193709" y="451413"/>
                </a:cubicBezTo>
                <a:cubicBezTo>
                  <a:pt x="3150495" y="443182"/>
                  <a:pt x="3109330" y="426232"/>
                  <a:pt x="3066387" y="416689"/>
                </a:cubicBezTo>
                <a:cubicBezTo>
                  <a:pt x="3039755" y="410771"/>
                  <a:pt x="3012372" y="408972"/>
                  <a:pt x="2985364" y="405114"/>
                </a:cubicBezTo>
                <a:cubicBezTo>
                  <a:pt x="2962215" y="397397"/>
                  <a:pt x="2939844" y="386750"/>
                  <a:pt x="2915916" y="381964"/>
                </a:cubicBezTo>
                <a:cubicBezTo>
                  <a:pt x="2881657" y="375112"/>
                  <a:pt x="2846442" y="374472"/>
                  <a:pt x="2811744" y="370390"/>
                </a:cubicBezTo>
                <a:cubicBezTo>
                  <a:pt x="2713254" y="358803"/>
                  <a:pt x="2736706" y="361742"/>
                  <a:pt x="2649698" y="347240"/>
                </a:cubicBezTo>
                <a:lnTo>
                  <a:pt x="1052392" y="358815"/>
                </a:lnTo>
                <a:cubicBezTo>
                  <a:pt x="1020583" y="359469"/>
                  <a:pt x="959795" y="381964"/>
                  <a:pt x="959795" y="381964"/>
                </a:cubicBezTo>
                <a:lnTo>
                  <a:pt x="925071" y="416689"/>
                </a:lnTo>
              </a:path>
            </a:pathLst>
          </a:cu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3076259" y="3490499"/>
            <a:ext cx="230187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solidFill>
                  <a:srgbClr val="C00000"/>
                </a:solidFill>
              </a:rPr>
              <a:t>사회계약설</a:t>
            </a:r>
            <a:endParaRPr lang="ko-KR" altLang="en-US" sz="3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0" y="957410"/>
          <a:ext cx="12192005" cy="590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val="348360899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738006958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37950135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36902697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29714509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16670097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90914298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6246800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3775435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977366226"/>
                    </a:ext>
                  </a:extLst>
                </a:gridCol>
                <a:gridCol w="377370">
                  <a:extLst>
                    <a:ext uri="{9D8B030D-6E8A-4147-A177-3AD203B41FA5}">
                      <a16:colId xmlns:a16="http://schemas.microsoft.com/office/drawing/2014/main" val="2529987899"/>
                    </a:ext>
                  </a:extLst>
                </a:gridCol>
                <a:gridCol w="319316">
                  <a:extLst>
                    <a:ext uri="{9D8B030D-6E8A-4147-A177-3AD203B41FA5}">
                      <a16:colId xmlns:a16="http://schemas.microsoft.com/office/drawing/2014/main" val="103888428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63286407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42473341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35444503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05788975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7398030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4983861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61532085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26692039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88237537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1472392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835602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48492753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99769098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85937791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51832847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89142705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9076473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85311120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4438443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28422189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2920419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14843916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147869914"/>
                    </a:ext>
                  </a:extLst>
                </a:gridCol>
              </a:tblGrid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err="1" smtClean="0">
                          <a:solidFill>
                            <a:schemeClr val="tx1"/>
                          </a:solidFill>
                        </a:rPr>
                        <a:t>패권국</a:t>
                      </a:r>
                      <a:endParaRPr lang="en-US" altLang="ko-KR" sz="3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9651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이탈리아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5478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포르투갈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03503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스페인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066563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네덜란드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970015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영국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570388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프랑스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399814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독일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71248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82880" y="647700"/>
            <a:ext cx="1184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-1"/>
            <a:ext cx="2786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1500~1700</a:t>
            </a:r>
            <a:r>
              <a:rPr lang="ko-KR" altLang="en-US" sz="1000" smtClean="0"/>
              <a:t>년대 유럽 </a:t>
            </a:r>
            <a:r>
              <a:rPr lang="en-US" altLang="ko-KR" sz="1000" smtClean="0"/>
              <a:t>– </a:t>
            </a:r>
            <a:r>
              <a:rPr lang="ko-KR" altLang="en-US" sz="1000" smtClean="0">
                <a:solidFill>
                  <a:srgbClr val="007A37"/>
                </a:solidFill>
              </a:rPr>
              <a:t>정치</a:t>
            </a:r>
            <a:r>
              <a:rPr lang="en-US" altLang="ko-KR" sz="1000" smtClean="0">
                <a:solidFill>
                  <a:srgbClr val="007A37"/>
                </a:solidFill>
              </a:rPr>
              <a:t>flow-</a:t>
            </a:r>
            <a:r>
              <a:rPr lang="ko-KR" altLang="en-US" sz="1000" smtClean="0">
                <a:solidFill>
                  <a:srgbClr val="007A37"/>
                </a:solidFill>
              </a:rPr>
              <a:t>시민혁명</a:t>
            </a:r>
            <a:endParaRPr lang="ko-KR" altLang="en-US" sz="1000">
              <a:solidFill>
                <a:srgbClr val="007A37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0681" y="477520"/>
            <a:ext cx="0" cy="32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41" y="261842"/>
            <a:ext cx="411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1500</a:t>
            </a:r>
            <a:endParaRPr lang="ko-KR" altLang="en-US" sz="700"/>
          </a:p>
        </p:txBody>
      </p:sp>
      <p:grpSp>
        <p:nvGrpSpPr>
          <p:cNvPr id="13" name="그룹 12"/>
          <p:cNvGrpSpPr/>
          <p:nvPr/>
        </p:nvGrpSpPr>
        <p:grpSpPr>
          <a:xfrm>
            <a:off x="3609340" y="261842"/>
            <a:ext cx="411480" cy="535718"/>
            <a:chOff x="388620" y="261842"/>
            <a:chExt cx="411480" cy="53571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1600</a:t>
              </a:r>
              <a:endParaRPr lang="ko-KR" altLang="en-US" sz="7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8801" y="390163"/>
            <a:ext cx="350519" cy="342627"/>
            <a:chOff x="558801" y="390163"/>
            <a:chExt cx="350519" cy="34262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04241" y="390163"/>
            <a:ext cx="350519" cy="342627"/>
            <a:chOff x="558801" y="390163"/>
            <a:chExt cx="350519" cy="34262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244599" y="390163"/>
            <a:ext cx="350519" cy="342627"/>
            <a:chOff x="558801" y="390163"/>
            <a:chExt cx="350519" cy="34262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602740" y="390163"/>
            <a:ext cx="350519" cy="342627"/>
            <a:chOff x="558801" y="390163"/>
            <a:chExt cx="350519" cy="342627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4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269492" y="390163"/>
            <a:ext cx="350519" cy="342627"/>
            <a:chOff x="558801" y="390163"/>
            <a:chExt cx="350519" cy="342627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649222" y="390163"/>
            <a:ext cx="350519" cy="342627"/>
            <a:chOff x="558801" y="390163"/>
            <a:chExt cx="350519" cy="34262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999741" y="390163"/>
            <a:ext cx="350519" cy="342627"/>
            <a:chOff x="558801" y="390163"/>
            <a:chExt cx="350519" cy="342627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29939" y="390163"/>
            <a:ext cx="350519" cy="342627"/>
            <a:chOff x="558801" y="390163"/>
            <a:chExt cx="350519" cy="342627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9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935479" y="390163"/>
            <a:ext cx="350519" cy="342627"/>
            <a:chOff x="558801" y="390163"/>
            <a:chExt cx="350519" cy="34262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425439" y="390163"/>
            <a:ext cx="350519" cy="342627"/>
            <a:chOff x="558801" y="390163"/>
            <a:chExt cx="350519" cy="34262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030977" y="390163"/>
            <a:ext cx="350519" cy="342627"/>
            <a:chOff x="558801" y="390163"/>
            <a:chExt cx="350519" cy="342627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1662" y="390163"/>
            <a:ext cx="350519" cy="342627"/>
            <a:chOff x="558801" y="390163"/>
            <a:chExt cx="350519" cy="342627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756154" y="390163"/>
            <a:ext cx="350519" cy="342627"/>
            <a:chOff x="558801" y="390163"/>
            <a:chExt cx="350519" cy="342627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59676" y="390163"/>
            <a:ext cx="350519" cy="342627"/>
            <a:chOff x="558801" y="390163"/>
            <a:chExt cx="350519" cy="34262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40</a:t>
              </a:r>
              <a:endParaRPr lang="ko-KR" altLang="en-US" sz="70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768340" y="390163"/>
            <a:ext cx="350519" cy="342627"/>
            <a:chOff x="558801" y="390163"/>
            <a:chExt cx="350519" cy="342627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3938" y="390163"/>
            <a:ext cx="350519" cy="342627"/>
            <a:chOff x="558801" y="390163"/>
            <a:chExt cx="350519" cy="342627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471917" y="390163"/>
            <a:ext cx="350519" cy="342627"/>
            <a:chOff x="558801" y="390163"/>
            <a:chExt cx="350519" cy="342627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811005" y="390163"/>
            <a:ext cx="350519" cy="342627"/>
            <a:chOff x="558801" y="390163"/>
            <a:chExt cx="350519" cy="342627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90</a:t>
              </a:r>
              <a:endParaRPr lang="ko-KR" altLang="en-US" sz="70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092944" y="261842"/>
            <a:ext cx="411480" cy="535718"/>
            <a:chOff x="388620" y="261842"/>
            <a:chExt cx="411480" cy="53571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1700</a:t>
              </a:r>
              <a:endParaRPr lang="ko-KR" altLang="en-US" sz="70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500611" y="390163"/>
            <a:ext cx="350519" cy="342627"/>
            <a:chOff x="558801" y="390163"/>
            <a:chExt cx="350519" cy="342627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843511" y="390163"/>
            <a:ext cx="350519" cy="342627"/>
            <a:chOff x="558801" y="390163"/>
            <a:chExt cx="350519" cy="342627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210541" y="390163"/>
            <a:ext cx="350519" cy="342627"/>
            <a:chOff x="558801" y="390163"/>
            <a:chExt cx="350519" cy="342627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569950" y="390163"/>
            <a:ext cx="350519" cy="342627"/>
            <a:chOff x="558801" y="390163"/>
            <a:chExt cx="350519" cy="342627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4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906504" y="390163"/>
            <a:ext cx="350519" cy="342627"/>
            <a:chOff x="558801" y="390163"/>
            <a:chExt cx="350519" cy="342627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9273512" y="390163"/>
            <a:ext cx="350519" cy="342627"/>
            <a:chOff x="558801" y="390163"/>
            <a:chExt cx="350519" cy="342627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60</a:t>
              </a:r>
              <a:endParaRPr lang="ko-KR" altLang="en-US" sz="70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596735" y="390163"/>
            <a:ext cx="350519" cy="342627"/>
            <a:chOff x="558801" y="390163"/>
            <a:chExt cx="350519" cy="342627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955520" y="390163"/>
            <a:ext cx="350519" cy="342627"/>
            <a:chOff x="558801" y="390163"/>
            <a:chExt cx="350519" cy="342627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0309835" y="390163"/>
            <a:ext cx="350519" cy="342627"/>
            <a:chOff x="558801" y="390163"/>
            <a:chExt cx="350519" cy="342627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90</a:t>
              </a:r>
              <a:endParaRPr lang="ko-KR" altLang="en-US" sz="70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0578423" y="261842"/>
            <a:ext cx="411480" cy="535718"/>
            <a:chOff x="388620" y="261842"/>
            <a:chExt cx="411480" cy="535718"/>
          </a:xfrm>
        </p:grpSpPr>
        <p:cxnSp>
          <p:nvCxnSpPr>
            <p:cNvPr id="107" name="직선 연결선 106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1800</a:t>
              </a:r>
              <a:endParaRPr lang="ko-KR" altLang="en-US" sz="70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1003849" y="390163"/>
            <a:ext cx="350519" cy="342627"/>
            <a:chOff x="558801" y="390163"/>
            <a:chExt cx="350519" cy="342627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1347344" y="390163"/>
            <a:ext cx="350519" cy="342627"/>
            <a:chOff x="558801" y="390163"/>
            <a:chExt cx="350519" cy="342627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11679512" y="390163"/>
            <a:ext cx="350519" cy="342627"/>
            <a:chOff x="558801" y="390163"/>
            <a:chExt cx="350519" cy="342627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285998" y="3297988"/>
            <a:ext cx="1394460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펠리페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#1556~98</a:t>
            </a:r>
            <a:endParaRPr lang="en-US" altLang="ko-KR" sz="300"/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절대왕정</a:t>
            </a:r>
            <a:endParaRPr lang="ko-KR" altLang="en-US" sz="300"/>
          </a:p>
        </p:txBody>
      </p:sp>
      <p:sp>
        <p:nvSpPr>
          <p:cNvPr id="122" name="TextBox 121"/>
          <p:cNvSpPr txBox="1"/>
          <p:nvPr/>
        </p:nvSpPr>
        <p:spPr>
          <a:xfrm>
            <a:off x="4793292" y="4674502"/>
            <a:ext cx="769307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찰스 </a:t>
            </a:r>
            <a:r>
              <a:rPr lang="en-US" altLang="ko-KR" sz="300" smtClean="0"/>
              <a:t>1</a:t>
            </a:r>
            <a:r>
              <a:rPr lang="ko-KR" altLang="en-US" sz="300" smtClean="0"/>
              <a:t>세 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1625~1649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3" name="TextBox 122"/>
          <p:cNvSpPr txBox="1"/>
          <p:nvPr/>
        </p:nvSpPr>
        <p:spPr>
          <a:xfrm>
            <a:off x="5573713" y="4674502"/>
            <a:ext cx="347662" cy="1846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크롬웰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1653~1658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의회</a:t>
            </a:r>
            <a:r>
              <a:rPr lang="en-US" altLang="ko-KR" sz="200" smtClean="0"/>
              <a:t>,</a:t>
            </a:r>
            <a:r>
              <a:rPr lang="ko-KR" altLang="en-US" sz="200" smtClean="0"/>
              <a:t>공화정</a:t>
            </a:r>
            <a:endParaRPr lang="en-US" altLang="ko-KR" sz="20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5958119" y="4674502"/>
            <a:ext cx="776775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찰스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1660~1685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5" name="TextBox 124"/>
          <p:cNvSpPr txBox="1"/>
          <p:nvPr/>
        </p:nvSpPr>
        <p:spPr>
          <a:xfrm>
            <a:off x="6764564" y="4674502"/>
            <a:ext cx="443399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제임스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1685~1688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6" name="TextBox 125"/>
          <p:cNvSpPr txBox="1"/>
          <p:nvPr/>
        </p:nvSpPr>
        <p:spPr>
          <a:xfrm>
            <a:off x="7237633" y="4674502"/>
            <a:ext cx="531592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메리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r>
              <a:rPr lang="en-US" altLang="ko-KR" sz="300" smtClean="0"/>
              <a:t>, </a:t>
            </a:r>
            <a:r>
              <a:rPr lang="ko-KR" altLang="en-US" sz="300" smtClean="0"/>
              <a:t>윌리엄</a:t>
            </a:r>
            <a:r>
              <a:rPr lang="en-US" altLang="ko-KR" sz="300" smtClean="0"/>
              <a:t>3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1689~1702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7" name="TextBox 126"/>
          <p:cNvSpPr txBox="1"/>
          <p:nvPr/>
        </p:nvSpPr>
        <p:spPr>
          <a:xfrm>
            <a:off x="6997700" y="4944636"/>
            <a:ext cx="300984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영국시민혁명</a:t>
            </a:r>
            <a:r>
              <a:rPr lang="en-US" altLang="ko-KR" sz="200" smtClean="0"/>
              <a:t>2</a:t>
            </a:r>
          </a:p>
          <a:p>
            <a:pPr algn="ctr"/>
            <a:r>
              <a:rPr lang="ko-KR" altLang="en-US" sz="200" smtClean="0"/>
              <a:t>명예혁명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1688</a:t>
            </a:r>
          </a:p>
          <a:p>
            <a:pPr algn="ctr"/>
            <a:r>
              <a:rPr lang="ko-KR" altLang="en-US" sz="200" smtClean="0"/>
              <a:t>권리장전</a:t>
            </a:r>
            <a:endParaRPr lang="en-US" altLang="ko-KR" sz="200" smtClean="0"/>
          </a:p>
          <a:p>
            <a:pPr algn="ctr"/>
            <a:r>
              <a:rPr lang="ko-KR" altLang="en-US" sz="200" err="1" smtClean="0"/>
              <a:t>존로크</a:t>
            </a:r>
            <a:r>
              <a:rPr lang="ko-KR" altLang="en-US" sz="200" smtClean="0"/>
              <a:t> </a:t>
            </a:r>
            <a:endParaRPr lang="en-US" altLang="ko-KR" sz="200" smtClean="0"/>
          </a:p>
          <a:p>
            <a:pPr algn="ctr"/>
            <a:r>
              <a:rPr lang="ko-KR" altLang="en-US" sz="200" err="1" smtClean="0"/>
              <a:t>사회계약설</a:t>
            </a:r>
            <a:endParaRPr lang="ko-KR" altLang="en-US" sz="200"/>
          </a:p>
        </p:txBody>
      </p:sp>
      <p:sp>
        <p:nvSpPr>
          <p:cNvPr id="128" name="TextBox 127"/>
          <p:cNvSpPr txBox="1"/>
          <p:nvPr/>
        </p:nvSpPr>
        <p:spPr>
          <a:xfrm>
            <a:off x="5414274" y="5686370"/>
            <a:ext cx="2418072" cy="12311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14</a:t>
            </a:r>
            <a:r>
              <a:rPr lang="ko-KR" altLang="en-US" sz="200" smtClean="0"/>
              <a:t>세 </a:t>
            </a:r>
            <a:r>
              <a:rPr lang="en-US" altLang="ko-KR" sz="200" smtClean="0"/>
              <a:t>1643~1715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32" name="TextBox 131"/>
          <p:cNvSpPr txBox="1"/>
          <p:nvPr/>
        </p:nvSpPr>
        <p:spPr>
          <a:xfrm>
            <a:off x="4793292" y="6305550"/>
            <a:ext cx="9826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smtClean="0"/>
              <a:t>30</a:t>
            </a:r>
            <a:r>
              <a:rPr lang="ko-KR" altLang="en-US" sz="700" smtClean="0"/>
              <a:t>년 전쟁</a:t>
            </a:r>
            <a:r>
              <a:rPr lang="en-US" altLang="ko-KR" sz="700" smtClean="0"/>
              <a:t>(1618~48)</a:t>
            </a:r>
          </a:p>
          <a:p>
            <a:pPr algn="ctr"/>
            <a:r>
              <a:rPr lang="ko-KR" altLang="en-US" sz="700" smtClean="0"/>
              <a:t>독일중심전쟁</a:t>
            </a:r>
            <a:endParaRPr lang="en-US" altLang="ko-KR" sz="700" smtClean="0"/>
          </a:p>
          <a:p>
            <a:pPr algn="ctr"/>
            <a:r>
              <a:rPr lang="ko-KR" altLang="en-US" sz="700" smtClean="0"/>
              <a:t>최후의 종교전쟁</a:t>
            </a:r>
            <a:endParaRPr lang="en-US" altLang="ko-KR" sz="700" smtClean="0"/>
          </a:p>
          <a:p>
            <a:pPr algn="ctr"/>
            <a:r>
              <a:rPr lang="ko-KR" altLang="en-US" sz="700" smtClean="0"/>
              <a:t>최초의 국제전쟁</a:t>
            </a:r>
            <a:endParaRPr lang="ko-KR" altLang="en-US" sz="700"/>
          </a:p>
        </p:txBody>
      </p:sp>
      <p:sp>
        <p:nvSpPr>
          <p:cNvPr id="2" name="TextBox 1"/>
          <p:cNvSpPr txBox="1"/>
          <p:nvPr/>
        </p:nvSpPr>
        <p:spPr>
          <a:xfrm>
            <a:off x="10306039" y="5837402"/>
            <a:ext cx="325437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프랑스혁명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1789-94</a:t>
            </a:r>
            <a:endParaRPr lang="ko-KR" altLang="en-US" sz="300"/>
          </a:p>
        </p:txBody>
      </p:sp>
      <p:sp>
        <p:nvSpPr>
          <p:cNvPr id="135" name="TextBox 134"/>
          <p:cNvSpPr txBox="1"/>
          <p:nvPr/>
        </p:nvSpPr>
        <p:spPr>
          <a:xfrm>
            <a:off x="7851130" y="5668509"/>
            <a:ext cx="2085781" cy="12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15</a:t>
            </a:r>
            <a:r>
              <a:rPr lang="ko-KR" altLang="en-US" sz="200" smtClean="0"/>
              <a:t>세 </a:t>
            </a:r>
            <a:r>
              <a:rPr lang="en-US" altLang="ko-KR" sz="200" smtClean="0"/>
              <a:t>1715~1774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36" name="TextBox 135"/>
          <p:cNvSpPr txBox="1"/>
          <p:nvPr/>
        </p:nvSpPr>
        <p:spPr>
          <a:xfrm>
            <a:off x="9960958" y="5669857"/>
            <a:ext cx="617465" cy="12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16</a:t>
            </a:r>
            <a:r>
              <a:rPr lang="ko-KR" altLang="en-US" sz="200" smtClean="0"/>
              <a:t>세 </a:t>
            </a:r>
            <a:r>
              <a:rPr lang="en-US" altLang="ko-KR" sz="200" smtClean="0"/>
              <a:t>1774~1792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37" name="TextBox 136"/>
          <p:cNvSpPr txBox="1"/>
          <p:nvPr/>
        </p:nvSpPr>
        <p:spPr>
          <a:xfrm>
            <a:off x="2285998" y="4674504"/>
            <a:ext cx="1941199" cy="21544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엘리자베스 </a:t>
            </a:r>
            <a:r>
              <a:rPr lang="en-US" altLang="ko-KR" sz="200" smtClean="0"/>
              <a:t>1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1558~1603 #</a:t>
            </a:r>
            <a:r>
              <a:rPr lang="ko-KR" altLang="en-US" sz="200" smtClean="0"/>
              <a:t>왕정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통일법으로 영국 의식</a:t>
            </a:r>
            <a:r>
              <a:rPr lang="en-US" altLang="ko-KR" sz="200" smtClean="0"/>
              <a:t>, </a:t>
            </a:r>
            <a:r>
              <a:rPr lang="ko-KR" altLang="en-US" sz="200" smtClean="0"/>
              <a:t>교리 통일함</a:t>
            </a:r>
            <a:r>
              <a:rPr lang="en-US" altLang="ko-KR" sz="200" smtClean="0"/>
              <a:t>.</a:t>
            </a:r>
          </a:p>
          <a:p>
            <a:pPr algn="ctr"/>
            <a:r>
              <a:rPr lang="ko-KR" altLang="en-US" sz="200" smtClean="0"/>
              <a:t>영국국교회 만들어짐</a:t>
            </a:r>
            <a:r>
              <a:rPr lang="en-US" altLang="ko-KR" sz="200" smtClean="0"/>
              <a:t>.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성공회대학교</a:t>
            </a:r>
            <a:endParaRPr lang="ko-KR" altLang="en-US" sz="200"/>
          </a:p>
        </p:txBody>
      </p:sp>
      <p:sp>
        <p:nvSpPr>
          <p:cNvPr id="138" name="TextBox 137"/>
          <p:cNvSpPr txBox="1"/>
          <p:nvPr/>
        </p:nvSpPr>
        <p:spPr>
          <a:xfrm>
            <a:off x="641350" y="4674506"/>
            <a:ext cx="1311909" cy="1846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헨리</a:t>
            </a:r>
            <a:r>
              <a:rPr lang="en-US" altLang="ko-KR" sz="200" smtClean="0"/>
              <a:t>8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1509~47 #</a:t>
            </a:r>
            <a:r>
              <a:rPr lang="ko-KR" altLang="en-US" sz="200" smtClean="0"/>
              <a:t>왕정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앤불린이랑 결혼하려고 이혼함</a:t>
            </a:r>
            <a:r>
              <a:rPr lang="en-US" altLang="ko-KR" sz="200" smtClean="0"/>
              <a:t>. </a:t>
            </a:r>
            <a:r>
              <a:rPr lang="ko-KR" altLang="en-US" sz="200" smtClean="0"/>
              <a:t>근데 교황이 허락 안 해줘서 </a:t>
            </a:r>
            <a:r>
              <a:rPr lang="en-US" altLang="ko-KR" sz="200" smtClean="0"/>
              <a:t>whdryrogurrr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수장법 </a:t>
            </a:r>
            <a:r>
              <a:rPr lang="en-US" altLang="ko-KR" sz="200" smtClean="0"/>
              <a:t>= </a:t>
            </a:r>
            <a:r>
              <a:rPr lang="ko-KR" altLang="en-US" sz="200" smtClean="0"/>
              <a:t>영국교회의 대장은 왕이다</a:t>
            </a:r>
            <a:r>
              <a:rPr lang="en-US" altLang="ko-KR" sz="200" smtClean="0"/>
              <a:t>.</a:t>
            </a:r>
            <a:endParaRPr lang="ko-KR" altLang="en-US" sz="200"/>
          </a:p>
        </p:txBody>
      </p:sp>
      <p:sp>
        <p:nvSpPr>
          <p:cNvPr id="139" name="TextBox 138"/>
          <p:cNvSpPr txBox="1"/>
          <p:nvPr/>
        </p:nvSpPr>
        <p:spPr>
          <a:xfrm>
            <a:off x="1964373" y="4651418"/>
            <a:ext cx="305119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에드워드</a:t>
            </a:r>
            <a:r>
              <a:rPr lang="en-US" altLang="ko-KR" sz="200" smtClean="0"/>
              <a:t>6</a:t>
            </a:r>
            <a:r>
              <a:rPr lang="ko-KR" altLang="en-US" sz="200" smtClean="0"/>
              <a:t>세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제인그레이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메리</a:t>
            </a:r>
            <a:r>
              <a:rPr lang="en-US" altLang="ko-KR" sz="200" smtClean="0"/>
              <a:t>1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1547~58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0199129" y="6373975"/>
            <a:ext cx="357746" cy="18466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미국혁명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1775-83</a:t>
            </a:r>
            <a:endParaRPr lang="ko-KR" altLang="en-US" sz="300"/>
          </a:p>
        </p:txBody>
      </p:sp>
      <p:sp>
        <p:nvSpPr>
          <p:cNvPr id="141" name="TextBox 140"/>
          <p:cNvSpPr txBox="1"/>
          <p:nvPr/>
        </p:nvSpPr>
        <p:spPr>
          <a:xfrm>
            <a:off x="5324053" y="4946937"/>
            <a:ext cx="350729" cy="18466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영국시민혁명</a:t>
            </a:r>
            <a:r>
              <a:rPr lang="en-US" altLang="ko-KR" sz="200" smtClean="0"/>
              <a:t>1</a:t>
            </a:r>
          </a:p>
          <a:p>
            <a:pPr algn="ctr"/>
            <a:r>
              <a:rPr lang="ko-KR" altLang="en-US" sz="200" smtClean="0"/>
              <a:t>청교도혁명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1642~51</a:t>
            </a:r>
          </a:p>
        </p:txBody>
      </p:sp>
      <p:sp>
        <p:nvSpPr>
          <p:cNvPr id="4" name="자유형 3"/>
          <p:cNvSpPr/>
          <p:nvPr/>
        </p:nvSpPr>
        <p:spPr>
          <a:xfrm>
            <a:off x="5159141" y="3993647"/>
            <a:ext cx="6372177" cy="3138673"/>
          </a:xfrm>
          <a:custGeom>
            <a:avLst/>
            <a:gdLst>
              <a:gd name="connsiteX0" fmla="*/ 1106905 w 6372177"/>
              <a:gd name="connsiteY0" fmla="*/ 482100 h 3138673"/>
              <a:gd name="connsiteX1" fmla="*/ 558265 w 6372177"/>
              <a:gd name="connsiteY1" fmla="*/ 510976 h 3138673"/>
              <a:gd name="connsiteX2" fmla="*/ 471638 w 6372177"/>
              <a:gd name="connsiteY2" fmla="*/ 520601 h 3138673"/>
              <a:gd name="connsiteX3" fmla="*/ 413886 w 6372177"/>
              <a:gd name="connsiteY3" fmla="*/ 539852 h 3138673"/>
              <a:gd name="connsiteX4" fmla="*/ 365760 w 6372177"/>
              <a:gd name="connsiteY4" fmla="*/ 549477 h 3138673"/>
              <a:gd name="connsiteX5" fmla="*/ 298383 w 6372177"/>
              <a:gd name="connsiteY5" fmla="*/ 578353 h 3138673"/>
              <a:gd name="connsiteX6" fmla="*/ 269507 w 6372177"/>
              <a:gd name="connsiteY6" fmla="*/ 607229 h 3138673"/>
              <a:gd name="connsiteX7" fmla="*/ 231006 w 6372177"/>
              <a:gd name="connsiteY7" fmla="*/ 636105 h 3138673"/>
              <a:gd name="connsiteX8" fmla="*/ 154004 w 6372177"/>
              <a:gd name="connsiteY8" fmla="*/ 741982 h 3138673"/>
              <a:gd name="connsiteX9" fmla="*/ 125128 w 6372177"/>
              <a:gd name="connsiteY9" fmla="*/ 770858 h 3138673"/>
              <a:gd name="connsiteX10" fmla="*/ 96253 w 6372177"/>
              <a:gd name="connsiteY10" fmla="*/ 809359 h 3138673"/>
              <a:gd name="connsiteX11" fmla="*/ 57752 w 6372177"/>
              <a:gd name="connsiteY11" fmla="*/ 876736 h 3138673"/>
              <a:gd name="connsiteX12" fmla="*/ 28876 w 6372177"/>
              <a:gd name="connsiteY12" fmla="*/ 982614 h 3138673"/>
              <a:gd name="connsiteX13" fmla="*/ 48126 w 6372177"/>
              <a:gd name="connsiteY13" fmla="*/ 1338749 h 3138673"/>
              <a:gd name="connsiteX14" fmla="*/ 77002 w 6372177"/>
              <a:gd name="connsiteY14" fmla="*/ 1386875 h 3138673"/>
              <a:gd name="connsiteX15" fmla="*/ 192505 w 6372177"/>
              <a:gd name="connsiteY15" fmla="*/ 1492753 h 3138673"/>
              <a:gd name="connsiteX16" fmla="*/ 259882 w 6372177"/>
              <a:gd name="connsiteY16" fmla="*/ 1560130 h 3138673"/>
              <a:gd name="connsiteX17" fmla="*/ 375385 w 6372177"/>
              <a:gd name="connsiteY17" fmla="*/ 1656382 h 3138673"/>
              <a:gd name="connsiteX18" fmla="*/ 433137 w 6372177"/>
              <a:gd name="connsiteY18" fmla="*/ 1704509 h 3138673"/>
              <a:gd name="connsiteX19" fmla="*/ 481263 w 6372177"/>
              <a:gd name="connsiteY19" fmla="*/ 1733385 h 3138673"/>
              <a:gd name="connsiteX20" fmla="*/ 510139 w 6372177"/>
              <a:gd name="connsiteY20" fmla="*/ 1743010 h 3138673"/>
              <a:gd name="connsiteX21" fmla="*/ 606392 w 6372177"/>
              <a:gd name="connsiteY21" fmla="*/ 1800761 h 3138673"/>
              <a:gd name="connsiteX22" fmla="*/ 673768 w 6372177"/>
              <a:gd name="connsiteY22" fmla="*/ 1839262 h 3138673"/>
              <a:gd name="connsiteX23" fmla="*/ 837398 w 6372177"/>
              <a:gd name="connsiteY23" fmla="*/ 1877764 h 3138673"/>
              <a:gd name="connsiteX24" fmla="*/ 933651 w 6372177"/>
              <a:gd name="connsiteY24" fmla="*/ 1897014 h 3138673"/>
              <a:gd name="connsiteX25" fmla="*/ 1039528 w 6372177"/>
              <a:gd name="connsiteY25" fmla="*/ 1906639 h 3138673"/>
              <a:gd name="connsiteX26" fmla="*/ 1260910 w 6372177"/>
              <a:gd name="connsiteY26" fmla="*/ 1935515 h 3138673"/>
              <a:gd name="connsiteX27" fmla="*/ 1318661 w 6372177"/>
              <a:gd name="connsiteY27" fmla="*/ 1945140 h 3138673"/>
              <a:gd name="connsiteX28" fmla="*/ 1463040 w 6372177"/>
              <a:gd name="connsiteY28" fmla="*/ 1974016 h 3138673"/>
              <a:gd name="connsiteX29" fmla="*/ 1530417 w 6372177"/>
              <a:gd name="connsiteY29" fmla="*/ 1993267 h 3138673"/>
              <a:gd name="connsiteX30" fmla="*/ 1722922 w 6372177"/>
              <a:gd name="connsiteY30" fmla="*/ 2002892 h 3138673"/>
              <a:gd name="connsiteX31" fmla="*/ 1857676 w 6372177"/>
              <a:gd name="connsiteY31" fmla="*/ 2012517 h 3138673"/>
              <a:gd name="connsiteX32" fmla="*/ 2107933 w 6372177"/>
              <a:gd name="connsiteY32" fmla="*/ 2070269 h 3138673"/>
              <a:gd name="connsiteX33" fmla="*/ 2252312 w 6372177"/>
              <a:gd name="connsiteY33" fmla="*/ 2089519 h 3138673"/>
              <a:gd name="connsiteX34" fmla="*/ 2425566 w 6372177"/>
              <a:gd name="connsiteY34" fmla="*/ 2147271 h 3138673"/>
              <a:gd name="connsiteX35" fmla="*/ 2723950 w 6372177"/>
              <a:gd name="connsiteY35" fmla="*/ 2205022 h 3138673"/>
              <a:gd name="connsiteX36" fmla="*/ 2887579 w 6372177"/>
              <a:gd name="connsiteY36" fmla="*/ 2243524 h 3138673"/>
              <a:gd name="connsiteX37" fmla="*/ 2964581 w 6372177"/>
              <a:gd name="connsiteY37" fmla="*/ 2272399 h 3138673"/>
              <a:gd name="connsiteX38" fmla="*/ 3012707 w 6372177"/>
              <a:gd name="connsiteY38" fmla="*/ 2282025 h 3138673"/>
              <a:gd name="connsiteX39" fmla="*/ 3157086 w 6372177"/>
              <a:gd name="connsiteY39" fmla="*/ 2310900 h 3138673"/>
              <a:gd name="connsiteX40" fmla="*/ 3339966 w 6372177"/>
              <a:gd name="connsiteY40" fmla="*/ 2368652 h 3138673"/>
              <a:gd name="connsiteX41" fmla="*/ 3407343 w 6372177"/>
              <a:gd name="connsiteY41" fmla="*/ 2397528 h 3138673"/>
              <a:gd name="connsiteX42" fmla="*/ 3561347 w 6372177"/>
              <a:gd name="connsiteY42" fmla="*/ 2407153 h 3138673"/>
              <a:gd name="connsiteX43" fmla="*/ 3984859 w 6372177"/>
              <a:gd name="connsiteY43" fmla="*/ 2436029 h 3138673"/>
              <a:gd name="connsiteX44" fmla="*/ 4081112 w 6372177"/>
              <a:gd name="connsiteY44" fmla="*/ 2455279 h 3138673"/>
              <a:gd name="connsiteX45" fmla="*/ 4119613 w 6372177"/>
              <a:gd name="connsiteY45" fmla="*/ 2445654 h 3138673"/>
              <a:gd name="connsiteX46" fmla="*/ 4244741 w 6372177"/>
              <a:gd name="connsiteY46" fmla="*/ 2464905 h 3138673"/>
              <a:gd name="connsiteX47" fmla="*/ 4533499 w 6372177"/>
              <a:gd name="connsiteY47" fmla="*/ 2474530 h 3138673"/>
              <a:gd name="connsiteX48" fmla="*/ 4918510 w 6372177"/>
              <a:gd name="connsiteY48" fmla="*/ 2493780 h 3138673"/>
              <a:gd name="connsiteX49" fmla="*/ 5014762 w 6372177"/>
              <a:gd name="connsiteY49" fmla="*/ 2503406 h 3138673"/>
              <a:gd name="connsiteX50" fmla="*/ 5082139 w 6372177"/>
              <a:gd name="connsiteY50" fmla="*/ 2522656 h 3138673"/>
              <a:gd name="connsiteX51" fmla="*/ 5197642 w 6372177"/>
              <a:gd name="connsiteY51" fmla="*/ 2599658 h 3138673"/>
              <a:gd name="connsiteX52" fmla="*/ 5245768 w 6372177"/>
              <a:gd name="connsiteY52" fmla="*/ 2609284 h 3138673"/>
              <a:gd name="connsiteX53" fmla="*/ 5342021 w 6372177"/>
              <a:gd name="connsiteY53" fmla="*/ 2638159 h 3138673"/>
              <a:gd name="connsiteX54" fmla="*/ 5370897 w 6372177"/>
              <a:gd name="connsiteY54" fmla="*/ 2647785 h 3138673"/>
              <a:gd name="connsiteX55" fmla="*/ 5573027 w 6372177"/>
              <a:gd name="connsiteY55" fmla="*/ 2628534 h 3138673"/>
              <a:gd name="connsiteX56" fmla="*/ 5630779 w 6372177"/>
              <a:gd name="connsiteY56" fmla="*/ 2618909 h 3138673"/>
              <a:gd name="connsiteX57" fmla="*/ 5755907 w 6372177"/>
              <a:gd name="connsiteY57" fmla="*/ 2609284 h 3138673"/>
              <a:gd name="connsiteX58" fmla="*/ 5794408 w 6372177"/>
              <a:gd name="connsiteY58" fmla="*/ 2590033 h 3138673"/>
              <a:gd name="connsiteX59" fmla="*/ 5842535 w 6372177"/>
              <a:gd name="connsiteY59" fmla="*/ 2570782 h 3138673"/>
              <a:gd name="connsiteX60" fmla="*/ 5909912 w 6372177"/>
              <a:gd name="connsiteY60" fmla="*/ 2532281 h 3138673"/>
              <a:gd name="connsiteX61" fmla="*/ 5948413 w 6372177"/>
              <a:gd name="connsiteY61" fmla="*/ 2522656 h 3138673"/>
              <a:gd name="connsiteX62" fmla="*/ 6006164 w 6372177"/>
              <a:gd name="connsiteY62" fmla="*/ 2464905 h 3138673"/>
              <a:gd name="connsiteX63" fmla="*/ 6015790 w 6372177"/>
              <a:gd name="connsiteY63" fmla="*/ 2426404 h 3138673"/>
              <a:gd name="connsiteX64" fmla="*/ 6025415 w 6372177"/>
              <a:gd name="connsiteY64" fmla="*/ 2099145 h 3138673"/>
              <a:gd name="connsiteX65" fmla="*/ 5977288 w 6372177"/>
              <a:gd name="connsiteY65" fmla="*/ 2002892 h 3138673"/>
              <a:gd name="connsiteX66" fmla="*/ 5958038 w 6372177"/>
              <a:gd name="connsiteY66" fmla="*/ 1964391 h 3138673"/>
              <a:gd name="connsiteX67" fmla="*/ 5909912 w 6372177"/>
              <a:gd name="connsiteY67" fmla="*/ 1935515 h 3138673"/>
              <a:gd name="connsiteX68" fmla="*/ 5852160 w 6372177"/>
              <a:gd name="connsiteY68" fmla="*/ 1916265 h 3138673"/>
              <a:gd name="connsiteX69" fmla="*/ 5823284 w 6372177"/>
              <a:gd name="connsiteY69" fmla="*/ 1906639 h 3138673"/>
              <a:gd name="connsiteX70" fmla="*/ 5755907 w 6372177"/>
              <a:gd name="connsiteY70" fmla="*/ 1868138 h 3138673"/>
              <a:gd name="connsiteX71" fmla="*/ 5707781 w 6372177"/>
              <a:gd name="connsiteY71" fmla="*/ 1848888 h 3138673"/>
              <a:gd name="connsiteX72" fmla="*/ 5678905 w 6372177"/>
              <a:gd name="connsiteY72" fmla="*/ 1839262 h 3138673"/>
              <a:gd name="connsiteX73" fmla="*/ 5630779 w 6372177"/>
              <a:gd name="connsiteY73" fmla="*/ 1810387 h 3138673"/>
              <a:gd name="connsiteX74" fmla="*/ 5534526 w 6372177"/>
              <a:gd name="connsiteY74" fmla="*/ 1791136 h 3138673"/>
              <a:gd name="connsiteX75" fmla="*/ 5428648 w 6372177"/>
              <a:gd name="connsiteY75" fmla="*/ 1771886 h 3138673"/>
              <a:gd name="connsiteX76" fmla="*/ 5390147 w 6372177"/>
              <a:gd name="connsiteY76" fmla="*/ 1752635 h 3138673"/>
              <a:gd name="connsiteX77" fmla="*/ 5236143 w 6372177"/>
              <a:gd name="connsiteY77" fmla="*/ 1723759 h 3138673"/>
              <a:gd name="connsiteX78" fmla="*/ 5168766 w 6372177"/>
              <a:gd name="connsiteY78" fmla="*/ 1714134 h 3138673"/>
              <a:gd name="connsiteX79" fmla="*/ 5130265 w 6372177"/>
              <a:gd name="connsiteY79" fmla="*/ 1704509 h 3138673"/>
              <a:gd name="connsiteX80" fmla="*/ 5082139 w 6372177"/>
              <a:gd name="connsiteY80" fmla="*/ 1694884 h 3138673"/>
              <a:gd name="connsiteX81" fmla="*/ 5024387 w 6372177"/>
              <a:gd name="connsiteY81" fmla="*/ 1675633 h 3138673"/>
              <a:gd name="connsiteX82" fmla="*/ 4918510 w 6372177"/>
              <a:gd name="connsiteY82" fmla="*/ 1656382 h 3138673"/>
              <a:gd name="connsiteX83" fmla="*/ 4716379 w 6372177"/>
              <a:gd name="connsiteY83" fmla="*/ 1598631 h 3138673"/>
              <a:gd name="connsiteX84" fmla="*/ 4620126 w 6372177"/>
              <a:gd name="connsiteY84" fmla="*/ 1560130 h 3138673"/>
              <a:gd name="connsiteX85" fmla="*/ 4494998 w 6372177"/>
              <a:gd name="connsiteY85" fmla="*/ 1531254 h 3138673"/>
              <a:gd name="connsiteX86" fmla="*/ 4389120 w 6372177"/>
              <a:gd name="connsiteY86" fmla="*/ 1492753 h 3138673"/>
              <a:gd name="connsiteX87" fmla="*/ 4321743 w 6372177"/>
              <a:gd name="connsiteY87" fmla="*/ 1483128 h 3138673"/>
              <a:gd name="connsiteX88" fmla="*/ 4100362 w 6372177"/>
              <a:gd name="connsiteY88" fmla="*/ 1406126 h 3138673"/>
              <a:gd name="connsiteX89" fmla="*/ 4032985 w 6372177"/>
              <a:gd name="connsiteY89" fmla="*/ 1396500 h 3138673"/>
              <a:gd name="connsiteX90" fmla="*/ 3975234 w 6372177"/>
              <a:gd name="connsiteY90" fmla="*/ 1367625 h 3138673"/>
              <a:gd name="connsiteX91" fmla="*/ 3869356 w 6372177"/>
              <a:gd name="connsiteY91" fmla="*/ 1348374 h 3138673"/>
              <a:gd name="connsiteX92" fmla="*/ 3763478 w 6372177"/>
              <a:gd name="connsiteY92" fmla="*/ 1309873 h 3138673"/>
              <a:gd name="connsiteX93" fmla="*/ 3676851 w 6372177"/>
              <a:gd name="connsiteY93" fmla="*/ 1280997 h 3138673"/>
              <a:gd name="connsiteX94" fmla="*/ 3647975 w 6372177"/>
              <a:gd name="connsiteY94" fmla="*/ 1261747 h 3138673"/>
              <a:gd name="connsiteX95" fmla="*/ 3570973 w 6372177"/>
              <a:gd name="connsiteY95" fmla="*/ 1223246 h 3138673"/>
              <a:gd name="connsiteX96" fmla="*/ 3542097 w 6372177"/>
              <a:gd name="connsiteY96" fmla="*/ 1203995 h 3138673"/>
              <a:gd name="connsiteX97" fmla="*/ 3503596 w 6372177"/>
              <a:gd name="connsiteY97" fmla="*/ 1175119 h 3138673"/>
              <a:gd name="connsiteX98" fmla="*/ 3359217 w 6372177"/>
              <a:gd name="connsiteY98" fmla="*/ 1117368 h 3138673"/>
              <a:gd name="connsiteX99" fmla="*/ 3291840 w 6372177"/>
              <a:gd name="connsiteY99" fmla="*/ 1098117 h 3138673"/>
              <a:gd name="connsiteX100" fmla="*/ 3205213 w 6372177"/>
              <a:gd name="connsiteY100" fmla="*/ 1059616 h 3138673"/>
              <a:gd name="connsiteX101" fmla="*/ 3089710 w 6372177"/>
              <a:gd name="connsiteY101" fmla="*/ 1021115 h 3138673"/>
              <a:gd name="connsiteX102" fmla="*/ 2983832 w 6372177"/>
              <a:gd name="connsiteY102" fmla="*/ 982614 h 3138673"/>
              <a:gd name="connsiteX103" fmla="*/ 2916455 w 6372177"/>
              <a:gd name="connsiteY103" fmla="*/ 963364 h 3138673"/>
              <a:gd name="connsiteX104" fmla="*/ 2868328 w 6372177"/>
              <a:gd name="connsiteY104" fmla="*/ 944113 h 3138673"/>
              <a:gd name="connsiteX105" fmla="*/ 2781701 w 6372177"/>
              <a:gd name="connsiteY105" fmla="*/ 924862 h 3138673"/>
              <a:gd name="connsiteX106" fmla="*/ 2743200 w 6372177"/>
              <a:gd name="connsiteY106" fmla="*/ 915237 h 3138673"/>
              <a:gd name="connsiteX107" fmla="*/ 2512194 w 6372177"/>
              <a:gd name="connsiteY107" fmla="*/ 857486 h 3138673"/>
              <a:gd name="connsiteX108" fmla="*/ 2358190 w 6372177"/>
              <a:gd name="connsiteY108" fmla="*/ 828610 h 3138673"/>
              <a:gd name="connsiteX109" fmla="*/ 2310063 w 6372177"/>
              <a:gd name="connsiteY109" fmla="*/ 809359 h 3138673"/>
              <a:gd name="connsiteX110" fmla="*/ 2223436 w 6372177"/>
              <a:gd name="connsiteY110" fmla="*/ 790109 h 3138673"/>
              <a:gd name="connsiteX111" fmla="*/ 2079057 w 6372177"/>
              <a:gd name="connsiteY111" fmla="*/ 761233 h 3138673"/>
              <a:gd name="connsiteX112" fmla="*/ 2030931 w 6372177"/>
              <a:gd name="connsiteY112" fmla="*/ 751608 h 3138673"/>
              <a:gd name="connsiteX113" fmla="*/ 1963554 w 6372177"/>
              <a:gd name="connsiteY113" fmla="*/ 741982 h 3138673"/>
              <a:gd name="connsiteX114" fmla="*/ 1925053 w 6372177"/>
              <a:gd name="connsiteY114" fmla="*/ 732357 h 3138673"/>
              <a:gd name="connsiteX115" fmla="*/ 1857676 w 6372177"/>
              <a:gd name="connsiteY115" fmla="*/ 713107 h 3138673"/>
              <a:gd name="connsiteX116" fmla="*/ 1761423 w 6372177"/>
              <a:gd name="connsiteY116" fmla="*/ 703481 h 3138673"/>
              <a:gd name="connsiteX117" fmla="*/ 1607419 w 6372177"/>
              <a:gd name="connsiteY117" fmla="*/ 645730 h 3138673"/>
              <a:gd name="connsiteX118" fmla="*/ 1530417 w 6372177"/>
              <a:gd name="connsiteY118" fmla="*/ 626479 h 3138673"/>
              <a:gd name="connsiteX119" fmla="*/ 1337912 w 6372177"/>
              <a:gd name="connsiteY119" fmla="*/ 568728 h 3138673"/>
              <a:gd name="connsiteX120" fmla="*/ 789272 w 6372177"/>
              <a:gd name="connsiteY120" fmla="*/ 578353 h 3138673"/>
              <a:gd name="connsiteX121" fmla="*/ 721895 w 6372177"/>
              <a:gd name="connsiteY121" fmla="*/ 587978 h 3138673"/>
              <a:gd name="connsiteX122" fmla="*/ 567891 w 6372177"/>
              <a:gd name="connsiteY122" fmla="*/ 597604 h 3138673"/>
              <a:gd name="connsiteX123" fmla="*/ 500514 w 6372177"/>
              <a:gd name="connsiteY123" fmla="*/ 616854 h 3138673"/>
              <a:gd name="connsiteX124" fmla="*/ 336884 w 6372177"/>
              <a:gd name="connsiteY124" fmla="*/ 655355 h 3138673"/>
              <a:gd name="connsiteX125" fmla="*/ 308008 w 6372177"/>
              <a:gd name="connsiteY125" fmla="*/ 664980 h 3138673"/>
              <a:gd name="connsiteX126" fmla="*/ 259882 w 6372177"/>
              <a:gd name="connsiteY126" fmla="*/ 693856 h 3138673"/>
              <a:gd name="connsiteX127" fmla="*/ 182880 w 6372177"/>
              <a:gd name="connsiteY127" fmla="*/ 722732 h 3138673"/>
              <a:gd name="connsiteX128" fmla="*/ 115503 w 6372177"/>
              <a:gd name="connsiteY128" fmla="*/ 761233 h 3138673"/>
              <a:gd name="connsiteX129" fmla="*/ 77002 w 6372177"/>
              <a:gd name="connsiteY129" fmla="*/ 799734 h 3138673"/>
              <a:gd name="connsiteX130" fmla="*/ 48126 w 6372177"/>
              <a:gd name="connsiteY130" fmla="*/ 886361 h 3138673"/>
              <a:gd name="connsiteX131" fmla="*/ 28876 w 6372177"/>
              <a:gd name="connsiteY131" fmla="*/ 915237 h 3138673"/>
              <a:gd name="connsiteX132" fmla="*/ 19251 w 6372177"/>
              <a:gd name="connsiteY132" fmla="*/ 1001865 h 3138673"/>
              <a:gd name="connsiteX133" fmla="*/ 38501 w 6372177"/>
              <a:gd name="connsiteY133" fmla="*/ 1165494 h 3138673"/>
              <a:gd name="connsiteX134" fmla="*/ 48126 w 6372177"/>
              <a:gd name="connsiteY134" fmla="*/ 1223246 h 3138673"/>
              <a:gd name="connsiteX135" fmla="*/ 134754 w 6372177"/>
              <a:gd name="connsiteY135" fmla="*/ 1386875 h 3138673"/>
              <a:gd name="connsiteX136" fmla="*/ 182880 w 6372177"/>
              <a:gd name="connsiteY136" fmla="*/ 1454252 h 3138673"/>
              <a:gd name="connsiteX137" fmla="*/ 259882 w 6372177"/>
              <a:gd name="connsiteY137" fmla="*/ 1531254 h 3138673"/>
              <a:gd name="connsiteX138" fmla="*/ 327259 w 6372177"/>
              <a:gd name="connsiteY138" fmla="*/ 1617881 h 3138673"/>
              <a:gd name="connsiteX139" fmla="*/ 423512 w 6372177"/>
              <a:gd name="connsiteY139" fmla="*/ 1685258 h 3138673"/>
              <a:gd name="connsiteX140" fmla="*/ 510139 w 6372177"/>
              <a:gd name="connsiteY140" fmla="*/ 1800761 h 3138673"/>
              <a:gd name="connsiteX141" fmla="*/ 596766 w 6372177"/>
              <a:gd name="connsiteY141" fmla="*/ 1868138 h 3138673"/>
              <a:gd name="connsiteX142" fmla="*/ 760396 w 6372177"/>
              <a:gd name="connsiteY142" fmla="*/ 2031768 h 3138673"/>
              <a:gd name="connsiteX143" fmla="*/ 1260910 w 6372177"/>
              <a:gd name="connsiteY143" fmla="*/ 2426404 h 3138673"/>
              <a:gd name="connsiteX144" fmla="*/ 1501541 w 6372177"/>
              <a:gd name="connsiteY144" fmla="*/ 2541907 h 3138673"/>
              <a:gd name="connsiteX145" fmla="*/ 1645920 w 6372177"/>
              <a:gd name="connsiteY145" fmla="*/ 2618909 h 3138673"/>
              <a:gd name="connsiteX146" fmla="*/ 1790299 w 6372177"/>
              <a:gd name="connsiteY146" fmla="*/ 2705536 h 3138673"/>
              <a:gd name="connsiteX147" fmla="*/ 2088682 w 6372177"/>
              <a:gd name="connsiteY147" fmla="*/ 2830665 h 3138673"/>
              <a:gd name="connsiteX148" fmla="*/ 2242686 w 6372177"/>
              <a:gd name="connsiteY148" fmla="*/ 2888416 h 3138673"/>
              <a:gd name="connsiteX149" fmla="*/ 2425566 w 6372177"/>
              <a:gd name="connsiteY149" fmla="*/ 2936542 h 3138673"/>
              <a:gd name="connsiteX150" fmla="*/ 2560320 w 6372177"/>
              <a:gd name="connsiteY150" fmla="*/ 2984669 h 3138673"/>
              <a:gd name="connsiteX151" fmla="*/ 2820202 w 6372177"/>
              <a:gd name="connsiteY151" fmla="*/ 3023170 h 3138673"/>
              <a:gd name="connsiteX152" fmla="*/ 3012707 w 6372177"/>
              <a:gd name="connsiteY152" fmla="*/ 3052046 h 3138673"/>
              <a:gd name="connsiteX153" fmla="*/ 3291840 w 6372177"/>
              <a:gd name="connsiteY153" fmla="*/ 3061671 h 3138673"/>
              <a:gd name="connsiteX154" fmla="*/ 3744227 w 6372177"/>
              <a:gd name="connsiteY154" fmla="*/ 3109797 h 3138673"/>
              <a:gd name="connsiteX155" fmla="*/ 4081112 w 6372177"/>
              <a:gd name="connsiteY155" fmla="*/ 3138673 h 3138673"/>
              <a:gd name="connsiteX156" fmla="*/ 4976261 w 6372177"/>
              <a:gd name="connsiteY156" fmla="*/ 3119422 h 3138673"/>
              <a:gd name="connsiteX157" fmla="*/ 5024387 w 6372177"/>
              <a:gd name="connsiteY157" fmla="*/ 3100172 h 3138673"/>
              <a:gd name="connsiteX158" fmla="*/ 5120640 w 6372177"/>
              <a:gd name="connsiteY158" fmla="*/ 3071296 h 3138673"/>
              <a:gd name="connsiteX159" fmla="*/ 5197642 w 6372177"/>
              <a:gd name="connsiteY159" fmla="*/ 3052046 h 3138673"/>
              <a:gd name="connsiteX160" fmla="*/ 5255394 w 6372177"/>
              <a:gd name="connsiteY160" fmla="*/ 3003919 h 3138673"/>
              <a:gd name="connsiteX161" fmla="*/ 5284270 w 6372177"/>
              <a:gd name="connsiteY161" fmla="*/ 2984669 h 3138673"/>
              <a:gd name="connsiteX162" fmla="*/ 5313145 w 6372177"/>
              <a:gd name="connsiteY162" fmla="*/ 2955793 h 3138673"/>
              <a:gd name="connsiteX163" fmla="*/ 5342021 w 6372177"/>
              <a:gd name="connsiteY163" fmla="*/ 2936542 h 3138673"/>
              <a:gd name="connsiteX164" fmla="*/ 5428648 w 6372177"/>
              <a:gd name="connsiteY164" fmla="*/ 2849915 h 3138673"/>
              <a:gd name="connsiteX165" fmla="*/ 5486400 w 6372177"/>
              <a:gd name="connsiteY165" fmla="*/ 2792164 h 3138673"/>
              <a:gd name="connsiteX166" fmla="*/ 5544152 w 6372177"/>
              <a:gd name="connsiteY166" fmla="*/ 2753662 h 3138673"/>
              <a:gd name="connsiteX167" fmla="*/ 5630779 w 6372177"/>
              <a:gd name="connsiteY167" fmla="*/ 2695911 h 3138673"/>
              <a:gd name="connsiteX168" fmla="*/ 5698156 w 6372177"/>
              <a:gd name="connsiteY168" fmla="*/ 2638159 h 3138673"/>
              <a:gd name="connsiteX169" fmla="*/ 5727032 w 6372177"/>
              <a:gd name="connsiteY169" fmla="*/ 2580408 h 3138673"/>
              <a:gd name="connsiteX170" fmla="*/ 5746282 w 6372177"/>
              <a:gd name="connsiteY170" fmla="*/ 2551532 h 3138673"/>
              <a:gd name="connsiteX171" fmla="*/ 5775158 w 6372177"/>
              <a:gd name="connsiteY171" fmla="*/ 2513031 h 3138673"/>
              <a:gd name="connsiteX172" fmla="*/ 5813659 w 6372177"/>
              <a:gd name="connsiteY172" fmla="*/ 2436029 h 3138673"/>
              <a:gd name="connsiteX173" fmla="*/ 5832910 w 6372177"/>
              <a:gd name="connsiteY173" fmla="*/ 2378277 h 3138673"/>
              <a:gd name="connsiteX174" fmla="*/ 5804034 w 6372177"/>
              <a:gd name="connsiteY174" fmla="*/ 2118395 h 3138673"/>
              <a:gd name="connsiteX175" fmla="*/ 5765533 w 6372177"/>
              <a:gd name="connsiteY175" fmla="*/ 2041393 h 3138673"/>
              <a:gd name="connsiteX176" fmla="*/ 5717406 w 6372177"/>
              <a:gd name="connsiteY176" fmla="*/ 2002892 h 3138673"/>
              <a:gd name="connsiteX177" fmla="*/ 5698156 w 6372177"/>
              <a:gd name="connsiteY177" fmla="*/ 1974016 h 3138673"/>
              <a:gd name="connsiteX178" fmla="*/ 5563402 w 6372177"/>
              <a:gd name="connsiteY178" fmla="*/ 1858513 h 3138673"/>
              <a:gd name="connsiteX179" fmla="*/ 5139891 w 6372177"/>
              <a:gd name="connsiteY179" fmla="*/ 1656382 h 3138673"/>
              <a:gd name="connsiteX180" fmla="*/ 5005137 w 6372177"/>
              <a:gd name="connsiteY180" fmla="*/ 1608256 h 3138673"/>
              <a:gd name="connsiteX181" fmla="*/ 4562375 w 6372177"/>
              <a:gd name="connsiteY181" fmla="*/ 1435001 h 3138673"/>
              <a:gd name="connsiteX182" fmla="*/ 4302493 w 6372177"/>
              <a:gd name="connsiteY182" fmla="*/ 1357999 h 3138673"/>
              <a:gd name="connsiteX183" fmla="*/ 4042611 w 6372177"/>
              <a:gd name="connsiteY183" fmla="*/ 1280997 h 3138673"/>
              <a:gd name="connsiteX184" fmla="*/ 3946358 w 6372177"/>
              <a:gd name="connsiteY184" fmla="*/ 1232871 h 3138673"/>
              <a:gd name="connsiteX185" fmla="*/ 3657600 w 6372177"/>
              <a:gd name="connsiteY185" fmla="*/ 1165494 h 3138673"/>
              <a:gd name="connsiteX186" fmla="*/ 3580598 w 6372177"/>
              <a:gd name="connsiteY186" fmla="*/ 1136618 h 3138673"/>
              <a:gd name="connsiteX187" fmla="*/ 3513221 w 6372177"/>
              <a:gd name="connsiteY187" fmla="*/ 1126993 h 3138673"/>
              <a:gd name="connsiteX188" fmla="*/ 3465095 w 6372177"/>
              <a:gd name="connsiteY188" fmla="*/ 1117368 h 3138673"/>
              <a:gd name="connsiteX189" fmla="*/ 3301465 w 6372177"/>
              <a:gd name="connsiteY189" fmla="*/ 1078867 h 3138673"/>
              <a:gd name="connsiteX190" fmla="*/ 3166712 w 6372177"/>
              <a:gd name="connsiteY190" fmla="*/ 1021115 h 3138673"/>
              <a:gd name="connsiteX191" fmla="*/ 3012707 w 6372177"/>
              <a:gd name="connsiteY191" fmla="*/ 992239 h 3138673"/>
              <a:gd name="connsiteX192" fmla="*/ 2791326 w 6372177"/>
              <a:gd name="connsiteY192" fmla="*/ 934488 h 3138673"/>
              <a:gd name="connsiteX193" fmla="*/ 2464067 w 6372177"/>
              <a:gd name="connsiteY193" fmla="*/ 838235 h 3138673"/>
              <a:gd name="connsiteX194" fmla="*/ 2358190 w 6372177"/>
              <a:gd name="connsiteY194" fmla="*/ 809359 h 3138673"/>
              <a:gd name="connsiteX195" fmla="*/ 2079057 w 6372177"/>
              <a:gd name="connsiteY195" fmla="*/ 722732 h 3138673"/>
              <a:gd name="connsiteX196" fmla="*/ 1886552 w 6372177"/>
              <a:gd name="connsiteY196" fmla="*/ 645730 h 3138673"/>
              <a:gd name="connsiteX197" fmla="*/ 1771048 w 6372177"/>
              <a:gd name="connsiteY197" fmla="*/ 616854 h 3138673"/>
              <a:gd name="connsiteX198" fmla="*/ 1511166 w 6372177"/>
              <a:gd name="connsiteY198" fmla="*/ 491726 h 3138673"/>
              <a:gd name="connsiteX199" fmla="*/ 1318661 w 6372177"/>
              <a:gd name="connsiteY199" fmla="*/ 424349 h 3138673"/>
              <a:gd name="connsiteX200" fmla="*/ 1241659 w 6372177"/>
              <a:gd name="connsiteY200" fmla="*/ 395473 h 3138673"/>
              <a:gd name="connsiteX201" fmla="*/ 1039528 w 6372177"/>
              <a:gd name="connsiteY201" fmla="*/ 299220 h 3138673"/>
              <a:gd name="connsiteX202" fmla="*/ 972152 w 6372177"/>
              <a:gd name="connsiteY202" fmla="*/ 279970 h 3138673"/>
              <a:gd name="connsiteX203" fmla="*/ 827773 w 6372177"/>
              <a:gd name="connsiteY203" fmla="*/ 202968 h 3138673"/>
              <a:gd name="connsiteX204" fmla="*/ 693019 w 6372177"/>
              <a:gd name="connsiteY204" fmla="*/ 135591 h 3138673"/>
              <a:gd name="connsiteX205" fmla="*/ 644893 w 6372177"/>
              <a:gd name="connsiteY205" fmla="*/ 125966 h 3138673"/>
              <a:gd name="connsiteX206" fmla="*/ 567891 w 6372177"/>
              <a:gd name="connsiteY206" fmla="*/ 106715 h 3138673"/>
              <a:gd name="connsiteX207" fmla="*/ 385011 w 6372177"/>
              <a:gd name="connsiteY207" fmla="*/ 125966 h 3138673"/>
              <a:gd name="connsiteX208" fmla="*/ 327259 w 6372177"/>
              <a:gd name="connsiteY208" fmla="*/ 174092 h 3138673"/>
              <a:gd name="connsiteX209" fmla="*/ 202131 w 6372177"/>
              <a:gd name="connsiteY209" fmla="*/ 279970 h 3138673"/>
              <a:gd name="connsiteX210" fmla="*/ 134754 w 6372177"/>
              <a:gd name="connsiteY210" fmla="*/ 376222 h 3138673"/>
              <a:gd name="connsiteX211" fmla="*/ 96253 w 6372177"/>
              <a:gd name="connsiteY211" fmla="*/ 433974 h 3138673"/>
              <a:gd name="connsiteX212" fmla="*/ 77002 w 6372177"/>
              <a:gd name="connsiteY212" fmla="*/ 510976 h 3138673"/>
              <a:gd name="connsiteX213" fmla="*/ 57752 w 6372177"/>
              <a:gd name="connsiteY213" fmla="*/ 539852 h 3138673"/>
              <a:gd name="connsiteX214" fmla="*/ 48126 w 6372177"/>
              <a:gd name="connsiteY214" fmla="*/ 607229 h 3138673"/>
              <a:gd name="connsiteX215" fmla="*/ 0 w 6372177"/>
              <a:gd name="connsiteY215" fmla="*/ 684231 h 3138673"/>
              <a:gd name="connsiteX216" fmla="*/ 19251 w 6372177"/>
              <a:gd name="connsiteY216" fmla="*/ 886361 h 3138673"/>
              <a:gd name="connsiteX217" fmla="*/ 28876 w 6372177"/>
              <a:gd name="connsiteY217" fmla="*/ 944113 h 3138673"/>
              <a:gd name="connsiteX218" fmla="*/ 48126 w 6372177"/>
              <a:gd name="connsiteY218" fmla="*/ 1155869 h 3138673"/>
              <a:gd name="connsiteX219" fmla="*/ 57752 w 6372177"/>
              <a:gd name="connsiteY219" fmla="*/ 1184745 h 3138673"/>
              <a:gd name="connsiteX220" fmla="*/ 134754 w 6372177"/>
              <a:gd name="connsiteY220" fmla="*/ 1261747 h 3138673"/>
              <a:gd name="connsiteX221" fmla="*/ 240632 w 6372177"/>
              <a:gd name="connsiteY221" fmla="*/ 1386875 h 3138673"/>
              <a:gd name="connsiteX222" fmla="*/ 336884 w 6372177"/>
              <a:gd name="connsiteY222" fmla="*/ 1463877 h 3138673"/>
              <a:gd name="connsiteX223" fmla="*/ 375385 w 6372177"/>
              <a:gd name="connsiteY223" fmla="*/ 1492753 h 3138673"/>
              <a:gd name="connsiteX224" fmla="*/ 423512 w 6372177"/>
              <a:gd name="connsiteY224" fmla="*/ 1521629 h 3138673"/>
              <a:gd name="connsiteX225" fmla="*/ 548640 w 6372177"/>
              <a:gd name="connsiteY225" fmla="*/ 1627507 h 3138673"/>
              <a:gd name="connsiteX226" fmla="*/ 625642 w 6372177"/>
              <a:gd name="connsiteY226" fmla="*/ 1685258 h 3138673"/>
              <a:gd name="connsiteX227" fmla="*/ 693019 w 6372177"/>
              <a:gd name="connsiteY227" fmla="*/ 1743010 h 3138673"/>
              <a:gd name="connsiteX228" fmla="*/ 779646 w 6372177"/>
              <a:gd name="connsiteY228" fmla="*/ 1781511 h 3138673"/>
              <a:gd name="connsiteX229" fmla="*/ 991402 w 6372177"/>
              <a:gd name="connsiteY229" fmla="*/ 1916265 h 3138673"/>
              <a:gd name="connsiteX230" fmla="*/ 1106905 w 6372177"/>
              <a:gd name="connsiteY230" fmla="*/ 1945140 h 3138673"/>
              <a:gd name="connsiteX231" fmla="*/ 1318661 w 6372177"/>
              <a:gd name="connsiteY231" fmla="*/ 2070269 h 3138673"/>
              <a:gd name="connsiteX232" fmla="*/ 1414914 w 6372177"/>
              <a:gd name="connsiteY232" fmla="*/ 2108770 h 3138673"/>
              <a:gd name="connsiteX233" fmla="*/ 1645920 w 6372177"/>
              <a:gd name="connsiteY233" fmla="*/ 2214648 h 3138673"/>
              <a:gd name="connsiteX234" fmla="*/ 1761423 w 6372177"/>
              <a:gd name="connsiteY234" fmla="*/ 2262774 h 3138673"/>
              <a:gd name="connsiteX235" fmla="*/ 2021305 w 6372177"/>
              <a:gd name="connsiteY235" fmla="*/ 2339776 h 3138673"/>
              <a:gd name="connsiteX236" fmla="*/ 2127183 w 6372177"/>
              <a:gd name="connsiteY236" fmla="*/ 2368652 h 3138673"/>
              <a:gd name="connsiteX237" fmla="*/ 2560320 w 6372177"/>
              <a:gd name="connsiteY237" fmla="*/ 2522656 h 3138673"/>
              <a:gd name="connsiteX238" fmla="*/ 2781701 w 6372177"/>
              <a:gd name="connsiteY238" fmla="*/ 2580408 h 3138673"/>
              <a:gd name="connsiteX239" fmla="*/ 2954956 w 6372177"/>
              <a:gd name="connsiteY239" fmla="*/ 2638159 h 3138673"/>
              <a:gd name="connsiteX240" fmla="*/ 3205213 w 6372177"/>
              <a:gd name="connsiteY240" fmla="*/ 2724787 h 3138673"/>
              <a:gd name="connsiteX241" fmla="*/ 3465095 w 6372177"/>
              <a:gd name="connsiteY241" fmla="*/ 2792164 h 3138673"/>
              <a:gd name="connsiteX242" fmla="*/ 3753853 w 6372177"/>
              <a:gd name="connsiteY242" fmla="*/ 2869166 h 3138673"/>
              <a:gd name="connsiteX243" fmla="*/ 4013735 w 6372177"/>
              <a:gd name="connsiteY243" fmla="*/ 2888416 h 3138673"/>
              <a:gd name="connsiteX244" fmla="*/ 4109987 w 6372177"/>
              <a:gd name="connsiteY244" fmla="*/ 2907667 h 3138673"/>
              <a:gd name="connsiteX245" fmla="*/ 4206240 w 6372177"/>
              <a:gd name="connsiteY245" fmla="*/ 2917292 h 3138673"/>
              <a:gd name="connsiteX246" fmla="*/ 4552750 w 6372177"/>
              <a:gd name="connsiteY246" fmla="*/ 2994294 h 3138673"/>
              <a:gd name="connsiteX247" fmla="*/ 4908884 w 6372177"/>
              <a:gd name="connsiteY247" fmla="*/ 2975044 h 3138673"/>
              <a:gd name="connsiteX248" fmla="*/ 4976261 w 6372177"/>
              <a:gd name="connsiteY248" fmla="*/ 2965418 h 3138673"/>
              <a:gd name="connsiteX249" fmla="*/ 5062888 w 6372177"/>
              <a:gd name="connsiteY249" fmla="*/ 2926917 h 3138673"/>
              <a:gd name="connsiteX250" fmla="*/ 5091764 w 6372177"/>
              <a:gd name="connsiteY250" fmla="*/ 2907667 h 3138673"/>
              <a:gd name="connsiteX251" fmla="*/ 5139891 w 6372177"/>
              <a:gd name="connsiteY251" fmla="*/ 2830665 h 3138673"/>
              <a:gd name="connsiteX252" fmla="*/ 5120640 w 6372177"/>
              <a:gd name="connsiteY252" fmla="*/ 2464905 h 3138673"/>
              <a:gd name="connsiteX253" fmla="*/ 5101390 w 6372177"/>
              <a:gd name="connsiteY253" fmla="*/ 2378277 h 3138673"/>
              <a:gd name="connsiteX254" fmla="*/ 5091764 w 6372177"/>
              <a:gd name="connsiteY254" fmla="*/ 2330151 h 3138673"/>
              <a:gd name="connsiteX255" fmla="*/ 5053263 w 6372177"/>
              <a:gd name="connsiteY255" fmla="*/ 2253149 h 3138673"/>
              <a:gd name="connsiteX256" fmla="*/ 5034013 w 6372177"/>
              <a:gd name="connsiteY256" fmla="*/ 2205022 h 3138673"/>
              <a:gd name="connsiteX257" fmla="*/ 4908884 w 6372177"/>
              <a:gd name="connsiteY257" fmla="*/ 2022142 h 3138673"/>
              <a:gd name="connsiteX258" fmla="*/ 4880008 w 6372177"/>
              <a:gd name="connsiteY258" fmla="*/ 1974016 h 3138673"/>
              <a:gd name="connsiteX259" fmla="*/ 4822257 w 6372177"/>
              <a:gd name="connsiteY259" fmla="*/ 1925890 h 3138673"/>
              <a:gd name="connsiteX260" fmla="*/ 4668253 w 6372177"/>
              <a:gd name="connsiteY260" fmla="*/ 1800761 h 3138673"/>
              <a:gd name="connsiteX261" fmla="*/ 4600876 w 6372177"/>
              <a:gd name="connsiteY261" fmla="*/ 1743010 h 3138673"/>
              <a:gd name="connsiteX262" fmla="*/ 4321743 w 6372177"/>
              <a:gd name="connsiteY262" fmla="*/ 1540879 h 3138673"/>
              <a:gd name="connsiteX263" fmla="*/ 4235116 w 6372177"/>
              <a:gd name="connsiteY263" fmla="*/ 1473502 h 3138673"/>
              <a:gd name="connsiteX264" fmla="*/ 4023360 w 6372177"/>
              <a:gd name="connsiteY264" fmla="*/ 1357999 h 3138673"/>
              <a:gd name="connsiteX265" fmla="*/ 3724977 w 6372177"/>
              <a:gd name="connsiteY265" fmla="*/ 1184745 h 3138673"/>
              <a:gd name="connsiteX266" fmla="*/ 3657600 w 6372177"/>
              <a:gd name="connsiteY266" fmla="*/ 1126993 h 3138673"/>
              <a:gd name="connsiteX267" fmla="*/ 3455470 w 6372177"/>
              <a:gd name="connsiteY267" fmla="*/ 1040366 h 3138673"/>
              <a:gd name="connsiteX268" fmla="*/ 3388093 w 6372177"/>
              <a:gd name="connsiteY268" fmla="*/ 992239 h 3138673"/>
              <a:gd name="connsiteX269" fmla="*/ 3282215 w 6372177"/>
              <a:gd name="connsiteY269" fmla="*/ 934488 h 3138673"/>
              <a:gd name="connsiteX270" fmla="*/ 3089710 w 6372177"/>
              <a:gd name="connsiteY270" fmla="*/ 847860 h 3138673"/>
              <a:gd name="connsiteX271" fmla="*/ 3003082 w 6372177"/>
              <a:gd name="connsiteY271" fmla="*/ 790109 h 3138673"/>
              <a:gd name="connsiteX272" fmla="*/ 2839453 w 6372177"/>
              <a:gd name="connsiteY272" fmla="*/ 722732 h 3138673"/>
              <a:gd name="connsiteX273" fmla="*/ 2646947 w 6372177"/>
              <a:gd name="connsiteY273" fmla="*/ 616854 h 3138673"/>
              <a:gd name="connsiteX274" fmla="*/ 2579571 w 6372177"/>
              <a:gd name="connsiteY274" fmla="*/ 597604 h 3138673"/>
              <a:gd name="connsiteX275" fmla="*/ 2492943 w 6372177"/>
              <a:gd name="connsiteY275" fmla="*/ 549477 h 3138673"/>
              <a:gd name="connsiteX276" fmla="*/ 2415941 w 6372177"/>
              <a:gd name="connsiteY276" fmla="*/ 510976 h 3138673"/>
              <a:gd name="connsiteX277" fmla="*/ 2261937 w 6372177"/>
              <a:gd name="connsiteY277" fmla="*/ 453225 h 3138673"/>
              <a:gd name="connsiteX278" fmla="*/ 2156059 w 6372177"/>
              <a:gd name="connsiteY278" fmla="*/ 376222 h 3138673"/>
              <a:gd name="connsiteX279" fmla="*/ 2050181 w 6372177"/>
              <a:gd name="connsiteY279" fmla="*/ 337721 h 3138673"/>
              <a:gd name="connsiteX280" fmla="*/ 1799924 w 6372177"/>
              <a:gd name="connsiteY280" fmla="*/ 231844 h 3138673"/>
              <a:gd name="connsiteX281" fmla="*/ 1703672 w 6372177"/>
              <a:gd name="connsiteY281" fmla="*/ 202968 h 3138673"/>
              <a:gd name="connsiteX282" fmla="*/ 1511166 w 6372177"/>
              <a:gd name="connsiteY282" fmla="*/ 116340 h 3138673"/>
              <a:gd name="connsiteX283" fmla="*/ 1414914 w 6372177"/>
              <a:gd name="connsiteY283" fmla="*/ 87465 h 3138673"/>
              <a:gd name="connsiteX284" fmla="*/ 1328286 w 6372177"/>
              <a:gd name="connsiteY284" fmla="*/ 68214 h 3138673"/>
              <a:gd name="connsiteX285" fmla="*/ 1087655 w 6372177"/>
              <a:gd name="connsiteY285" fmla="*/ 10462 h 3138673"/>
              <a:gd name="connsiteX286" fmla="*/ 933651 w 6372177"/>
              <a:gd name="connsiteY286" fmla="*/ 837 h 3138673"/>
              <a:gd name="connsiteX287" fmla="*/ 635267 w 6372177"/>
              <a:gd name="connsiteY287" fmla="*/ 10462 h 3138673"/>
              <a:gd name="connsiteX288" fmla="*/ 519764 w 6372177"/>
              <a:gd name="connsiteY288" fmla="*/ 77839 h 3138673"/>
              <a:gd name="connsiteX289" fmla="*/ 462013 w 6372177"/>
              <a:gd name="connsiteY289" fmla="*/ 116340 h 3138673"/>
              <a:gd name="connsiteX290" fmla="*/ 413886 w 6372177"/>
              <a:gd name="connsiteY290" fmla="*/ 164467 h 3138673"/>
              <a:gd name="connsiteX291" fmla="*/ 365760 w 6372177"/>
              <a:gd name="connsiteY291" fmla="*/ 202968 h 3138673"/>
              <a:gd name="connsiteX292" fmla="*/ 327259 w 6372177"/>
              <a:gd name="connsiteY292" fmla="*/ 270345 h 3138673"/>
              <a:gd name="connsiteX293" fmla="*/ 269507 w 6372177"/>
              <a:gd name="connsiteY293" fmla="*/ 328096 h 3138673"/>
              <a:gd name="connsiteX294" fmla="*/ 231006 w 6372177"/>
              <a:gd name="connsiteY294" fmla="*/ 376222 h 3138673"/>
              <a:gd name="connsiteX295" fmla="*/ 163630 w 6372177"/>
              <a:gd name="connsiteY295" fmla="*/ 453225 h 3138673"/>
              <a:gd name="connsiteX296" fmla="*/ 48126 w 6372177"/>
              <a:gd name="connsiteY296" fmla="*/ 645730 h 3138673"/>
              <a:gd name="connsiteX297" fmla="*/ 28876 w 6372177"/>
              <a:gd name="connsiteY297" fmla="*/ 1088492 h 3138673"/>
              <a:gd name="connsiteX298" fmla="*/ 67377 w 6372177"/>
              <a:gd name="connsiteY298" fmla="*/ 1155869 h 3138673"/>
              <a:gd name="connsiteX299" fmla="*/ 259882 w 6372177"/>
              <a:gd name="connsiteY299" fmla="*/ 1348374 h 3138673"/>
              <a:gd name="connsiteX300" fmla="*/ 356135 w 6372177"/>
              <a:gd name="connsiteY300" fmla="*/ 1444627 h 3138673"/>
              <a:gd name="connsiteX301" fmla="*/ 452387 w 6372177"/>
              <a:gd name="connsiteY301" fmla="*/ 1502378 h 3138673"/>
              <a:gd name="connsiteX302" fmla="*/ 625642 w 6372177"/>
              <a:gd name="connsiteY302" fmla="*/ 1598631 h 3138673"/>
              <a:gd name="connsiteX303" fmla="*/ 798897 w 6372177"/>
              <a:gd name="connsiteY303" fmla="*/ 1714134 h 3138673"/>
              <a:gd name="connsiteX304" fmla="*/ 904775 w 6372177"/>
              <a:gd name="connsiteY304" fmla="*/ 1762260 h 3138673"/>
              <a:gd name="connsiteX305" fmla="*/ 1347537 w 6372177"/>
              <a:gd name="connsiteY305" fmla="*/ 2002892 h 3138673"/>
              <a:gd name="connsiteX306" fmla="*/ 2127183 w 6372177"/>
              <a:gd name="connsiteY306" fmla="*/ 2291650 h 3138673"/>
              <a:gd name="connsiteX307" fmla="*/ 2512194 w 6372177"/>
              <a:gd name="connsiteY307" fmla="*/ 2387902 h 3138673"/>
              <a:gd name="connsiteX308" fmla="*/ 2695074 w 6372177"/>
              <a:gd name="connsiteY308" fmla="*/ 2455279 h 3138673"/>
              <a:gd name="connsiteX309" fmla="*/ 2964581 w 6372177"/>
              <a:gd name="connsiteY309" fmla="*/ 2532281 h 3138673"/>
              <a:gd name="connsiteX310" fmla="*/ 3108960 w 6372177"/>
              <a:gd name="connsiteY310" fmla="*/ 2590033 h 3138673"/>
              <a:gd name="connsiteX311" fmla="*/ 3224463 w 6372177"/>
              <a:gd name="connsiteY311" fmla="*/ 2618909 h 3138673"/>
              <a:gd name="connsiteX312" fmla="*/ 3368842 w 6372177"/>
              <a:gd name="connsiteY312" fmla="*/ 2686286 h 3138673"/>
              <a:gd name="connsiteX313" fmla="*/ 3513221 w 6372177"/>
              <a:gd name="connsiteY313" fmla="*/ 2744037 h 3138673"/>
              <a:gd name="connsiteX314" fmla="*/ 3647975 w 6372177"/>
              <a:gd name="connsiteY314" fmla="*/ 2811414 h 3138673"/>
              <a:gd name="connsiteX315" fmla="*/ 3907857 w 6372177"/>
              <a:gd name="connsiteY315" fmla="*/ 2888416 h 3138673"/>
              <a:gd name="connsiteX316" fmla="*/ 4023360 w 6372177"/>
              <a:gd name="connsiteY316" fmla="*/ 2898041 h 3138673"/>
              <a:gd name="connsiteX317" fmla="*/ 4129238 w 6372177"/>
              <a:gd name="connsiteY317" fmla="*/ 2917292 h 3138673"/>
              <a:gd name="connsiteX318" fmla="*/ 4408371 w 6372177"/>
              <a:gd name="connsiteY318" fmla="*/ 2946168 h 3138673"/>
              <a:gd name="connsiteX319" fmla="*/ 4485373 w 6372177"/>
              <a:gd name="connsiteY319" fmla="*/ 2955793 h 3138673"/>
              <a:gd name="connsiteX320" fmla="*/ 4600876 w 6372177"/>
              <a:gd name="connsiteY320" fmla="*/ 2965418 h 3138673"/>
              <a:gd name="connsiteX321" fmla="*/ 4726004 w 6372177"/>
              <a:gd name="connsiteY321" fmla="*/ 2984669 h 3138673"/>
              <a:gd name="connsiteX322" fmla="*/ 4937760 w 6372177"/>
              <a:gd name="connsiteY322" fmla="*/ 3032795 h 3138673"/>
              <a:gd name="connsiteX323" fmla="*/ 5419023 w 6372177"/>
              <a:gd name="connsiteY323" fmla="*/ 3080921 h 3138673"/>
              <a:gd name="connsiteX324" fmla="*/ 5496025 w 6372177"/>
              <a:gd name="connsiteY324" fmla="*/ 3090547 h 3138673"/>
              <a:gd name="connsiteX325" fmla="*/ 5573027 w 6372177"/>
              <a:gd name="connsiteY325" fmla="*/ 3109797 h 3138673"/>
              <a:gd name="connsiteX326" fmla="*/ 5678905 w 6372177"/>
              <a:gd name="connsiteY326" fmla="*/ 3100172 h 3138673"/>
              <a:gd name="connsiteX327" fmla="*/ 5736657 w 6372177"/>
              <a:gd name="connsiteY327" fmla="*/ 3080921 h 3138673"/>
              <a:gd name="connsiteX328" fmla="*/ 5804034 w 6372177"/>
              <a:gd name="connsiteY328" fmla="*/ 3071296 h 3138673"/>
              <a:gd name="connsiteX329" fmla="*/ 5852160 w 6372177"/>
              <a:gd name="connsiteY329" fmla="*/ 3061671 h 3138673"/>
              <a:gd name="connsiteX330" fmla="*/ 5929162 w 6372177"/>
              <a:gd name="connsiteY330" fmla="*/ 3052046 h 3138673"/>
              <a:gd name="connsiteX331" fmla="*/ 5977288 w 6372177"/>
              <a:gd name="connsiteY331" fmla="*/ 3003919 h 3138673"/>
              <a:gd name="connsiteX332" fmla="*/ 6044665 w 6372177"/>
              <a:gd name="connsiteY332" fmla="*/ 2878791 h 3138673"/>
              <a:gd name="connsiteX333" fmla="*/ 6054291 w 6372177"/>
              <a:gd name="connsiteY333" fmla="*/ 2830665 h 3138673"/>
              <a:gd name="connsiteX334" fmla="*/ 6063916 w 6372177"/>
              <a:gd name="connsiteY334" fmla="*/ 2792164 h 3138673"/>
              <a:gd name="connsiteX335" fmla="*/ 6073541 w 6372177"/>
              <a:gd name="connsiteY335" fmla="*/ 2695911 h 3138673"/>
              <a:gd name="connsiteX336" fmla="*/ 6054291 w 6372177"/>
              <a:gd name="connsiteY336" fmla="*/ 2551532 h 3138673"/>
              <a:gd name="connsiteX337" fmla="*/ 6044665 w 6372177"/>
              <a:gd name="connsiteY337" fmla="*/ 2484155 h 3138673"/>
              <a:gd name="connsiteX338" fmla="*/ 6015790 w 6372177"/>
              <a:gd name="connsiteY338" fmla="*/ 2378277 h 3138673"/>
              <a:gd name="connsiteX339" fmla="*/ 6006164 w 6372177"/>
              <a:gd name="connsiteY339" fmla="*/ 2291650 h 3138673"/>
              <a:gd name="connsiteX340" fmla="*/ 5996539 w 6372177"/>
              <a:gd name="connsiteY340" fmla="*/ 2262774 h 3138673"/>
              <a:gd name="connsiteX341" fmla="*/ 5977288 w 6372177"/>
              <a:gd name="connsiteY341" fmla="*/ 2176147 h 3138673"/>
              <a:gd name="connsiteX342" fmla="*/ 5948413 w 6372177"/>
              <a:gd name="connsiteY342" fmla="*/ 2128020 h 3138673"/>
              <a:gd name="connsiteX343" fmla="*/ 5900286 w 6372177"/>
              <a:gd name="connsiteY343" fmla="*/ 2041393 h 3138673"/>
              <a:gd name="connsiteX344" fmla="*/ 5890661 w 6372177"/>
              <a:gd name="connsiteY344" fmla="*/ 2012517 h 3138673"/>
              <a:gd name="connsiteX345" fmla="*/ 5871411 w 6372177"/>
              <a:gd name="connsiteY345" fmla="*/ 1925890 h 3138673"/>
              <a:gd name="connsiteX346" fmla="*/ 5842535 w 6372177"/>
              <a:gd name="connsiteY346" fmla="*/ 1858513 h 3138673"/>
              <a:gd name="connsiteX347" fmla="*/ 5765533 w 6372177"/>
              <a:gd name="connsiteY347" fmla="*/ 1800761 h 3138673"/>
              <a:gd name="connsiteX348" fmla="*/ 5563402 w 6372177"/>
              <a:gd name="connsiteY348" fmla="*/ 1685258 h 3138673"/>
              <a:gd name="connsiteX349" fmla="*/ 5447899 w 6372177"/>
              <a:gd name="connsiteY349" fmla="*/ 1617881 h 3138673"/>
              <a:gd name="connsiteX350" fmla="*/ 5399773 w 6372177"/>
              <a:gd name="connsiteY350" fmla="*/ 1589006 h 3138673"/>
              <a:gd name="connsiteX351" fmla="*/ 5332396 w 6372177"/>
              <a:gd name="connsiteY351" fmla="*/ 1579380 h 3138673"/>
              <a:gd name="connsiteX352" fmla="*/ 5197642 w 6372177"/>
              <a:gd name="connsiteY352" fmla="*/ 1502378 h 3138673"/>
              <a:gd name="connsiteX353" fmla="*/ 5130265 w 6372177"/>
              <a:gd name="connsiteY353" fmla="*/ 1463877 h 3138673"/>
              <a:gd name="connsiteX354" fmla="*/ 5043638 w 6372177"/>
              <a:gd name="connsiteY354" fmla="*/ 1435001 h 3138673"/>
              <a:gd name="connsiteX355" fmla="*/ 4985886 w 6372177"/>
              <a:gd name="connsiteY355" fmla="*/ 1406126 h 3138673"/>
              <a:gd name="connsiteX356" fmla="*/ 4841507 w 6372177"/>
              <a:gd name="connsiteY356" fmla="*/ 1367625 h 3138673"/>
              <a:gd name="connsiteX357" fmla="*/ 4793381 w 6372177"/>
              <a:gd name="connsiteY357" fmla="*/ 1338749 h 3138673"/>
              <a:gd name="connsiteX358" fmla="*/ 4706754 w 6372177"/>
              <a:gd name="connsiteY358" fmla="*/ 1329124 h 3138673"/>
              <a:gd name="connsiteX359" fmla="*/ 4668253 w 6372177"/>
              <a:gd name="connsiteY359" fmla="*/ 1319498 h 3138673"/>
              <a:gd name="connsiteX360" fmla="*/ 4620126 w 6372177"/>
              <a:gd name="connsiteY360" fmla="*/ 1309873 h 3138673"/>
              <a:gd name="connsiteX361" fmla="*/ 4427621 w 6372177"/>
              <a:gd name="connsiteY361" fmla="*/ 1252121 h 3138673"/>
              <a:gd name="connsiteX362" fmla="*/ 4302493 w 6372177"/>
              <a:gd name="connsiteY362" fmla="*/ 1213620 h 3138673"/>
              <a:gd name="connsiteX363" fmla="*/ 4235116 w 6372177"/>
              <a:gd name="connsiteY363" fmla="*/ 1184745 h 3138673"/>
              <a:gd name="connsiteX364" fmla="*/ 4158114 w 6372177"/>
              <a:gd name="connsiteY364" fmla="*/ 1175119 h 3138673"/>
              <a:gd name="connsiteX365" fmla="*/ 4071486 w 6372177"/>
              <a:gd name="connsiteY365" fmla="*/ 1146244 h 3138673"/>
              <a:gd name="connsiteX366" fmla="*/ 4004110 w 6372177"/>
              <a:gd name="connsiteY366" fmla="*/ 1136618 h 3138673"/>
              <a:gd name="connsiteX367" fmla="*/ 3869356 w 6372177"/>
              <a:gd name="connsiteY367" fmla="*/ 1107742 h 3138673"/>
              <a:gd name="connsiteX368" fmla="*/ 3782728 w 6372177"/>
              <a:gd name="connsiteY368" fmla="*/ 1078867 h 3138673"/>
              <a:gd name="connsiteX369" fmla="*/ 3734602 w 6372177"/>
              <a:gd name="connsiteY369" fmla="*/ 1059616 h 3138673"/>
              <a:gd name="connsiteX370" fmla="*/ 3638350 w 6372177"/>
              <a:gd name="connsiteY370" fmla="*/ 1040366 h 3138673"/>
              <a:gd name="connsiteX371" fmla="*/ 3551722 w 6372177"/>
              <a:gd name="connsiteY371" fmla="*/ 1011490 h 3138673"/>
              <a:gd name="connsiteX372" fmla="*/ 3262964 w 6372177"/>
              <a:gd name="connsiteY372" fmla="*/ 934488 h 3138673"/>
              <a:gd name="connsiteX373" fmla="*/ 3185962 w 6372177"/>
              <a:gd name="connsiteY373" fmla="*/ 905612 h 3138673"/>
              <a:gd name="connsiteX374" fmla="*/ 3099335 w 6372177"/>
              <a:gd name="connsiteY374" fmla="*/ 886361 h 3138673"/>
              <a:gd name="connsiteX375" fmla="*/ 3012707 w 6372177"/>
              <a:gd name="connsiteY375" fmla="*/ 847860 h 3138673"/>
              <a:gd name="connsiteX376" fmla="*/ 2935705 w 6372177"/>
              <a:gd name="connsiteY376" fmla="*/ 828610 h 3138673"/>
              <a:gd name="connsiteX377" fmla="*/ 2887579 w 6372177"/>
              <a:gd name="connsiteY377" fmla="*/ 809359 h 3138673"/>
              <a:gd name="connsiteX378" fmla="*/ 2800952 w 6372177"/>
              <a:gd name="connsiteY378" fmla="*/ 780484 h 3138673"/>
              <a:gd name="connsiteX379" fmla="*/ 2695074 w 6372177"/>
              <a:gd name="connsiteY379" fmla="*/ 761233 h 3138673"/>
              <a:gd name="connsiteX380" fmla="*/ 2348564 w 6372177"/>
              <a:gd name="connsiteY380" fmla="*/ 645730 h 3138673"/>
              <a:gd name="connsiteX381" fmla="*/ 2242686 w 6372177"/>
              <a:gd name="connsiteY381" fmla="*/ 616854 h 3138673"/>
              <a:gd name="connsiteX382" fmla="*/ 2079057 w 6372177"/>
              <a:gd name="connsiteY382" fmla="*/ 578353 h 3138673"/>
              <a:gd name="connsiteX383" fmla="*/ 1915427 w 6372177"/>
              <a:gd name="connsiteY383" fmla="*/ 520601 h 3138673"/>
              <a:gd name="connsiteX384" fmla="*/ 1828800 w 6372177"/>
              <a:gd name="connsiteY384" fmla="*/ 501351 h 3138673"/>
              <a:gd name="connsiteX385" fmla="*/ 1617044 w 6372177"/>
              <a:gd name="connsiteY385" fmla="*/ 443599 h 3138673"/>
              <a:gd name="connsiteX386" fmla="*/ 1472665 w 6372177"/>
              <a:gd name="connsiteY386" fmla="*/ 395473 h 3138673"/>
              <a:gd name="connsiteX387" fmla="*/ 1424539 w 6372177"/>
              <a:gd name="connsiteY387" fmla="*/ 376222 h 3138673"/>
              <a:gd name="connsiteX388" fmla="*/ 1366787 w 6372177"/>
              <a:gd name="connsiteY388" fmla="*/ 347347 h 3138673"/>
              <a:gd name="connsiteX389" fmla="*/ 1280160 w 6372177"/>
              <a:gd name="connsiteY389" fmla="*/ 337721 h 3138673"/>
              <a:gd name="connsiteX390" fmla="*/ 1203158 w 6372177"/>
              <a:gd name="connsiteY390" fmla="*/ 328096 h 3138673"/>
              <a:gd name="connsiteX391" fmla="*/ 1039528 w 6372177"/>
              <a:gd name="connsiteY391" fmla="*/ 289595 h 3138673"/>
              <a:gd name="connsiteX392" fmla="*/ 981777 w 6372177"/>
              <a:gd name="connsiteY392" fmla="*/ 270345 h 3138673"/>
              <a:gd name="connsiteX393" fmla="*/ 933651 w 6372177"/>
              <a:gd name="connsiteY393" fmla="*/ 260719 h 3138673"/>
              <a:gd name="connsiteX394" fmla="*/ 847023 w 6372177"/>
              <a:gd name="connsiteY394" fmla="*/ 231844 h 3138673"/>
              <a:gd name="connsiteX395" fmla="*/ 587141 w 6372177"/>
              <a:gd name="connsiteY395" fmla="*/ 212593 h 3138673"/>
              <a:gd name="connsiteX396" fmla="*/ 327259 w 6372177"/>
              <a:gd name="connsiteY396" fmla="*/ 222218 h 3138673"/>
              <a:gd name="connsiteX397" fmla="*/ 308008 w 6372177"/>
              <a:gd name="connsiteY397" fmla="*/ 260719 h 3138673"/>
              <a:gd name="connsiteX398" fmla="*/ 211756 w 6372177"/>
              <a:gd name="connsiteY398" fmla="*/ 376222 h 3138673"/>
              <a:gd name="connsiteX399" fmla="*/ 192505 w 6372177"/>
              <a:gd name="connsiteY399" fmla="*/ 414724 h 3138673"/>
              <a:gd name="connsiteX400" fmla="*/ 173255 w 6372177"/>
              <a:gd name="connsiteY400" fmla="*/ 443599 h 3138673"/>
              <a:gd name="connsiteX401" fmla="*/ 144379 w 6372177"/>
              <a:gd name="connsiteY401" fmla="*/ 520601 h 3138673"/>
              <a:gd name="connsiteX402" fmla="*/ 134754 w 6372177"/>
              <a:gd name="connsiteY402" fmla="*/ 684231 h 3138673"/>
              <a:gd name="connsiteX403" fmla="*/ 125128 w 6372177"/>
              <a:gd name="connsiteY403" fmla="*/ 722732 h 3138673"/>
              <a:gd name="connsiteX404" fmla="*/ 115503 w 6372177"/>
              <a:gd name="connsiteY404" fmla="*/ 799734 h 3138673"/>
              <a:gd name="connsiteX405" fmla="*/ 144379 w 6372177"/>
              <a:gd name="connsiteY405" fmla="*/ 1069241 h 3138673"/>
              <a:gd name="connsiteX406" fmla="*/ 182880 w 6372177"/>
              <a:gd name="connsiteY406" fmla="*/ 1126993 h 3138673"/>
              <a:gd name="connsiteX407" fmla="*/ 356135 w 6372177"/>
              <a:gd name="connsiteY407" fmla="*/ 1396500 h 3138673"/>
              <a:gd name="connsiteX408" fmla="*/ 452387 w 6372177"/>
              <a:gd name="connsiteY408" fmla="*/ 1540879 h 3138673"/>
              <a:gd name="connsiteX409" fmla="*/ 529390 w 6372177"/>
              <a:gd name="connsiteY409" fmla="*/ 1656382 h 3138673"/>
              <a:gd name="connsiteX410" fmla="*/ 606392 w 6372177"/>
              <a:gd name="connsiteY410" fmla="*/ 1714134 h 3138673"/>
              <a:gd name="connsiteX411" fmla="*/ 673768 w 6372177"/>
              <a:gd name="connsiteY411" fmla="*/ 1771886 h 3138673"/>
              <a:gd name="connsiteX412" fmla="*/ 779646 w 6372177"/>
              <a:gd name="connsiteY412" fmla="*/ 1829637 h 3138673"/>
              <a:gd name="connsiteX413" fmla="*/ 866274 w 6372177"/>
              <a:gd name="connsiteY413" fmla="*/ 1906639 h 3138673"/>
              <a:gd name="connsiteX414" fmla="*/ 1116531 w 6372177"/>
              <a:gd name="connsiteY414" fmla="*/ 2031768 h 3138673"/>
              <a:gd name="connsiteX415" fmla="*/ 1174282 w 6372177"/>
              <a:gd name="connsiteY415" fmla="*/ 2070269 h 3138673"/>
              <a:gd name="connsiteX416" fmla="*/ 1241659 w 6372177"/>
              <a:gd name="connsiteY416" fmla="*/ 2108770 h 3138673"/>
              <a:gd name="connsiteX417" fmla="*/ 1366787 w 6372177"/>
              <a:gd name="connsiteY417" fmla="*/ 2176147 h 3138673"/>
              <a:gd name="connsiteX418" fmla="*/ 1453415 w 6372177"/>
              <a:gd name="connsiteY418" fmla="*/ 2233898 h 3138673"/>
              <a:gd name="connsiteX419" fmla="*/ 1559293 w 6372177"/>
              <a:gd name="connsiteY419" fmla="*/ 2262774 h 3138673"/>
              <a:gd name="connsiteX420" fmla="*/ 1703672 w 6372177"/>
              <a:gd name="connsiteY420" fmla="*/ 2339776 h 3138673"/>
              <a:gd name="connsiteX421" fmla="*/ 1982804 w 6372177"/>
              <a:gd name="connsiteY421" fmla="*/ 2436029 h 3138673"/>
              <a:gd name="connsiteX422" fmla="*/ 2098307 w 6372177"/>
              <a:gd name="connsiteY422" fmla="*/ 2464905 h 3138673"/>
              <a:gd name="connsiteX423" fmla="*/ 2184935 w 6372177"/>
              <a:gd name="connsiteY423" fmla="*/ 2484155 h 3138673"/>
              <a:gd name="connsiteX424" fmla="*/ 2502568 w 6372177"/>
              <a:gd name="connsiteY424" fmla="*/ 2580408 h 3138673"/>
              <a:gd name="connsiteX425" fmla="*/ 2627697 w 6372177"/>
              <a:gd name="connsiteY425" fmla="*/ 2609284 h 3138673"/>
              <a:gd name="connsiteX426" fmla="*/ 2762451 w 6372177"/>
              <a:gd name="connsiteY426" fmla="*/ 2657410 h 3138673"/>
              <a:gd name="connsiteX427" fmla="*/ 3060834 w 6372177"/>
              <a:gd name="connsiteY427" fmla="*/ 2705536 h 3138673"/>
              <a:gd name="connsiteX428" fmla="*/ 3311091 w 6372177"/>
              <a:gd name="connsiteY428" fmla="*/ 2734412 h 3138673"/>
              <a:gd name="connsiteX429" fmla="*/ 3513221 w 6372177"/>
              <a:gd name="connsiteY429" fmla="*/ 2763288 h 3138673"/>
              <a:gd name="connsiteX430" fmla="*/ 3609474 w 6372177"/>
              <a:gd name="connsiteY430" fmla="*/ 2782538 h 3138673"/>
              <a:gd name="connsiteX431" fmla="*/ 3773103 w 6372177"/>
              <a:gd name="connsiteY431" fmla="*/ 2792164 h 3138673"/>
              <a:gd name="connsiteX432" fmla="*/ 3869356 w 6372177"/>
              <a:gd name="connsiteY432" fmla="*/ 2801789 h 3138673"/>
              <a:gd name="connsiteX433" fmla="*/ 3955983 w 6372177"/>
              <a:gd name="connsiteY433" fmla="*/ 2830665 h 3138673"/>
              <a:gd name="connsiteX434" fmla="*/ 4186990 w 6372177"/>
              <a:gd name="connsiteY434" fmla="*/ 2859540 h 3138673"/>
              <a:gd name="connsiteX435" fmla="*/ 4408371 w 6372177"/>
              <a:gd name="connsiteY435" fmla="*/ 2888416 h 3138673"/>
              <a:gd name="connsiteX436" fmla="*/ 4668253 w 6372177"/>
              <a:gd name="connsiteY436" fmla="*/ 2917292 h 3138673"/>
              <a:gd name="connsiteX437" fmla="*/ 4764505 w 6372177"/>
              <a:gd name="connsiteY437" fmla="*/ 2926917 h 3138673"/>
              <a:gd name="connsiteX438" fmla="*/ 4812632 w 6372177"/>
              <a:gd name="connsiteY438" fmla="*/ 2946168 h 3138673"/>
              <a:gd name="connsiteX439" fmla="*/ 5053263 w 6372177"/>
              <a:gd name="connsiteY439" fmla="*/ 2965418 h 3138673"/>
              <a:gd name="connsiteX440" fmla="*/ 5496025 w 6372177"/>
              <a:gd name="connsiteY440" fmla="*/ 2965418 h 3138673"/>
              <a:gd name="connsiteX441" fmla="*/ 5573027 w 6372177"/>
              <a:gd name="connsiteY441" fmla="*/ 2898041 h 3138673"/>
              <a:gd name="connsiteX442" fmla="*/ 5611528 w 6372177"/>
              <a:gd name="connsiteY442" fmla="*/ 2830665 h 3138673"/>
              <a:gd name="connsiteX443" fmla="*/ 5640404 w 6372177"/>
              <a:gd name="connsiteY443" fmla="*/ 2734412 h 3138673"/>
              <a:gd name="connsiteX444" fmla="*/ 5659655 w 6372177"/>
              <a:gd name="connsiteY444" fmla="*/ 2705536 h 3138673"/>
              <a:gd name="connsiteX445" fmla="*/ 5698156 w 6372177"/>
              <a:gd name="connsiteY445" fmla="*/ 2609284 h 3138673"/>
              <a:gd name="connsiteX446" fmla="*/ 5717406 w 6372177"/>
              <a:gd name="connsiteY446" fmla="*/ 2503406 h 3138673"/>
              <a:gd name="connsiteX447" fmla="*/ 5727032 w 6372177"/>
              <a:gd name="connsiteY447" fmla="*/ 2464905 h 3138673"/>
              <a:gd name="connsiteX448" fmla="*/ 5717406 w 6372177"/>
              <a:gd name="connsiteY448" fmla="*/ 2214648 h 3138673"/>
              <a:gd name="connsiteX449" fmla="*/ 5707781 w 6372177"/>
              <a:gd name="connsiteY449" fmla="*/ 2118395 h 3138673"/>
              <a:gd name="connsiteX450" fmla="*/ 5688531 w 6372177"/>
              <a:gd name="connsiteY450" fmla="*/ 2031768 h 3138673"/>
              <a:gd name="connsiteX451" fmla="*/ 5621154 w 6372177"/>
              <a:gd name="connsiteY451" fmla="*/ 1916265 h 3138673"/>
              <a:gd name="connsiteX452" fmla="*/ 5592278 w 6372177"/>
              <a:gd name="connsiteY452" fmla="*/ 1868138 h 3138673"/>
              <a:gd name="connsiteX453" fmla="*/ 5524901 w 6372177"/>
              <a:gd name="connsiteY453" fmla="*/ 1800761 h 3138673"/>
              <a:gd name="connsiteX454" fmla="*/ 5457524 w 6372177"/>
              <a:gd name="connsiteY454" fmla="*/ 1743010 h 3138673"/>
              <a:gd name="connsiteX455" fmla="*/ 5274644 w 6372177"/>
              <a:gd name="connsiteY455" fmla="*/ 1627507 h 3138673"/>
              <a:gd name="connsiteX456" fmla="*/ 5120640 w 6372177"/>
              <a:gd name="connsiteY456" fmla="*/ 1540879 h 3138673"/>
              <a:gd name="connsiteX457" fmla="*/ 5014762 w 6372177"/>
              <a:gd name="connsiteY457" fmla="*/ 1502378 h 3138673"/>
              <a:gd name="connsiteX458" fmla="*/ 4831882 w 6372177"/>
              <a:gd name="connsiteY458" fmla="*/ 1444627 h 3138673"/>
              <a:gd name="connsiteX459" fmla="*/ 4562375 w 6372177"/>
              <a:gd name="connsiteY459" fmla="*/ 1329124 h 3138673"/>
              <a:gd name="connsiteX460" fmla="*/ 4360244 w 6372177"/>
              <a:gd name="connsiteY460" fmla="*/ 1242496 h 3138673"/>
              <a:gd name="connsiteX461" fmla="*/ 4167739 w 6372177"/>
              <a:gd name="connsiteY461" fmla="*/ 1184745 h 3138673"/>
              <a:gd name="connsiteX462" fmla="*/ 3946358 w 6372177"/>
              <a:gd name="connsiteY462" fmla="*/ 1088492 h 3138673"/>
              <a:gd name="connsiteX463" fmla="*/ 3830855 w 6372177"/>
              <a:gd name="connsiteY463" fmla="*/ 1049991 h 3138673"/>
              <a:gd name="connsiteX464" fmla="*/ 3619099 w 6372177"/>
              <a:gd name="connsiteY464" fmla="*/ 953738 h 3138673"/>
              <a:gd name="connsiteX465" fmla="*/ 3513221 w 6372177"/>
              <a:gd name="connsiteY465" fmla="*/ 915237 h 3138673"/>
              <a:gd name="connsiteX466" fmla="*/ 3436219 w 6372177"/>
              <a:gd name="connsiteY466" fmla="*/ 867111 h 3138673"/>
              <a:gd name="connsiteX467" fmla="*/ 3224463 w 6372177"/>
              <a:gd name="connsiteY467" fmla="*/ 799734 h 3138673"/>
              <a:gd name="connsiteX468" fmla="*/ 3108960 w 6372177"/>
              <a:gd name="connsiteY468" fmla="*/ 732357 h 3138673"/>
              <a:gd name="connsiteX469" fmla="*/ 2858703 w 6372177"/>
              <a:gd name="connsiteY469" fmla="*/ 626479 h 3138673"/>
              <a:gd name="connsiteX470" fmla="*/ 2752825 w 6372177"/>
              <a:gd name="connsiteY470" fmla="*/ 568728 h 3138673"/>
              <a:gd name="connsiteX471" fmla="*/ 2637322 w 6372177"/>
              <a:gd name="connsiteY471" fmla="*/ 520601 h 3138673"/>
              <a:gd name="connsiteX472" fmla="*/ 2454442 w 6372177"/>
              <a:gd name="connsiteY472" fmla="*/ 472475 h 3138673"/>
              <a:gd name="connsiteX473" fmla="*/ 2348564 w 6372177"/>
              <a:gd name="connsiteY473" fmla="*/ 405098 h 3138673"/>
              <a:gd name="connsiteX474" fmla="*/ 2175310 w 6372177"/>
              <a:gd name="connsiteY474" fmla="*/ 337721 h 3138673"/>
              <a:gd name="connsiteX475" fmla="*/ 1925053 w 6372177"/>
              <a:gd name="connsiteY475" fmla="*/ 222218 h 3138673"/>
              <a:gd name="connsiteX476" fmla="*/ 1713297 w 6372177"/>
              <a:gd name="connsiteY476" fmla="*/ 154841 h 3138673"/>
              <a:gd name="connsiteX477" fmla="*/ 1645920 w 6372177"/>
              <a:gd name="connsiteY477" fmla="*/ 135591 h 3138673"/>
              <a:gd name="connsiteX478" fmla="*/ 1559293 w 6372177"/>
              <a:gd name="connsiteY478" fmla="*/ 106715 h 3138673"/>
              <a:gd name="connsiteX479" fmla="*/ 1414914 w 6372177"/>
              <a:gd name="connsiteY479" fmla="*/ 77839 h 3138673"/>
              <a:gd name="connsiteX480" fmla="*/ 1366787 w 6372177"/>
              <a:gd name="connsiteY480" fmla="*/ 58589 h 3138673"/>
              <a:gd name="connsiteX481" fmla="*/ 1174282 w 6372177"/>
              <a:gd name="connsiteY481" fmla="*/ 29713 h 3138673"/>
              <a:gd name="connsiteX482" fmla="*/ 952901 w 6372177"/>
              <a:gd name="connsiteY482" fmla="*/ 39338 h 3138673"/>
              <a:gd name="connsiteX483" fmla="*/ 914400 w 6372177"/>
              <a:gd name="connsiteY483" fmla="*/ 48964 h 3138673"/>
              <a:gd name="connsiteX484" fmla="*/ 818147 w 6372177"/>
              <a:gd name="connsiteY484" fmla="*/ 68214 h 3138673"/>
              <a:gd name="connsiteX485" fmla="*/ 664143 w 6372177"/>
              <a:gd name="connsiteY485" fmla="*/ 145216 h 3138673"/>
              <a:gd name="connsiteX486" fmla="*/ 442762 w 6372177"/>
              <a:gd name="connsiteY486" fmla="*/ 299220 h 3138673"/>
              <a:gd name="connsiteX487" fmla="*/ 385011 w 6372177"/>
              <a:gd name="connsiteY487" fmla="*/ 337721 h 3138673"/>
              <a:gd name="connsiteX488" fmla="*/ 356135 w 6372177"/>
              <a:gd name="connsiteY488" fmla="*/ 366597 h 3138673"/>
              <a:gd name="connsiteX489" fmla="*/ 288758 w 6372177"/>
              <a:gd name="connsiteY489" fmla="*/ 395473 h 3138673"/>
              <a:gd name="connsiteX490" fmla="*/ 259882 w 6372177"/>
              <a:gd name="connsiteY490" fmla="*/ 424349 h 3138673"/>
              <a:gd name="connsiteX491" fmla="*/ 221381 w 6372177"/>
              <a:gd name="connsiteY491" fmla="*/ 443599 h 3138673"/>
              <a:gd name="connsiteX492" fmla="*/ 192505 w 6372177"/>
              <a:gd name="connsiteY492" fmla="*/ 501351 h 3138673"/>
              <a:gd name="connsiteX493" fmla="*/ 154004 w 6372177"/>
              <a:gd name="connsiteY493" fmla="*/ 559102 h 3138673"/>
              <a:gd name="connsiteX494" fmla="*/ 144379 w 6372177"/>
              <a:gd name="connsiteY494" fmla="*/ 587978 h 3138673"/>
              <a:gd name="connsiteX495" fmla="*/ 144379 w 6372177"/>
              <a:gd name="connsiteY495" fmla="*/ 838235 h 3138673"/>
              <a:gd name="connsiteX496" fmla="*/ 154004 w 6372177"/>
              <a:gd name="connsiteY496" fmla="*/ 867111 h 3138673"/>
              <a:gd name="connsiteX497" fmla="*/ 182880 w 6372177"/>
              <a:gd name="connsiteY497" fmla="*/ 934488 h 3138673"/>
              <a:gd name="connsiteX498" fmla="*/ 211756 w 6372177"/>
              <a:gd name="connsiteY498" fmla="*/ 1021115 h 3138673"/>
              <a:gd name="connsiteX499" fmla="*/ 308008 w 6372177"/>
              <a:gd name="connsiteY499" fmla="*/ 1155869 h 3138673"/>
              <a:gd name="connsiteX500" fmla="*/ 471638 w 6372177"/>
              <a:gd name="connsiteY500" fmla="*/ 1338749 h 3138673"/>
              <a:gd name="connsiteX501" fmla="*/ 683394 w 6372177"/>
              <a:gd name="connsiteY501" fmla="*/ 1492753 h 3138673"/>
              <a:gd name="connsiteX502" fmla="*/ 779646 w 6372177"/>
              <a:gd name="connsiteY502" fmla="*/ 1579380 h 3138673"/>
              <a:gd name="connsiteX503" fmla="*/ 837398 w 6372177"/>
              <a:gd name="connsiteY503" fmla="*/ 1617881 h 3138673"/>
              <a:gd name="connsiteX504" fmla="*/ 885524 w 6372177"/>
              <a:gd name="connsiteY504" fmla="*/ 1656382 h 3138673"/>
              <a:gd name="connsiteX505" fmla="*/ 952901 w 6372177"/>
              <a:gd name="connsiteY505" fmla="*/ 1694884 h 3138673"/>
              <a:gd name="connsiteX506" fmla="*/ 1106905 w 6372177"/>
              <a:gd name="connsiteY506" fmla="*/ 1810387 h 3138673"/>
              <a:gd name="connsiteX507" fmla="*/ 1337912 w 6372177"/>
              <a:gd name="connsiteY507" fmla="*/ 1925890 h 3138673"/>
              <a:gd name="connsiteX508" fmla="*/ 1472665 w 6372177"/>
              <a:gd name="connsiteY508" fmla="*/ 2002892 h 3138673"/>
              <a:gd name="connsiteX509" fmla="*/ 1819175 w 6372177"/>
              <a:gd name="connsiteY509" fmla="*/ 2128020 h 3138673"/>
              <a:gd name="connsiteX510" fmla="*/ 2117558 w 6372177"/>
              <a:gd name="connsiteY510" fmla="*/ 2272399 h 3138673"/>
              <a:gd name="connsiteX511" fmla="*/ 2338939 w 6372177"/>
              <a:gd name="connsiteY511" fmla="*/ 2378277 h 3138673"/>
              <a:gd name="connsiteX512" fmla="*/ 2483318 w 6372177"/>
              <a:gd name="connsiteY512" fmla="*/ 2445654 h 3138673"/>
              <a:gd name="connsiteX513" fmla="*/ 2637322 w 6372177"/>
              <a:gd name="connsiteY513" fmla="*/ 2522656 h 3138673"/>
              <a:gd name="connsiteX514" fmla="*/ 2916455 w 6372177"/>
              <a:gd name="connsiteY514" fmla="*/ 2618909 h 3138673"/>
              <a:gd name="connsiteX515" fmla="*/ 3003082 w 6372177"/>
              <a:gd name="connsiteY515" fmla="*/ 2638159 h 3138673"/>
              <a:gd name="connsiteX516" fmla="*/ 3205213 w 6372177"/>
              <a:gd name="connsiteY516" fmla="*/ 2695911 h 3138673"/>
              <a:gd name="connsiteX517" fmla="*/ 3282215 w 6372177"/>
              <a:gd name="connsiteY517" fmla="*/ 2715161 h 3138673"/>
              <a:gd name="connsiteX518" fmla="*/ 3455470 w 6372177"/>
              <a:gd name="connsiteY518" fmla="*/ 2772913 h 3138673"/>
              <a:gd name="connsiteX519" fmla="*/ 3532472 w 6372177"/>
              <a:gd name="connsiteY519" fmla="*/ 2792164 h 3138673"/>
              <a:gd name="connsiteX520" fmla="*/ 3619099 w 6372177"/>
              <a:gd name="connsiteY520" fmla="*/ 2811414 h 3138673"/>
              <a:gd name="connsiteX521" fmla="*/ 3965608 w 6372177"/>
              <a:gd name="connsiteY521" fmla="*/ 2898041 h 3138673"/>
              <a:gd name="connsiteX522" fmla="*/ 4523874 w 6372177"/>
              <a:gd name="connsiteY522" fmla="*/ 2888416 h 3138673"/>
              <a:gd name="connsiteX523" fmla="*/ 4620126 w 6372177"/>
              <a:gd name="connsiteY523" fmla="*/ 2869166 h 3138673"/>
              <a:gd name="connsiteX524" fmla="*/ 4706754 w 6372177"/>
              <a:gd name="connsiteY524" fmla="*/ 2859540 h 3138673"/>
              <a:gd name="connsiteX525" fmla="*/ 4735630 w 6372177"/>
              <a:gd name="connsiteY525" fmla="*/ 2849915 h 3138673"/>
              <a:gd name="connsiteX526" fmla="*/ 4822257 w 6372177"/>
              <a:gd name="connsiteY526" fmla="*/ 2830665 h 3138673"/>
              <a:gd name="connsiteX527" fmla="*/ 4899259 w 6372177"/>
              <a:gd name="connsiteY527" fmla="*/ 2821039 h 3138673"/>
              <a:gd name="connsiteX528" fmla="*/ 4957011 w 6372177"/>
              <a:gd name="connsiteY528" fmla="*/ 2801789 h 3138673"/>
              <a:gd name="connsiteX529" fmla="*/ 5014762 w 6372177"/>
              <a:gd name="connsiteY529" fmla="*/ 2792164 h 3138673"/>
              <a:gd name="connsiteX530" fmla="*/ 5072514 w 6372177"/>
              <a:gd name="connsiteY530" fmla="*/ 2753662 h 3138673"/>
              <a:gd name="connsiteX531" fmla="*/ 5101390 w 6372177"/>
              <a:gd name="connsiteY531" fmla="*/ 2744037 h 3138673"/>
              <a:gd name="connsiteX532" fmla="*/ 5139891 w 6372177"/>
              <a:gd name="connsiteY532" fmla="*/ 2715161 h 3138673"/>
              <a:gd name="connsiteX533" fmla="*/ 5178392 w 6372177"/>
              <a:gd name="connsiteY533" fmla="*/ 2705536 h 3138673"/>
              <a:gd name="connsiteX534" fmla="*/ 5188017 w 6372177"/>
              <a:gd name="connsiteY534" fmla="*/ 2676660 h 3138673"/>
              <a:gd name="connsiteX535" fmla="*/ 5216893 w 6372177"/>
              <a:gd name="connsiteY535" fmla="*/ 2667035 h 3138673"/>
              <a:gd name="connsiteX536" fmla="*/ 5236143 w 6372177"/>
              <a:gd name="connsiteY536" fmla="*/ 2638159 h 3138673"/>
              <a:gd name="connsiteX537" fmla="*/ 5322771 w 6372177"/>
              <a:gd name="connsiteY537" fmla="*/ 2599658 h 3138673"/>
              <a:gd name="connsiteX538" fmla="*/ 5361272 w 6372177"/>
              <a:gd name="connsiteY538" fmla="*/ 2580408 h 3138673"/>
              <a:gd name="connsiteX539" fmla="*/ 5457524 w 6372177"/>
              <a:gd name="connsiteY539" fmla="*/ 2551532 h 3138673"/>
              <a:gd name="connsiteX540" fmla="*/ 5505651 w 6372177"/>
              <a:gd name="connsiteY540" fmla="*/ 2541907 h 3138673"/>
              <a:gd name="connsiteX541" fmla="*/ 5534526 w 6372177"/>
              <a:gd name="connsiteY541" fmla="*/ 2522656 h 3138673"/>
              <a:gd name="connsiteX542" fmla="*/ 5573027 w 6372177"/>
              <a:gd name="connsiteY542" fmla="*/ 2503406 h 3138673"/>
              <a:gd name="connsiteX543" fmla="*/ 5621154 w 6372177"/>
              <a:gd name="connsiteY543" fmla="*/ 2445654 h 3138673"/>
              <a:gd name="connsiteX544" fmla="*/ 5640404 w 6372177"/>
              <a:gd name="connsiteY544" fmla="*/ 2407153 h 3138673"/>
              <a:gd name="connsiteX545" fmla="*/ 5659655 w 6372177"/>
              <a:gd name="connsiteY545" fmla="*/ 2378277 h 3138673"/>
              <a:gd name="connsiteX546" fmla="*/ 5640404 w 6372177"/>
              <a:gd name="connsiteY546" fmla="*/ 2185772 h 3138673"/>
              <a:gd name="connsiteX547" fmla="*/ 5573027 w 6372177"/>
              <a:gd name="connsiteY547" fmla="*/ 2118395 h 3138673"/>
              <a:gd name="connsiteX548" fmla="*/ 5486400 w 6372177"/>
              <a:gd name="connsiteY548" fmla="*/ 2041393 h 3138673"/>
              <a:gd name="connsiteX549" fmla="*/ 5419023 w 6372177"/>
              <a:gd name="connsiteY549" fmla="*/ 2002892 h 3138673"/>
              <a:gd name="connsiteX550" fmla="*/ 5370897 w 6372177"/>
              <a:gd name="connsiteY550" fmla="*/ 1964391 h 3138673"/>
              <a:gd name="connsiteX551" fmla="*/ 5284270 w 6372177"/>
              <a:gd name="connsiteY551" fmla="*/ 1935515 h 3138673"/>
              <a:gd name="connsiteX552" fmla="*/ 5014762 w 6372177"/>
              <a:gd name="connsiteY552" fmla="*/ 1839262 h 3138673"/>
              <a:gd name="connsiteX553" fmla="*/ 4928135 w 6372177"/>
              <a:gd name="connsiteY553" fmla="*/ 1810387 h 3138673"/>
              <a:gd name="connsiteX554" fmla="*/ 4851133 w 6372177"/>
              <a:gd name="connsiteY554" fmla="*/ 1781511 h 3138673"/>
              <a:gd name="connsiteX555" fmla="*/ 4764505 w 6372177"/>
              <a:gd name="connsiteY555" fmla="*/ 1771886 h 3138673"/>
              <a:gd name="connsiteX556" fmla="*/ 4600876 w 6372177"/>
              <a:gd name="connsiteY556" fmla="*/ 1714134 h 3138673"/>
              <a:gd name="connsiteX557" fmla="*/ 4456497 w 6372177"/>
              <a:gd name="connsiteY557" fmla="*/ 1675633 h 3138673"/>
              <a:gd name="connsiteX558" fmla="*/ 4389120 w 6372177"/>
              <a:gd name="connsiteY558" fmla="*/ 1646757 h 3138673"/>
              <a:gd name="connsiteX559" fmla="*/ 4340994 w 6372177"/>
              <a:gd name="connsiteY559" fmla="*/ 1637132 h 3138673"/>
              <a:gd name="connsiteX560" fmla="*/ 4302493 w 6372177"/>
              <a:gd name="connsiteY560" fmla="*/ 1627507 h 3138673"/>
              <a:gd name="connsiteX561" fmla="*/ 4206240 w 6372177"/>
              <a:gd name="connsiteY561" fmla="*/ 1589006 h 3138673"/>
              <a:gd name="connsiteX562" fmla="*/ 4148488 w 6372177"/>
              <a:gd name="connsiteY562" fmla="*/ 1569755 h 3138673"/>
              <a:gd name="connsiteX563" fmla="*/ 3936733 w 6372177"/>
              <a:gd name="connsiteY563" fmla="*/ 1531254 h 3138673"/>
              <a:gd name="connsiteX564" fmla="*/ 3878981 w 6372177"/>
              <a:gd name="connsiteY564" fmla="*/ 1512004 h 3138673"/>
              <a:gd name="connsiteX565" fmla="*/ 3830855 w 6372177"/>
              <a:gd name="connsiteY565" fmla="*/ 1502378 h 3138673"/>
              <a:gd name="connsiteX566" fmla="*/ 3696101 w 6372177"/>
              <a:gd name="connsiteY566" fmla="*/ 1454252 h 3138673"/>
              <a:gd name="connsiteX567" fmla="*/ 3657600 w 6372177"/>
              <a:gd name="connsiteY567" fmla="*/ 1435001 h 3138673"/>
              <a:gd name="connsiteX568" fmla="*/ 3570973 w 6372177"/>
              <a:gd name="connsiteY568" fmla="*/ 1415751 h 3138673"/>
              <a:gd name="connsiteX569" fmla="*/ 3493971 w 6372177"/>
              <a:gd name="connsiteY569" fmla="*/ 1396500 h 3138673"/>
              <a:gd name="connsiteX570" fmla="*/ 3359217 w 6372177"/>
              <a:gd name="connsiteY570" fmla="*/ 1348374 h 3138673"/>
              <a:gd name="connsiteX571" fmla="*/ 3272590 w 6372177"/>
              <a:gd name="connsiteY571" fmla="*/ 1319498 h 3138673"/>
              <a:gd name="connsiteX572" fmla="*/ 3195587 w 6372177"/>
              <a:gd name="connsiteY572" fmla="*/ 1290622 h 3138673"/>
              <a:gd name="connsiteX573" fmla="*/ 3108960 w 6372177"/>
              <a:gd name="connsiteY573" fmla="*/ 1261747 h 3138673"/>
              <a:gd name="connsiteX574" fmla="*/ 2964581 w 6372177"/>
              <a:gd name="connsiteY574" fmla="*/ 1213620 h 3138673"/>
              <a:gd name="connsiteX575" fmla="*/ 2772076 w 6372177"/>
              <a:gd name="connsiteY575" fmla="*/ 1107742 h 3138673"/>
              <a:gd name="connsiteX576" fmla="*/ 2704699 w 6372177"/>
              <a:gd name="connsiteY576" fmla="*/ 1069241 h 3138673"/>
              <a:gd name="connsiteX577" fmla="*/ 2618072 w 6372177"/>
              <a:gd name="connsiteY577" fmla="*/ 1040366 h 3138673"/>
              <a:gd name="connsiteX578" fmla="*/ 2464067 w 6372177"/>
              <a:gd name="connsiteY578" fmla="*/ 953738 h 3138673"/>
              <a:gd name="connsiteX579" fmla="*/ 2319688 w 6372177"/>
              <a:gd name="connsiteY579" fmla="*/ 905612 h 3138673"/>
              <a:gd name="connsiteX580" fmla="*/ 2252312 w 6372177"/>
              <a:gd name="connsiteY580" fmla="*/ 867111 h 3138673"/>
              <a:gd name="connsiteX581" fmla="*/ 2184935 w 6372177"/>
              <a:gd name="connsiteY581" fmla="*/ 818985 h 3138673"/>
              <a:gd name="connsiteX582" fmla="*/ 1992430 w 6372177"/>
              <a:gd name="connsiteY582" fmla="*/ 741982 h 3138673"/>
              <a:gd name="connsiteX583" fmla="*/ 1953928 w 6372177"/>
              <a:gd name="connsiteY583" fmla="*/ 713107 h 3138673"/>
              <a:gd name="connsiteX584" fmla="*/ 1905802 w 6372177"/>
              <a:gd name="connsiteY584" fmla="*/ 684231 h 3138673"/>
              <a:gd name="connsiteX585" fmla="*/ 1857676 w 6372177"/>
              <a:gd name="connsiteY585" fmla="*/ 664980 h 3138673"/>
              <a:gd name="connsiteX586" fmla="*/ 1751798 w 6372177"/>
              <a:gd name="connsiteY586" fmla="*/ 597604 h 3138673"/>
              <a:gd name="connsiteX587" fmla="*/ 1665171 w 6372177"/>
              <a:gd name="connsiteY587" fmla="*/ 539852 h 3138673"/>
              <a:gd name="connsiteX588" fmla="*/ 1626670 w 6372177"/>
              <a:gd name="connsiteY588" fmla="*/ 530227 h 3138673"/>
              <a:gd name="connsiteX589" fmla="*/ 1568918 w 6372177"/>
              <a:gd name="connsiteY589" fmla="*/ 491726 h 3138673"/>
              <a:gd name="connsiteX590" fmla="*/ 1540042 w 6372177"/>
              <a:gd name="connsiteY590" fmla="*/ 462850 h 3138673"/>
              <a:gd name="connsiteX591" fmla="*/ 1482291 w 6372177"/>
              <a:gd name="connsiteY591" fmla="*/ 443599 h 3138673"/>
              <a:gd name="connsiteX592" fmla="*/ 1414914 w 6372177"/>
              <a:gd name="connsiteY592" fmla="*/ 414724 h 3138673"/>
              <a:gd name="connsiteX593" fmla="*/ 1386038 w 6372177"/>
              <a:gd name="connsiteY593" fmla="*/ 405098 h 3138673"/>
              <a:gd name="connsiteX594" fmla="*/ 1347537 w 6372177"/>
              <a:gd name="connsiteY594" fmla="*/ 385848 h 3138673"/>
              <a:gd name="connsiteX595" fmla="*/ 1318661 w 6372177"/>
              <a:gd name="connsiteY595" fmla="*/ 366597 h 3138673"/>
              <a:gd name="connsiteX596" fmla="*/ 1270535 w 6372177"/>
              <a:gd name="connsiteY596" fmla="*/ 356972 h 3138673"/>
              <a:gd name="connsiteX597" fmla="*/ 1241659 w 6372177"/>
              <a:gd name="connsiteY597" fmla="*/ 347347 h 3138673"/>
              <a:gd name="connsiteX598" fmla="*/ 1183907 w 6372177"/>
              <a:gd name="connsiteY598" fmla="*/ 337721 h 3138673"/>
              <a:gd name="connsiteX599" fmla="*/ 1039528 w 6372177"/>
              <a:gd name="connsiteY599" fmla="*/ 308846 h 3138673"/>
              <a:gd name="connsiteX600" fmla="*/ 683394 w 6372177"/>
              <a:gd name="connsiteY600" fmla="*/ 318471 h 3138673"/>
              <a:gd name="connsiteX601" fmla="*/ 644893 w 6372177"/>
              <a:gd name="connsiteY601" fmla="*/ 328096 h 3138673"/>
              <a:gd name="connsiteX602" fmla="*/ 539015 w 6372177"/>
              <a:gd name="connsiteY602" fmla="*/ 385848 h 3138673"/>
              <a:gd name="connsiteX603" fmla="*/ 452387 w 6372177"/>
              <a:gd name="connsiteY603" fmla="*/ 414724 h 3138673"/>
              <a:gd name="connsiteX604" fmla="*/ 413886 w 6372177"/>
              <a:gd name="connsiteY604" fmla="*/ 462850 h 3138673"/>
              <a:gd name="connsiteX605" fmla="*/ 385011 w 6372177"/>
              <a:gd name="connsiteY605" fmla="*/ 472475 h 3138673"/>
              <a:gd name="connsiteX606" fmla="*/ 336884 w 6372177"/>
              <a:gd name="connsiteY606" fmla="*/ 501351 h 3138673"/>
              <a:gd name="connsiteX607" fmla="*/ 231006 w 6372177"/>
              <a:gd name="connsiteY607" fmla="*/ 645730 h 3138673"/>
              <a:gd name="connsiteX608" fmla="*/ 211756 w 6372177"/>
              <a:gd name="connsiteY608" fmla="*/ 693856 h 3138673"/>
              <a:gd name="connsiteX609" fmla="*/ 192505 w 6372177"/>
              <a:gd name="connsiteY609" fmla="*/ 770858 h 3138673"/>
              <a:gd name="connsiteX610" fmla="*/ 240632 w 6372177"/>
              <a:gd name="connsiteY610" fmla="*/ 1232871 h 3138673"/>
              <a:gd name="connsiteX611" fmla="*/ 279133 w 6372177"/>
              <a:gd name="connsiteY611" fmla="*/ 1280997 h 3138673"/>
              <a:gd name="connsiteX612" fmla="*/ 288758 w 6372177"/>
              <a:gd name="connsiteY612" fmla="*/ 1348374 h 3138673"/>
              <a:gd name="connsiteX613" fmla="*/ 394636 w 6372177"/>
              <a:gd name="connsiteY613" fmla="*/ 1454252 h 3138673"/>
              <a:gd name="connsiteX614" fmla="*/ 500514 w 6372177"/>
              <a:gd name="connsiteY614" fmla="*/ 1560130 h 3138673"/>
              <a:gd name="connsiteX615" fmla="*/ 548640 w 6372177"/>
              <a:gd name="connsiteY615" fmla="*/ 1608256 h 3138673"/>
              <a:gd name="connsiteX616" fmla="*/ 606392 w 6372177"/>
              <a:gd name="connsiteY616" fmla="*/ 1675633 h 3138673"/>
              <a:gd name="connsiteX617" fmla="*/ 654518 w 6372177"/>
              <a:gd name="connsiteY617" fmla="*/ 1704509 h 3138673"/>
              <a:gd name="connsiteX618" fmla="*/ 702644 w 6372177"/>
              <a:gd name="connsiteY618" fmla="*/ 1743010 h 3138673"/>
              <a:gd name="connsiteX619" fmla="*/ 856648 w 6372177"/>
              <a:gd name="connsiteY619" fmla="*/ 1868138 h 3138673"/>
              <a:gd name="connsiteX620" fmla="*/ 904775 w 6372177"/>
              <a:gd name="connsiteY620" fmla="*/ 1887389 h 3138673"/>
              <a:gd name="connsiteX621" fmla="*/ 1164657 w 6372177"/>
              <a:gd name="connsiteY621" fmla="*/ 2031768 h 3138673"/>
              <a:gd name="connsiteX622" fmla="*/ 1520792 w 6372177"/>
              <a:gd name="connsiteY622" fmla="*/ 2156896 h 3138673"/>
              <a:gd name="connsiteX623" fmla="*/ 1607419 w 6372177"/>
              <a:gd name="connsiteY623" fmla="*/ 2166521 h 3138673"/>
              <a:gd name="connsiteX624" fmla="*/ 1838425 w 6372177"/>
              <a:gd name="connsiteY624" fmla="*/ 2253149 h 3138673"/>
              <a:gd name="connsiteX625" fmla="*/ 1915427 w 6372177"/>
              <a:gd name="connsiteY625" fmla="*/ 2272399 h 3138673"/>
              <a:gd name="connsiteX626" fmla="*/ 2002055 w 6372177"/>
              <a:gd name="connsiteY626" fmla="*/ 2291650 h 3138673"/>
              <a:gd name="connsiteX627" fmla="*/ 2204185 w 6372177"/>
              <a:gd name="connsiteY627" fmla="*/ 2349401 h 3138673"/>
              <a:gd name="connsiteX628" fmla="*/ 2338939 w 6372177"/>
              <a:gd name="connsiteY628" fmla="*/ 2397528 h 3138673"/>
              <a:gd name="connsiteX629" fmla="*/ 2483318 w 6372177"/>
              <a:gd name="connsiteY629" fmla="*/ 2426404 h 3138673"/>
              <a:gd name="connsiteX630" fmla="*/ 2762451 w 6372177"/>
              <a:gd name="connsiteY630" fmla="*/ 2522656 h 3138673"/>
              <a:gd name="connsiteX631" fmla="*/ 2877954 w 6372177"/>
              <a:gd name="connsiteY631" fmla="*/ 2532281 h 3138673"/>
              <a:gd name="connsiteX632" fmla="*/ 3195587 w 6372177"/>
              <a:gd name="connsiteY632" fmla="*/ 2628534 h 3138673"/>
              <a:gd name="connsiteX633" fmla="*/ 3349592 w 6372177"/>
              <a:gd name="connsiteY633" fmla="*/ 2695911 h 3138673"/>
              <a:gd name="connsiteX634" fmla="*/ 3474720 w 6372177"/>
              <a:gd name="connsiteY634" fmla="*/ 2724787 h 3138673"/>
              <a:gd name="connsiteX635" fmla="*/ 4042611 w 6372177"/>
              <a:gd name="connsiteY635" fmla="*/ 2811414 h 3138673"/>
              <a:gd name="connsiteX636" fmla="*/ 4389120 w 6372177"/>
              <a:gd name="connsiteY636" fmla="*/ 2859540 h 3138673"/>
              <a:gd name="connsiteX637" fmla="*/ 4494998 w 6372177"/>
              <a:gd name="connsiteY637" fmla="*/ 2869166 h 3138673"/>
              <a:gd name="connsiteX638" fmla="*/ 4668253 w 6372177"/>
              <a:gd name="connsiteY638" fmla="*/ 2898041 h 3138673"/>
              <a:gd name="connsiteX639" fmla="*/ 4870383 w 6372177"/>
              <a:gd name="connsiteY639" fmla="*/ 2917292 h 3138673"/>
              <a:gd name="connsiteX640" fmla="*/ 4928135 w 6372177"/>
              <a:gd name="connsiteY640" fmla="*/ 2926917 h 3138673"/>
              <a:gd name="connsiteX641" fmla="*/ 5226518 w 6372177"/>
              <a:gd name="connsiteY641" fmla="*/ 2936542 h 3138673"/>
              <a:gd name="connsiteX642" fmla="*/ 5505651 w 6372177"/>
              <a:gd name="connsiteY642" fmla="*/ 2965418 h 3138673"/>
              <a:gd name="connsiteX643" fmla="*/ 5659655 w 6372177"/>
              <a:gd name="connsiteY643" fmla="*/ 2984669 h 3138673"/>
              <a:gd name="connsiteX644" fmla="*/ 6169794 w 6372177"/>
              <a:gd name="connsiteY644" fmla="*/ 2965418 h 3138673"/>
              <a:gd name="connsiteX645" fmla="*/ 6217920 w 6372177"/>
              <a:gd name="connsiteY645" fmla="*/ 2946168 h 3138673"/>
              <a:gd name="connsiteX646" fmla="*/ 6285297 w 6372177"/>
              <a:gd name="connsiteY646" fmla="*/ 2907667 h 3138673"/>
              <a:gd name="connsiteX647" fmla="*/ 6352674 w 6372177"/>
              <a:gd name="connsiteY647" fmla="*/ 2869166 h 3138673"/>
              <a:gd name="connsiteX648" fmla="*/ 6371924 w 6372177"/>
              <a:gd name="connsiteY648" fmla="*/ 2792164 h 3138673"/>
              <a:gd name="connsiteX649" fmla="*/ 6333423 w 6372177"/>
              <a:gd name="connsiteY649" fmla="*/ 2513031 h 3138673"/>
              <a:gd name="connsiteX650" fmla="*/ 6285297 w 6372177"/>
              <a:gd name="connsiteY650" fmla="*/ 2426404 h 3138673"/>
              <a:gd name="connsiteX651" fmla="*/ 6246796 w 6372177"/>
              <a:gd name="connsiteY651" fmla="*/ 2387902 h 3138673"/>
              <a:gd name="connsiteX652" fmla="*/ 6227545 w 6372177"/>
              <a:gd name="connsiteY652" fmla="*/ 2320526 h 3138673"/>
              <a:gd name="connsiteX653" fmla="*/ 6189044 w 6372177"/>
              <a:gd name="connsiteY653" fmla="*/ 2272399 h 3138673"/>
              <a:gd name="connsiteX654" fmla="*/ 6160168 w 6372177"/>
              <a:gd name="connsiteY654" fmla="*/ 2224273 h 3138673"/>
              <a:gd name="connsiteX655" fmla="*/ 6083166 w 6372177"/>
              <a:gd name="connsiteY655" fmla="*/ 2128020 h 3138673"/>
              <a:gd name="connsiteX656" fmla="*/ 6044665 w 6372177"/>
              <a:gd name="connsiteY656" fmla="*/ 2079894 h 3138673"/>
              <a:gd name="connsiteX657" fmla="*/ 6015790 w 6372177"/>
              <a:gd name="connsiteY657" fmla="*/ 2022142 h 3138673"/>
              <a:gd name="connsiteX658" fmla="*/ 5958038 w 6372177"/>
              <a:gd name="connsiteY658" fmla="*/ 1974016 h 3138673"/>
              <a:gd name="connsiteX659" fmla="*/ 5929162 w 6372177"/>
              <a:gd name="connsiteY659" fmla="*/ 1935515 h 3138673"/>
              <a:gd name="connsiteX660" fmla="*/ 5881036 w 6372177"/>
              <a:gd name="connsiteY660" fmla="*/ 1916265 h 3138673"/>
              <a:gd name="connsiteX661" fmla="*/ 5842535 w 6372177"/>
              <a:gd name="connsiteY661" fmla="*/ 1897014 h 3138673"/>
              <a:gd name="connsiteX662" fmla="*/ 5794408 w 6372177"/>
              <a:gd name="connsiteY662" fmla="*/ 1858513 h 3138673"/>
              <a:gd name="connsiteX663" fmla="*/ 5669280 w 6372177"/>
              <a:gd name="connsiteY663" fmla="*/ 1800761 h 3138673"/>
              <a:gd name="connsiteX664" fmla="*/ 5582653 w 6372177"/>
              <a:gd name="connsiteY664" fmla="*/ 1743010 h 3138673"/>
              <a:gd name="connsiteX665" fmla="*/ 5380522 w 6372177"/>
              <a:gd name="connsiteY665" fmla="*/ 1666008 h 3138673"/>
              <a:gd name="connsiteX666" fmla="*/ 5265019 w 6372177"/>
              <a:gd name="connsiteY666" fmla="*/ 1598631 h 3138673"/>
              <a:gd name="connsiteX667" fmla="*/ 5120640 w 6372177"/>
              <a:gd name="connsiteY667" fmla="*/ 1550505 h 3138673"/>
              <a:gd name="connsiteX668" fmla="*/ 5034013 w 6372177"/>
              <a:gd name="connsiteY668" fmla="*/ 1521629 h 3138673"/>
              <a:gd name="connsiteX669" fmla="*/ 4889634 w 6372177"/>
              <a:gd name="connsiteY669" fmla="*/ 1483128 h 3138673"/>
              <a:gd name="connsiteX670" fmla="*/ 4841507 w 6372177"/>
              <a:gd name="connsiteY670" fmla="*/ 1463877 h 3138673"/>
              <a:gd name="connsiteX671" fmla="*/ 4754880 w 6372177"/>
              <a:gd name="connsiteY671" fmla="*/ 1435001 h 3138673"/>
              <a:gd name="connsiteX672" fmla="*/ 4600876 w 6372177"/>
              <a:gd name="connsiteY672" fmla="*/ 1348374 h 3138673"/>
              <a:gd name="connsiteX673" fmla="*/ 4533499 w 6372177"/>
              <a:gd name="connsiteY673" fmla="*/ 1309873 h 3138673"/>
              <a:gd name="connsiteX674" fmla="*/ 4456497 w 6372177"/>
              <a:gd name="connsiteY674" fmla="*/ 1300248 h 3138673"/>
              <a:gd name="connsiteX675" fmla="*/ 4215865 w 6372177"/>
              <a:gd name="connsiteY675" fmla="*/ 1203995 h 3138673"/>
              <a:gd name="connsiteX676" fmla="*/ 4090737 w 6372177"/>
              <a:gd name="connsiteY676" fmla="*/ 1146244 h 3138673"/>
              <a:gd name="connsiteX677" fmla="*/ 4004110 w 6372177"/>
              <a:gd name="connsiteY677" fmla="*/ 1136618 h 3138673"/>
              <a:gd name="connsiteX678" fmla="*/ 3676851 w 6372177"/>
              <a:gd name="connsiteY678" fmla="*/ 1021115 h 3138673"/>
              <a:gd name="connsiteX679" fmla="*/ 3590223 w 6372177"/>
              <a:gd name="connsiteY679" fmla="*/ 1011490 h 3138673"/>
              <a:gd name="connsiteX680" fmla="*/ 3407343 w 6372177"/>
              <a:gd name="connsiteY680" fmla="*/ 953738 h 3138673"/>
              <a:gd name="connsiteX681" fmla="*/ 3330341 w 6372177"/>
              <a:gd name="connsiteY681" fmla="*/ 924862 h 3138673"/>
              <a:gd name="connsiteX682" fmla="*/ 3243714 w 6372177"/>
              <a:gd name="connsiteY682" fmla="*/ 905612 h 3138673"/>
              <a:gd name="connsiteX683" fmla="*/ 2954956 w 6372177"/>
              <a:gd name="connsiteY683" fmla="*/ 828610 h 3138673"/>
              <a:gd name="connsiteX684" fmla="*/ 2839453 w 6372177"/>
              <a:gd name="connsiteY684" fmla="*/ 790109 h 3138673"/>
              <a:gd name="connsiteX685" fmla="*/ 2752825 w 6372177"/>
              <a:gd name="connsiteY685" fmla="*/ 770858 h 3138673"/>
              <a:gd name="connsiteX686" fmla="*/ 2473693 w 6372177"/>
              <a:gd name="connsiteY686" fmla="*/ 684231 h 3138673"/>
              <a:gd name="connsiteX687" fmla="*/ 2223436 w 6372177"/>
              <a:gd name="connsiteY687" fmla="*/ 616854 h 3138673"/>
              <a:gd name="connsiteX688" fmla="*/ 2136808 w 6372177"/>
              <a:gd name="connsiteY688" fmla="*/ 587978 h 3138673"/>
              <a:gd name="connsiteX689" fmla="*/ 2050181 w 6372177"/>
              <a:gd name="connsiteY689" fmla="*/ 539852 h 3138673"/>
              <a:gd name="connsiteX690" fmla="*/ 2011680 w 6372177"/>
              <a:gd name="connsiteY690" fmla="*/ 530227 h 3138673"/>
              <a:gd name="connsiteX691" fmla="*/ 1944303 w 6372177"/>
              <a:gd name="connsiteY691" fmla="*/ 501351 h 3138673"/>
              <a:gd name="connsiteX692" fmla="*/ 1867301 w 6372177"/>
              <a:gd name="connsiteY692" fmla="*/ 491726 h 3138673"/>
              <a:gd name="connsiteX693" fmla="*/ 1819175 w 6372177"/>
              <a:gd name="connsiteY693" fmla="*/ 482100 h 3138673"/>
              <a:gd name="connsiteX694" fmla="*/ 1771048 w 6372177"/>
              <a:gd name="connsiteY694" fmla="*/ 453225 h 3138673"/>
              <a:gd name="connsiteX695" fmla="*/ 1722922 w 6372177"/>
              <a:gd name="connsiteY695" fmla="*/ 443599 h 3138673"/>
              <a:gd name="connsiteX696" fmla="*/ 1636295 w 6372177"/>
              <a:gd name="connsiteY696" fmla="*/ 424349 h 3138673"/>
              <a:gd name="connsiteX697" fmla="*/ 1568918 w 6372177"/>
              <a:gd name="connsiteY697" fmla="*/ 395473 h 3138673"/>
              <a:gd name="connsiteX698" fmla="*/ 1482291 w 6372177"/>
              <a:gd name="connsiteY698" fmla="*/ 376222 h 3138673"/>
              <a:gd name="connsiteX699" fmla="*/ 1328286 w 6372177"/>
              <a:gd name="connsiteY699" fmla="*/ 356972 h 3138673"/>
              <a:gd name="connsiteX700" fmla="*/ 1193533 w 6372177"/>
              <a:gd name="connsiteY700" fmla="*/ 308846 h 3138673"/>
              <a:gd name="connsiteX701" fmla="*/ 1145406 w 6372177"/>
              <a:gd name="connsiteY701" fmla="*/ 299220 h 3138673"/>
              <a:gd name="connsiteX702" fmla="*/ 1097280 w 6372177"/>
              <a:gd name="connsiteY702" fmla="*/ 279970 h 3138673"/>
              <a:gd name="connsiteX703" fmla="*/ 1049154 w 6372177"/>
              <a:gd name="connsiteY703" fmla="*/ 270345 h 3138673"/>
              <a:gd name="connsiteX704" fmla="*/ 972152 w 6372177"/>
              <a:gd name="connsiteY704" fmla="*/ 241469 h 3138673"/>
              <a:gd name="connsiteX705" fmla="*/ 914400 w 6372177"/>
              <a:gd name="connsiteY705" fmla="*/ 231844 h 3138673"/>
              <a:gd name="connsiteX706" fmla="*/ 818147 w 6372177"/>
              <a:gd name="connsiteY706" fmla="*/ 193342 h 3138673"/>
              <a:gd name="connsiteX707" fmla="*/ 779646 w 6372177"/>
              <a:gd name="connsiteY707" fmla="*/ 183717 h 3138673"/>
              <a:gd name="connsiteX708" fmla="*/ 625642 w 6372177"/>
              <a:gd name="connsiteY708" fmla="*/ 174092 h 313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6372177" h="3138673">
                <a:moveTo>
                  <a:pt x="1106905" y="482100"/>
                </a:moveTo>
                <a:lnTo>
                  <a:pt x="558265" y="510976"/>
                </a:lnTo>
                <a:cubicBezTo>
                  <a:pt x="529304" y="513293"/>
                  <a:pt x="500514" y="517393"/>
                  <a:pt x="471638" y="520601"/>
                </a:cubicBezTo>
                <a:cubicBezTo>
                  <a:pt x="452387" y="527018"/>
                  <a:pt x="433463" y="534513"/>
                  <a:pt x="413886" y="539852"/>
                </a:cubicBezTo>
                <a:cubicBezTo>
                  <a:pt x="398103" y="544157"/>
                  <a:pt x="381631" y="545509"/>
                  <a:pt x="365760" y="549477"/>
                </a:cubicBezTo>
                <a:cubicBezTo>
                  <a:pt x="346423" y="554311"/>
                  <a:pt x="313218" y="567756"/>
                  <a:pt x="298383" y="578353"/>
                </a:cubicBezTo>
                <a:cubicBezTo>
                  <a:pt x="287306" y="586265"/>
                  <a:pt x="279842" y="598370"/>
                  <a:pt x="269507" y="607229"/>
                </a:cubicBezTo>
                <a:cubicBezTo>
                  <a:pt x="257327" y="617669"/>
                  <a:pt x="242350" y="624761"/>
                  <a:pt x="231006" y="636105"/>
                </a:cubicBezTo>
                <a:cubicBezTo>
                  <a:pt x="191157" y="675954"/>
                  <a:pt x="189142" y="696805"/>
                  <a:pt x="154004" y="741982"/>
                </a:cubicBezTo>
                <a:cubicBezTo>
                  <a:pt x="145647" y="752727"/>
                  <a:pt x="133987" y="760523"/>
                  <a:pt x="125128" y="770858"/>
                </a:cubicBezTo>
                <a:cubicBezTo>
                  <a:pt x="114688" y="783038"/>
                  <a:pt x="105878" y="796525"/>
                  <a:pt x="96253" y="809359"/>
                </a:cubicBezTo>
                <a:cubicBezTo>
                  <a:pt x="66809" y="897685"/>
                  <a:pt x="116028" y="760183"/>
                  <a:pt x="57752" y="876736"/>
                </a:cubicBezTo>
                <a:cubicBezTo>
                  <a:pt x="41468" y="909304"/>
                  <a:pt x="35917" y="947406"/>
                  <a:pt x="28876" y="982614"/>
                </a:cubicBezTo>
                <a:cubicBezTo>
                  <a:pt x="17324" y="1144351"/>
                  <a:pt x="7850" y="1150792"/>
                  <a:pt x="48126" y="1338749"/>
                </a:cubicBezTo>
                <a:cubicBezTo>
                  <a:pt x="52046" y="1357042"/>
                  <a:pt x="66274" y="1371549"/>
                  <a:pt x="77002" y="1386875"/>
                </a:cubicBezTo>
                <a:cubicBezTo>
                  <a:pt x="129363" y="1461676"/>
                  <a:pt x="108724" y="1420143"/>
                  <a:pt x="192505" y="1492753"/>
                </a:cubicBezTo>
                <a:cubicBezTo>
                  <a:pt x="216507" y="1513555"/>
                  <a:pt x="236212" y="1538951"/>
                  <a:pt x="259882" y="1560130"/>
                </a:cubicBezTo>
                <a:cubicBezTo>
                  <a:pt x="297231" y="1593548"/>
                  <a:pt x="336884" y="1624298"/>
                  <a:pt x="375385" y="1656382"/>
                </a:cubicBezTo>
                <a:cubicBezTo>
                  <a:pt x="394636" y="1672424"/>
                  <a:pt x="411649" y="1691616"/>
                  <a:pt x="433137" y="1704509"/>
                </a:cubicBezTo>
                <a:cubicBezTo>
                  <a:pt x="449179" y="1714134"/>
                  <a:pt x="464530" y="1725018"/>
                  <a:pt x="481263" y="1733385"/>
                </a:cubicBezTo>
                <a:cubicBezTo>
                  <a:pt x="490338" y="1737922"/>
                  <a:pt x="501206" y="1738200"/>
                  <a:pt x="510139" y="1743010"/>
                </a:cubicBezTo>
                <a:cubicBezTo>
                  <a:pt x="543083" y="1760749"/>
                  <a:pt x="574142" y="1781790"/>
                  <a:pt x="606392" y="1800761"/>
                </a:cubicBezTo>
                <a:cubicBezTo>
                  <a:pt x="628688" y="1813876"/>
                  <a:pt x="648673" y="1832988"/>
                  <a:pt x="673768" y="1839262"/>
                </a:cubicBezTo>
                <a:cubicBezTo>
                  <a:pt x="749651" y="1858233"/>
                  <a:pt x="758279" y="1861107"/>
                  <a:pt x="837398" y="1877764"/>
                </a:cubicBezTo>
                <a:cubicBezTo>
                  <a:pt x="869416" y="1884505"/>
                  <a:pt x="901260" y="1892387"/>
                  <a:pt x="933651" y="1897014"/>
                </a:cubicBezTo>
                <a:cubicBezTo>
                  <a:pt x="968733" y="1902026"/>
                  <a:pt x="1004236" y="1903431"/>
                  <a:pt x="1039528" y="1906639"/>
                </a:cubicBezTo>
                <a:cubicBezTo>
                  <a:pt x="1180617" y="1941912"/>
                  <a:pt x="1058605" y="1916248"/>
                  <a:pt x="1260910" y="1935515"/>
                </a:cubicBezTo>
                <a:cubicBezTo>
                  <a:pt x="1280338" y="1937365"/>
                  <a:pt x="1299490" y="1941488"/>
                  <a:pt x="1318661" y="1945140"/>
                </a:cubicBezTo>
                <a:cubicBezTo>
                  <a:pt x="1366874" y="1954323"/>
                  <a:pt x="1415181" y="1963139"/>
                  <a:pt x="1463040" y="1974016"/>
                </a:cubicBezTo>
                <a:cubicBezTo>
                  <a:pt x="1485817" y="1979193"/>
                  <a:pt x="1507202" y="1990688"/>
                  <a:pt x="1530417" y="1993267"/>
                </a:cubicBezTo>
                <a:cubicBezTo>
                  <a:pt x="1594273" y="2000362"/>
                  <a:pt x="1658784" y="1999119"/>
                  <a:pt x="1722922" y="2002892"/>
                </a:cubicBezTo>
                <a:cubicBezTo>
                  <a:pt x="1767877" y="2005536"/>
                  <a:pt x="1812758" y="2009309"/>
                  <a:pt x="1857676" y="2012517"/>
                </a:cubicBezTo>
                <a:cubicBezTo>
                  <a:pt x="1941095" y="2031768"/>
                  <a:pt x="2023182" y="2058162"/>
                  <a:pt x="2107933" y="2070269"/>
                </a:cubicBezTo>
                <a:cubicBezTo>
                  <a:pt x="2200917" y="2083552"/>
                  <a:pt x="2152798" y="2077080"/>
                  <a:pt x="2252312" y="2089519"/>
                </a:cubicBezTo>
                <a:cubicBezTo>
                  <a:pt x="2310063" y="2108770"/>
                  <a:pt x="2365970" y="2134855"/>
                  <a:pt x="2425566" y="2147271"/>
                </a:cubicBezTo>
                <a:cubicBezTo>
                  <a:pt x="2678783" y="2200024"/>
                  <a:pt x="2578708" y="2184274"/>
                  <a:pt x="2723950" y="2205022"/>
                </a:cubicBezTo>
                <a:cubicBezTo>
                  <a:pt x="2923651" y="2279910"/>
                  <a:pt x="2672496" y="2192916"/>
                  <a:pt x="2887579" y="2243524"/>
                </a:cubicBezTo>
                <a:cubicBezTo>
                  <a:pt x="2914263" y="2249803"/>
                  <a:pt x="2938381" y="2264337"/>
                  <a:pt x="2964581" y="2272399"/>
                </a:cubicBezTo>
                <a:cubicBezTo>
                  <a:pt x="2980217" y="2277210"/>
                  <a:pt x="2996766" y="2278346"/>
                  <a:pt x="3012707" y="2282025"/>
                </a:cubicBezTo>
                <a:cubicBezTo>
                  <a:pt x="3133366" y="2309869"/>
                  <a:pt x="3044957" y="2294882"/>
                  <a:pt x="3157086" y="2310900"/>
                </a:cubicBezTo>
                <a:cubicBezTo>
                  <a:pt x="3218046" y="2330151"/>
                  <a:pt x="3281208" y="2343470"/>
                  <a:pt x="3339966" y="2368652"/>
                </a:cubicBezTo>
                <a:cubicBezTo>
                  <a:pt x="3362425" y="2378277"/>
                  <a:pt x="3383270" y="2393341"/>
                  <a:pt x="3407343" y="2397528"/>
                </a:cubicBezTo>
                <a:cubicBezTo>
                  <a:pt x="3458017" y="2406341"/>
                  <a:pt x="3510080" y="2402996"/>
                  <a:pt x="3561347" y="2407153"/>
                </a:cubicBezTo>
                <a:cubicBezTo>
                  <a:pt x="3940799" y="2437920"/>
                  <a:pt x="3582590" y="2418540"/>
                  <a:pt x="3984859" y="2436029"/>
                </a:cubicBezTo>
                <a:cubicBezTo>
                  <a:pt x="4016943" y="2442446"/>
                  <a:pt x="4048475" y="2452948"/>
                  <a:pt x="4081112" y="2455279"/>
                </a:cubicBezTo>
                <a:cubicBezTo>
                  <a:pt x="4094307" y="2456221"/>
                  <a:pt x="4106407" y="2444877"/>
                  <a:pt x="4119613" y="2445654"/>
                </a:cubicBezTo>
                <a:cubicBezTo>
                  <a:pt x="4161740" y="2448132"/>
                  <a:pt x="4202643" y="2461968"/>
                  <a:pt x="4244741" y="2464905"/>
                </a:cubicBezTo>
                <a:cubicBezTo>
                  <a:pt x="4340814" y="2471608"/>
                  <a:pt x="4437246" y="2471322"/>
                  <a:pt x="4533499" y="2474530"/>
                </a:cubicBezTo>
                <a:cubicBezTo>
                  <a:pt x="4730216" y="2499119"/>
                  <a:pt x="4514009" y="2474518"/>
                  <a:pt x="4918510" y="2493780"/>
                </a:cubicBezTo>
                <a:cubicBezTo>
                  <a:pt x="4950718" y="2495314"/>
                  <a:pt x="4982678" y="2500197"/>
                  <a:pt x="5014762" y="2503406"/>
                </a:cubicBezTo>
                <a:cubicBezTo>
                  <a:pt x="5023096" y="2505489"/>
                  <a:pt x="5071400" y="2516519"/>
                  <a:pt x="5082139" y="2522656"/>
                </a:cubicBezTo>
                <a:cubicBezTo>
                  <a:pt x="5120062" y="2544326"/>
                  <a:pt x="5153815" y="2590892"/>
                  <a:pt x="5197642" y="2599658"/>
                </a:cubicBezTo>
                <a:cubicBezTo>
                  <a:pt x="5213684" y="2602867"/>
                  <a:pt x="5229798" y="2605735"/>
                  <a:pt x="5245768" y="2609284"/>
                </a:cubicBezTo>
                <a:cubicBezTo>
                  <a:pt x="5289414" y="2618983"/>
                  <a:pt x="5294026" y="2622160"/>
                  <a:pt x="5342021" y="2638159"/>
                </a:cubicBezTo>
                <a:lnTo>
                  <a:pt x="5370897" y="2647785"/>
                </a:lnTo>
                <a:lnTo>
                  <a:pt x="5573027" y="2628534"/>
                </a:lnTo>
                <a:cubicBezTo>
                  <a:pt x="5592424" y="2626379"/>
                  <a:pt x="5611370" y="2620952"/>
                  <a:pt x="5630779" y="2618909"/>
                </a:cubicBezTo>
                <a:cubicBezTo>
                  <a:pt x="5672382" y="2614530"/>
                  <a:pt x="5714198" y="2612492"/>
                  <a:pt x="5755907" y="2609284"/>
                </a:cubicBezTo>
                <a:cubicBezTo>
                  <a:pt x="5768741" y="2602867"/>
                  <a:pt x="5781296" y="2595861"/>
                  <a:pt x="5794408" y="2590033"/>
                </a:cubicBezTo>
                <a:cubicBezTo>
                  <a:pt x="5810197" y="2583016"/>
                  <a:pt x="5827081" y="2578509"/>
                  <a:pt x="5842535" y="2570782"/>
                </a:cubicBezTo>
                <a:cubicBezTo>
                  <a:pt x="5898380" y="2542860"/>
                  <a:pt x="5842421" y="2557590"/>
                  <a:pt x="5909912" y="2532281"/>
                </a:cubicBezTo>
                <a:cubicBezTo>
                  <a:pt x="5922298" y="2527636"/>
                  <a:pt x="5935579" y="2525864"/>
                  <a:pt x="5948413" y="2522656"/>
                </a:cubicBezTo>
                <a:cubicBezTo>
                  <a:pt x="5975623" y="2502248"/>
                  <a:pt x="5992830" y="2496017"/>
                  <a:pt x="6006164" y="2464905"/>
                </a:cubicBezTo>
                <a:cubicBezTo>
                  <a:pt x="6011375" y="2452746"/>
                  <a:pt x="6012581" y="2439238"/>
                  <a:pt x="6015790" y="2426404"/>
                </a:cubicBezTo>
                <a:cubicBezTo>
                  <a:pt x="6026634" y="2312542"/>
                  <a:pt x="6047878" y="2211459"/>
                  <a:pt x="6025415" y="2099145"/>
                </a:cubicBezTo>
                <a:cubicBezTo>
                  <a:pt x="6014084" y="2042488"/>
                  <a:pt x="5999629" y="2041990"/>
                  <a:pt x="5977288" y="2002892"/>
                </a:cubicBezTo>
                <a:cubicBezTo>
                  <a:pt x="5970169" y="1990434"/>
                  <a:pt x="5968184" y="1974537"/>
                  <a:pt x="5958038" y="1964391"/>
                </a:cubicBezTo>
                <a:cubicBezTo>
                  <a:pt x="5944809" y="1951162"/>
                  <a:pt x="5926943" y="1943256"/>
                  <a:pt x="5909912" y="1935515"/>
                </a:cubicBezTo>
                <a:cubicBezTo>
                  <a:pt x="5891439" y="1927118"/>
                  <a:pt x="5871411" y="1922682"/>
                  <a:pt x="5852160" y="1916265"/>
                </a:cubicBezTo>
                <a:cubicBezTo>
                  <a:pt x="5842535" y="1913057"/>
                  <a:pt x="5832093" y="1911673"/>
                  <a:pt x="5823284" y="1906639"/>
                </a:cubicBezTo>
                <a:cubicBezTo>
                  <a:pt x="5800825" y="1893805"/>
                  <a:pt x="5779043" y="1879706"/>
                  <a:pt x="5755907" y="1868138"/>
                </a:cubicBezTo>
                <a:cubicBezTo>
                  <a:pt x="5740453" y="1860411"/>
                  <a:pt x="5723959" y="1854955"/>
                  <a:pt x="5707781" y="1848888"/>
                </a:cubicBezTo>
                <a:cubicBezTo>
                  <a:pt x="5698281" y="1845325"/>
                  <a:pt x="5687980" y="1843799"/>
                  <a:pt x="5678905" y="1839262"/>
                </a:cubicBezTo>
                <a:cubicBezTo>
                  <a:pt x="5662172" y="1830896"/>
                  <a:pt x="5648527" y="1816303"/>
                  <a:pt x="5630779" y="1810387"/>
                </a:cubicBezTo>
                <a:cubicBezTo>
                  <a:pt x="5599738" y="1800040"/>
                  <a:pt x="5566519" y="1797992"/>
                  <a:pt x="5534526" y="1791136"/>
                </a:cubicBezTo>
                <a:cubicBezTo>
                  <a:pt x="5443769" y="1771688"/>
                  <a:pt x="5560994" y="1790792"/>
                  <a:pt x="5428648" y="1771886"/>
                </a:cubicBezTo>
                <a:cubicBezTo>
                  <a:pt x="5415814" y="1765469"/>
                  <a:pt x="5403943" y="1756577"/>
                  <a:pt x="5390147" y="1752635"/>
                </a:cubicBezTo>
                <a:cubicBezTo>
                  <a:pt x="5364450" y="1745293"/>
                  <a:pt x="5272670" y="1729379"/>
                  <a:pt x="5236143" y="1723759"/>
                </a:cubicBezTo>
                <a:cubicBezTo>
                  <a:pt x="5213720" y="1720309"/>
                  <a:pt x="5191087" y="1718192"/>
                  <a:pt x="5168766" y="1714134"/>
                </a:cubicBezTo>
                <a:cubicBezTo>
                  <a:pt x="5155751" y="1711768"/>
                  <a:pt x="5143179" y="1707379"/>
                  <a:pt x="5130265" y="1704509"/>
                </a:cubicBezTo>
                <a:cubicBezTo>
                  <a:pt x="5114295" y="1700960"/>
                  <a:pt x="5097922" y="1699189"/>
                  <a:pt x="5082139" y="1694884"/>
                </a:cubicBezTo>
                <a:cubicBezTo>
                  <a:pt x="5062562" y="1689545"/>
                  <a:pt x="5043964" y="1680972"/>
                  <a:pt x="5024387" y="1675633"/>
                </a:cubicBezTo>
                <a:cubicBezTo>
                  <a:pt x="4970659" y="1660980"/>
                  <a:pt x="4976252" y="1670130"/>
                  <a:pt x="4918510" y="1656382"/>
                </a:cubicBezTo>
                <a:cubicBezTo>
                  <a:pt x="4889607" y="1649500"/>
                  <a:pt x="4766350" y="1618619"/>
                  <a:pt x="4716379" y="1598631"/>
                </a:cubicBezTo>
                <a:cubicBezTo>
                  <a:pt x="4644198" y="1569759"/>
                  <a:pt x="4713453" y="1584690"/>
                  <a:pt x="4620126" y="1560130"/>
                </a:cubicBezTo>
                <a:cubicBezTo>
                  <a:pt x="4578730" y="1549236"/>
                  <a:pt x="4536242" y="1542711"/>
                  <a:pt x="4494998" y="1531254"/>
                </a:cubicBezTo>
                <a:cubicBezTo>
                  <a:pt x="4391671" y="1502552"/>
                  <a:pt x="4505966" y="1519718"/>
                  <a:pt x="4389120" y="1492753"/>
                </a:cubicBezTo>
                <a:cubicBezTo>
                  <a:pt x="4367014" y="1487652"/>
                  <a:pt x="4344202" y="1486336"/>
                  <a:pt x="4321743" y="1483128"/>
                </a:cubicBezTo>
                <a:cubicBezTo>
                  <a:pt x="4252764" y="1453565"/>
                  <a:pt x="4172405" y="1416419"/>
                  <a:pt x="4100362" y="1406126"/>
                </a:cubicBezTo>
                <a:lnTo>
                  <a:pt x="4032985" y="1396500"/>
                </a:lnTo>
                <a:cubicBezTo>
                  <a:pt x="4013735" y="1386875"/>
                  <a:pt x="3995805" y="1373954"/>
                  <a:pt x="3975234" y="1367625"/>
                </a:cubicBezTo>
                <a:cubicBezTo>
                  <a:pt x="3868473" y="1334775"/>
                  <a:pt x="3945195" y="1375952"/>
                  <a:pt x="3869356" y="1348374"/>
                </a:cubicBezTo>
                <a:cubicBezTo>
                  <a:pt x="3744371" y="1302925"/>
                  <a:pt x="3850290" y="1331575"/>
                  <a:pt x="3763478" y="1309873"/>
                </a:cubicBezTo>
                <a:cubicBezTo>
                  <a:pt x="3633991" y="1245128"/>
                  <a:pt x="3826103" y="1336965"/>
                  <a:pt x="3676851" y="1280997"/>
                </a:cubicBezTo>
                <a:cubicBezTo>
                  <a:pt x="3666019" y="1276935"/>
                  <a:pt x="3658131" y="1267286"/>
                  <a:pt x="3647975" y="1261747"/>
                </a:cubicBezTo>
                <a:cubicBezTo>
                  <a:pt x="3622782" y="1248006"/>
                  <a:pt x="3594850" y="1239164"/>
                  <a:pt x="3570973" y="1223246"/>
                </a:cubicBezTo>
                <a:cubicBezTo>
                  <a:pt x="3561348" y="1216829"/>
                  <a:pt x="3551510" y="1210719"/>
                  <a:pt x="3542097" y="1203995"/>
                </a:cubicBezTo>
                <a:cubicBezTo>
                  <a:pt x="3529043" y="1194671"/>
                  <a:pt x="3517945" y="1182293"/>
                  <a:pt x="3503596" y="1175119"/>
                </a:cubicBezTo>
                <a:cubicBezTo>
                  <a:pt x="3477636" y="1162139"/>
                  <a:pt x="3403602" y="1130684"/>
                  <a:pt x="3359217" y="1117368"/>
                </a:cubicBezTo>
                <a:cubicBezTo>
                  <a:pt x="3336844" y="1110656"/>
                  <a:pt x="3314299" y="1104534"/>
                  <a:pt x="3291840" y="1098117"/>
                </a:cubicBezTo>
                <a:cubicBezTo>
                  <a:pt x="3223690" y="1052685"/>
                  <a:pt x="3313214" y="1108708"/>
                  <a:pt x="3205213" y="1059616"/>
                </a:cubicBezTo>
                <a:cubicBezTo>
                  <a:pt x="3106098" y="1014563"/>
                  <a:pt x="3213847" y="1038849"/>
                  <a:pt x="3089710" y="1021115"/>
                </a:cubicBezTo>
                <a:cubicBezTo>
                  <a:pt x="3054417" y="1008281"/>
                  <a:pt x="3019459" y="994489"/>
                  <a:pt x="2983832" y="982614"/>
                </a:cubicBezTo>
                <a:cubicBezTo>
                  <a:pt x="2961673" y="975228"/>
                  <a:pt x="2938614" y="970750"/>
                  <a:pt x="2916455" y="963364"/>
                </a:cubicBezTo>
                <a:cubicBezTo>
                  <a:pt x="2900063" y="957900"/>
                  <a:pt x="2884719" y="949577"/>
                  <a:pt x="2868328" y="944113"/>
                </a:cubicBezTo>
                <a:cubicBezTo>
                  <a:pt x="2844864" y="936292"/>
                  <a:pt x="2804575" y="929945"/>
                  <a:pt x="2781701" y="924862"/>
                </a:cubicBezTo>
                <a:cubicBezTo>
                  <a:pt x="2768787" y="921992"/>
                  <a:pt x="2756034" y="918445"/>
                  <a:pt x="2743200" y="915237"/>
                </a:cubicBezTo>
                <a:cubicBezTo>
                  <a:pt x="2637001" y="851517"/>
                  <a:pt x="2730551" y="899477"/>
                  <a:pt x="2512194" y="857486"/>
                </a:cubicBezTo>
                <a:cubicBezTo>
                  <a:pt x="2307229" y="818070"/>
                  <a:pt x="2604422" y="855969"/>
                  <a:pt x="2358190" y="828610"/>
                </a:cubicBezTo>
                <a:cubicBezTo>
                  <a:pt x="2342148" y="822193"/>
                  <a:pt x="2326454" y="814823"/>
                  <a:pt x="2310063" y="809359"/>
                </a:cubicBezTo>
                <a:cubicBezTo>
                  <a:pt x="2289675" y="802563"/>
                  <a:pt x="2242506" y="793923"/>
                  <a:pt x="2223436" y="790109"/>
                </a:cubicBezTo>
                <a:cubicBezTo>
                  <a:pt x="2137774" y="755843"/>
                  <a:pt x="2206682" y="778249"/>
                  <a:pt x="2079057" y="761233"/>
                </a:cubicBezTo>
                <a:cubicBezTo>
                  <a:pt x="2062841" y="759071"/>
                  <a:pt x="2047068" y="754298"/>
                  <a:pt x="2030931" y="751608"/>
                </a:cubicBezTo>
                <a:cubicBezTo>
                  <a:pt x="2008553" y="747878"/>
                  <a:pt x="1985875" y="746040"/>
                  <a:pt x="1963554" y="741982"/>
                </a:cubicBezTo>
                <a:cubicBezTo>
                  <a:pt x="1950539" y="739616"/>
                  <a:pt x="1937816" y="735838"/>
                  <a:pt x="1925053" y="732357"/>
                </a:cubicBezTo>
                <a:cubicBezTo>
                  <a:pt x="1902518" y="726211"/>
                  <a:pt x="1880678" y="717166"/>
                  <a:pt x="1857676" y="713107"/>
                </a:cubicBezTo>
                <a:cubicBezTo>
                  <a:pt x="1825922" y="707503"/>
                  <a:pt x="1793507" y="706690"/>
                  <a:pt x="1761423" y="703481"/>
                </a:cubicBezTo>
                <a:cubicBezTo>
                  <a:pt x="1691782" y="673636"/>
                  <a:pt x="1685196" y="668606"/>
                  <a:pt x="1607419" y="645730"/>
                </a:cubicBezTo>
                <a:cubicBezTo>
                  <a:pt x="1582037" y="638265"/>
                  <a:pt x="1555243" y="635625"/>
                  <a:pt x="1530417" y="626479"/>
                </a:cubicBezTo>
                <a:cubicBezTo>
                  <a:pt x="1353801" y="561410"/>
                  <a:pt x="1496260" y="586322"/>
                  <a:pt x="1337912" y="568728"/>
                </a:cubicBezTo>
                <a:lnTo>
                  <a:pt x="789272" y="578353"/>
                </a:lnTo>
                <a:cubicBezTo>
                  <a:pt x="766596" y="579062"/>
                  <a:pt x="744497" y="586013"/>
                  <a:pt x="721895" y="587978"/>
                </a:cubicBezTo>
                <a:cubicBezTo>
                  <a:pt x="670654" y="592434"/>
                  <a:pt x="619226" y="594395"/>
                  <a:pt x="567891" y="597604"/>
                </a:cubicBezTo>
                <a:cubicBezTo>
                  <a:pt x="545432" y="604021"/>
                  <a:pt x="523174" y="611189"/>
                  <a:pt x="500514" y="616854"/>
                </a:cubicBezTo>
                <a:cubicBezTo>
                  <a:pt x="446154" y="630444"/>
                  <a:pt x="390042" y="637636"/>
                  <a:pt x="336884" y="655355"/>
                </a:cubicBezTo>
                <a:cubicBezTo>
                  <a:pt x="327259" y="658563"/>
                  <a:pt x="317083" y="660443"/>
                  <a:pt x="308008" y="664980"/>
                </a:cubicBezTo>
                <a:cubicBezTo>
                  <a:pt x="291275" y="673347"/>
                  <a:pt x="276615" y="685489"/>
                  <a:pt x="259882" y="693856"/>
                </a:cubicBezTo>
                <a:cubicBezTo>
                  <a:pt x="173429" y="737083"/>
                  <a:pt x="310563" y="651796"/>
                  <a:pt x="182880" y="722732"/>
                </a:cubicBezTo>
                <a:cubicBezTo>
                  <a:pt x="95477" y="771290"/>
                  <a:pt x="185393" y="737937"/>
                  <a:pt x="115503" y="761233"/>
                </a:cubicBezTo>
                <a:cubicBezTo>
                  <a:pt x="102669" y="774067"/>
                  <a:pt x="87070" y="784633"/>
                  <a:pt x="77002" y="799734"/>
                </a:cubicBezTo>
                <a:cubicBezTo>
                  <a:pt x="45751" y="846611"/>
                  <a:pt x="67370" y="841458"/>
                  <a:pt x="48126" y="886361"/>
                </a:cubicBezTo>
                <a:cubicBezTo>
                  <a:pt x="43569" y="896994"/>
                  <a:pt x="35293" y="905612"/>
                  <a:pt x="28876" y="915237"/>
                </a:cubicBezTo>
                <a:cubicBezTo>
                  <a:pt x="25668" y="944113"/>
                  <a:pt x="18134" y="972833"/>
                  <a:pt x="19251" y="1001865"/>
                </a:cubicBezTo>
                <a:cubicBezTo>
                  <a:pt x="21362" y="1056744"/>
                  <a:pt x="31398" y="1111036"/>
                  <a:pt x="38501" y="1165494"/>
                </a:cubicBezTo>
                <a:cubicBezTo>
                  <a:pt x="41025" y="1184846"/>
                  <a:pt x="42991" y="1204417"/>
                  <a:pt x="48126" y="1223246"/>
                </a:cubicBezTo>
                <a:cubicBezTo>
                  <a:pt x="62025" y="1274210"/>
                  <a:pt x="115183" y="1355888"/>
                  <a:pt x="134754" y="1386875"/>
                </a:cubicBezTo>
                <a:cubicBezTo>
                  <a:pt x="149492" y="1410210"/>
                  <a:pt x="164804" y="1433395"/>
                  <a:pt x="182880" y="1454252"/>
                </a:cubicBezTo>
                <a:cubicBezTo>
                  <a:pt x="206653" y="1481683"/>
                  <a:pt x="235866" y="1504036"/>
                  <a:pt x="259882" y="1531254"/>
                </a:cubicBezTo>
                <a:cubicBezTo>
                  <a:pt x="284085" y="1558684"/>
                  <a:pt x="300620" y="1592809"/>
                  <a:pt x="327259" y="1617881"/>
                </a:cubicBezTo>
                <a:cubicBezTo>
                  <a:pt x="355778" y="1644722"/>
                  <a:pt x="395819" y="1657565"/>
                  <a:pt x="423512" y="1685258"/>
                </a:cubicBezTo>
                <a:cubicBezTo>
                  <a:pt x="457542" y="1719288"/>
                  <a:pt x="477041" y="1765824"/>
                  <a:pt x="510139" y="1800761"/>
                </a:cubicBezTo>
                <a:cubicBezTo>
                  <a:pt x="535298" y="1827318"/>
                  <a:pt x="569886" y="1843325"/>
                  <a:pt x="596766" y="1868138"/>
                </a:cubicBezTo>
                <a:cubicBezTo>
                  <a:pt x="653446" y="1920458"/>
                  <a:pt x="705853" y="1977225"/>
                  <a:pt x="760396" y="2031768"/>
                </a:cubicBezTo>
                <a:cubicBezTo>
                  <a:pt x="918532" y="2189904"/>
                  <a:pt x="1014351" y="2291917"/>
                  <a:pt x="1260910" y="2426404"/>
                </a:cubicBezTo>
                <a:cubicBezTo>
                  <a:pt x="1531767" y="2574144"/>
                  <a:pt x="1181436" y="2387373"/>
                  <a:pt x="1501541" y="2541907"/>
                </a:cubicBezTo>
                <a:cubicBezTo>
                  <a:pt x="1550660" y="2565620"/>
                  <a:pt x="1598466" y="2592019"/>
                  <a:pt x="1645920" y="2618909"/>
                </a:cubicBezTo>
                <a:cubicBezTo>
                  <a:pt x="1694750" y="2646579"/>
                  <a:pt x="1739667" y="2681321"/>
                  <a:pt x="1790299" y="2705536"/>
                </a:cubicBezTo>
                <a:cubicBezTo>
                  <a:pt x="1887597" y="2752070"/>
                  <a:pt x="1988691" y="2790243"/>
                  <a:pt x="2088682" y="2830665"/>
                </a:cubicBezTo>
                <a:cubicBezTo>
                  <a:pt x="2139511" y="2851213"/>
                  <a:pt x="2189666" y="2874463"/>
                  <a:pt x="2242686" y="2888416"/>
                </a:cubicBezTo>
                <a:cubicBezTo>
                  <a:pt x="2303646" y="2904458"/>
                  <a:pt x="2365240" y="2918261"/>
                  <a:pt x="2425566" y="2936542"/>
                </a:cubicBezTo>
                <a:cubicBezTo>
                  <a:pt x="2471213" y="2950374"/>
                  <a:pt x="2514390" y="2971809"/>
                  <a:pt x="2560320" y="2984669"/>
                </a:cubicBezTo>
                <a:cubicBezTo>
                  <a:pt x="2623426" y="3002339"/>
                  <a:pt x="2765700" y="3015096"/>
                  <a:pt x="2820202" y="3023170"/>
                </a:cubicBezTo>
                <a:cubicBezTo>
                  <a:pt x="2909611" y="3036416"/>
                  <a:pt x="2926919" y="3047531"/>
                  <a:pt x="3012707" y="3052046"/>
                </a:cubicBezTo>
                <a:cubicBezTo>
                  <a:pt x="3105678" y="3056939"/>
                  <a:pt x="3198796" y="3058463"/>
                  <a:pt x="3291840" y="3061671"/>
                </a:cubicBezTo>
                <a:cubicBezTo>
                  <a:pt x="3511853" y="3121675"/>
                  <a:pt x="3353190" y="3086335"/>
                  <a:pt x="3744227" y="3109797"/>
                </a:cubicBezTo>
                <a:cubicBezTo>
                  <a:pt x="3880902" y="3117997"/>
                  <a:pt x="3932729" y="3124541"/>
                  <a:pt x="4081112" y="3138673"/>
                </a:cubicBezTo>
                <a:lnTo>
                  <a:pt x="4976261" y="3119422"/>
                </a:lnTo>
                <a:cubicBezTo>
                  <a:pt x="4993524" y="3118717"/>
                  <a:pt x="5008150" y="3106077"/>
                  <a:pt x="5024387" y="3100172"/>
                </a:cubicBezTo>
                <a:cubicBezTo>
                  <a:pt x="5108261" y="3069673"/>
                  <a:pt x="5053605" y="3090448"/>
                  <a:pt x="5120640" y="3071296"/>
                </a:cubicBezTo>
                <a:cubicBezTo>
                  <a:pt x="5189700" y="3051565"/>
                  <a:pt x="5099798" y="3071614"/>
                  <a:pt x="5197642" y="3052046"/>
                </a:cubicBezTo>
                <a:cubicBezTo>
                  <a:pt x="5269342" y="3004245"/>
                  <a:pt x="5181274" y="3065685"/>
                  <a:pt x="5255394" y="3003919"/>
                </a:cubicBezTo>
                <a:cubicBezTo>
                  <a:pt x="5264281" y="2996513"/>
                  <a:pt x="5275383" y="2992075"/>
                  <a:pt x="5284270" y="2984669"/>
                </a:cubicBezTo>
                <a:cubicBezTo>
                  <a:pt x="5294727" y="2975955"/>
                  <a:pt x="5302688" y="2964507"/>
                  <a:pt x="5313145" y="2955793"/>
                </a:cubicBezTo>
                <a:cubicBezTo>
                  <a:pt x="5322032" y="2948387"/>
                  <a:pt x="5333493" y="2944359"/>
                  <a:pt x="5342021" y="2936542"/>
                </a:cubicBezTo>
                <a:cubicBezTo>
                  <a:pt x="5372124" y="2908948"/>
                  <a:pt x="5405996" y="2883893"/>
                  <a:pt x="5428648" y="2849915"/>
                </a:cubicBezTo>
                <a:cubicBezTo>
                  <a:pt x="5454646" y="2810919"/>
                  <a:pt x="5441628" y="2823504"/>
                  <a:pt x="5486400" y="2792164"/>
                </a:cubicBezTo>
                <a:cubicBezTo>
                  <a:pt x="5505354" y="2778896"/>
                  <a:pt x="5524901" y="2766496"/>
                  <a:pt x="5544152" y="2753662"/>
                </a:cubicBezTo>
                <a:lnTo>
                  <a:pt x="5630779" y="2695911"/>
                </a:lnTo>
                <a:cubicBezTo>
                  <a:pt x="5688376" y="2580720"/>
                  <a:pt x="5599838" y="2736477"/>
                  <a:pt x="5698156" y="2638159"/>
                </a:cubicBezTo>
                <a:cubicBezTo>
                  <a:pt x="5713375" y="2622940"/>
                  <a:pt x="5716580" y="2599222"/>
                  <a:pt x="5727032" y="2580408"/>
                </a:cubicBezTo>
                <a:cubicBezTo>
                  <a:pt x="5732650" y="2570296"/>
                  <a:pt x="5739558" y="2560945"/>
                  <a:pt x="5746282" y="2551532"/>
                </a:cubicBezTo>
                <a:cubicBezTo>
                  <a:pt x="5755606" y="2538478"/>
                  <a:pt x="5767367" y="2527054"/>
                  <a:pt x="5775158" y="2513031"/>
                </a:cubicBezTo>
                <a:cubicBezTo>
                  <a:pt x="5853644" y="2371756"/>
                  <a:pt x="5748039" y="2534457"/>
                  <a:pt x="5813659" y="2436029"/>
                </a:cubicBezTo>
                <a:cubicBezTo>
                  <a:pt x="5820076" y="2416778"/>
                  <a:pt x="5835151" y="2398445"/>
                  <a:pt x="5832910" y="2378277"/>
                </a:cubicBezTo>
                <a:cubicBezTo>
                  <a:pt x="5823285" y="2291650"/>
                  <a:pt x="5817490" y="2204511"/>
                  <a:pt x="5804034" y="2118395"/>
                </a:cubicBezTo>
                <a:cubicBezTo>
                  <a:pt x="5801481" y="2102058"/>
                  <a:pt x="5780310" y="2056170"/>
                  <a:pt x="5765533" y="2041393"/>
                </a:cubicBezTo>
                <a:cubicBezTo>
                  <a:pt x="5751006" y="2026866"/>
                  <a:pt x="5731933" y="2017419"/>
                  <a:pt x="5717406" y="2002892"/>
                </a:cubicBezTo>
                <a:cubicBezTo>
                  <a:pt x="5709226" y="1994712"/>
                  <a:pt x="5705684" y="1982799"/>
                  <a:pt x="5698156" y="1974016"/>
                </a:cubicBezTo>
                <a:cubicBezTo>
                  <a:pt x="5671428" y="1942833"/>
                  <a:pt x="5581402" y="1864513"/>
                  <a:pt x="5563402" y="1858513"/>
                </a:cubicBezTo>
                <a:cubicBezTo>
                  <a:pt x="5328028" y="1780054"/>
                  <a:pt x="5623954" y="1883595"/>
                  <a:pt x="5139891" y="1656382"/>
                </a:cubicBezTo>
                <a:cubicBezTo>
                  <a:pt x="5096714" y="1636115"/>
                  <a:pt x="5048385" y="1628371"/>
                  <a:pt x="5005137" y="1608256"/>
                </a:cubicBezTo>
                <a:cubicBezTo>
                  <a:pt x="4617517" y="1427968"/>
                  <a:pt x="4860513" y="1487614"/>
                  <a:pt x="4562375" y="1435001"/>
                </a:cubicBezTo>
                <a:cubicBezTo>
                  <a:pt x="4181388" y="1298936"/>
                  <a:pt x="4658901" y="1463601"/>
                  <a:pt x="4302493" y="1357999"/>
                </a:cubicBezTo>
                <a:cubicBezTo>
                  <a:pt x="3964867" y="1257962"/>
                  <a:pt x="4360104" y="1354265"/>
                  <a:pt x="4042611" y="1280997"/>
                </a:cubicBezTo>
                <a:cubicBezTo>
                  <a:pt x="4010527" y="1264955"/>
                  <a:pt x="3980164" y="1244867"/>
                  <a:pt x="3946358" y="1232871"/>
                </a:cubicBezTo>
                <a:cubicBezTo>
                  <a:pt x="3781539" y="1174387"/>
                  <a:pt x="3786819" y="1179851"/>
                  <a:pt x="3657600" y="1165494"/>
                </a:cubicBezTo>
                <a:cubicBezTo>
                  <a:pt x="3631933" y="1155869"/>
                  <a:pt x="3607085" y="1143681"/>
                  <a:pt x="3580598" y="1136618"/>
                </a:cubicBezTo>
                <a:cubicBezTo>
                  <a:pt x="3558677" y="1130772"/>
                  <a:pt x="3535599" y="1130723"/>
                  <a:pt x="3513221" y="1126993"/>
                </a:cubicBezTo>
                <a:cubicBezTo>
                  <a:pt x="3497084" y="1124304"/>
                  <a:pt x="3481137" y="1120576"/>
                  <a:pt x="3465095" y="1117368"/>
                </a:cubicBezTo>
                <a:cubicBezTo>
                  <a:pt x="3309186" y="1039414"/>
                  <a:pt x="3538206" y="1145155"/>
                  <a:pt x="3301465" y="1078867"/>
                </a:cubicBezTo>
                <a:cubicBezTo>
                  <a:pt x="3254406" y="1065690"/>
                  <a:pt x="3214916" y="1029149"/>
                  <a:pt x="3166712" y="1021115"/>
                </a:cubicBezTo>
                <a:cubicBezTo>
                  <a:pt x="3115221" y="1012533"/>
                  <a:pt x="3063490" y="1004550"/>
                  <a:pt x="3012707" y="992239"/>
                </a:cubicBezTo>
                <a:cubicBezTo>
                  <a:pt x="2938591" y="974271"/>
                  <a:pt x="2862998" y="960550"/>
                  <a:pt x="2791326" y="934488"/>
                </a:cubicBezTo>
                <a:cubicBezTo>
                  <a:pt x="2608854" y="868135"/>
                  <a:pt x="2731782" y="909101"/>
                  <a:pt x="2464067" y="838235"/>
                </a:cubicBezTo>
                <a:cubicBezTo>
                  <a:pt x="2428704" y="828874"/>
                  <a:pt x="2392442" y="822203"/>
                  <a:pt x="2358190" y="809359"/>
                </a:cubicBezTo>
                <a:cubicBezTo>
                  <a:pt x="2198545" y="749495"/>
                  <a:pt x="2351078" y="804339"/>
                  <a:pt x="2079057" y="722732"/>
                </a:cubicBezTo>
                <a:cubicBezTo>
                  <a:pt x="1807612" y="641298"/>
                  <a:pt x="2208693" y="757778"/>
                  <a:pt x="1886552" y="645730"/>
                </a:cubicBezTo>
                <a:cubicBezTo>
                  <a:pt x="1849068" y="632692"/>
                  <a:pt x="1807765" y="631917"/>
                  <a:pt x="1771048" y="616854"/>
                </a:cubicBezTo>
                <a:cubicBezTo>
                  <a:pt x="1682097" y="580361"/>
                  <a:pt x="1599635" y="529372"/>
                  <a:pt x="1511166" y="491726"/>
                </a:cubicBezTo>
                <a:cubicBezTo>
                  <a:pt x="1448609" y="465106"/>
                  <a:pt x="1382685" y="447215"/>
                  <a:pt x="1318661" y="424349"/>
                </a:cubicBezTo>
                <a:cubicBezTo>
                  <a:pt x="1292845" y="415129"/>
                  <a:pt x="1265622" y="408786"/>
                  <a:pt x="1241659" y="395473"/>
                </a:cubicBezTo>
                <a:cubicBezTo>
                  <a:pt x="1174685" y="358265"/>
                  <a:pt x="1114670" y="320689"/>
                  <a:pt x="1039528" y="299220"/>
                </a:cubicBezTo>
                <a:cubicBezTo>
                  <a:pt x="1017069" y="292803"/>
                  <a:pt x="993416" y="289635"/>
                  <a:pt x="972152" y="279970"/>
                </a:cubicBezTo>
                <a:cubicBezTo>
                  <a:pt x="922498" y="257400"/>
                  <a:pt x="875130" y="230029"/>
                  <a:pt x="827773" y="202968"/>
                </a:cubicBezTo>
                <a:cubicBezTo>
                  <a:pt x="777781" y="174401"/>
                  <a:pt x="747709" y="153821"/>
                  <a:pt x="693019" y="135591"/>
                </a:cubicBezTo>
                <a:cubicBezTo>
                  <a:pt x="677499" y="130418"/>
                  <a:pt x="660834" y="129645"/>
                  <a:pt x="644893" y="125966"/>
                </a:cubicBezTo>
                <a:cubicBezTo>
                  <a:pt x="619113" y="120017"/>
                  <a:pt x="567891" y="106715"/>
                  <a:pt x="567891" y="106715"/>
                </a:cubicBezTo>
                <a:cubicBezTo>
                  <a:pt x="506931" y="113132"/>
                  <a:pt x="445319" y="115001"/>
                  <a:pt x="385011" y="125966"/>
                </a:cubicBezTo>
                <a:cubicBezTo>
                  <a:pt x="367248" y="129196"/>
                  <a:pt x="337910" y="164772"/>
                  <a:pt x="327259" y="174092"/>
                </a:cubicBezTo>
                <a:cubicBezTo>
                  <a:pt x="286140" y="210071"/>
                  <a:pt x="241853" y="242455"/>
                  <a:pt x="202131" y="279970"/>
                </a:cubicBezTo>
                <a:cubicBezTo>
                  <a:pt x="140545" y="338134"/>
                  <a:pt x="167657" y="321383"/>
                  <a:pt x="134754" y="376222"/>
                </a:cubicBezTo>
                <a:cubicBezTo>
                  <a:pt x="122851" y="396061"/>
                  <a:pt x="109087" y="414723"/>
                  <a:pt x="96253" y="433974"/>
                </a:cubicBezTo>
                <a:cubicBezTo>
                  <a:pt x="89836" y="459641"/>
                  <a:pt x="86044" y="486112"/>
                  <a:pt x="77002" y="510976"/>
                </a:cubicBezTo>
                <a:cubicBezTo>
                  <a:pt x="73049" y="521848"/>
                  <a:pt x="61076" y="528772"/>
                  <a:pt x="57752" y="539852"/>
                </a:cubicBezTo>
                <a:cubicBezTo>
                  <a:pt x="51233" y="561582"/>
                  <a:pt x="55300" y="585706"/>
                  <a:pt x="48126" y="607229"/>
                </a:cubicBezTo>
                <a:cubicBezTo>
                  <a:pt x="44255" y="618842"/>
                  <a:pt x="10487" y="668501"/>
                  <a:pt x="0" y="684231"/>
                </a:cubicBezTo>
                <a:cubicBezTo>
                  <a:pt x="6417" y="751608"/>
                  <a:pt x="11777" y="819093"/>
                  <a:pt x="19251" y="886361"/>
                </a:cubicBezTo>
                <a:cubicBezTo>
                  <a:pt x="21406" y="905758"/>
                  <a:pt x="27185" y="924670"/>
                  <a:pt x="28876" y="944113"/>
                </a:cubicBezTo>
                <a:cubicBezTo>
                  <a:pt x="38165" y="1050942"/>
                  <a:pt x="28174" y="1076064"/>
                  <a:pt x="48126" y="1155869"/>
                </a:cubicBezTo>
                <a:cubicBezTo>
                  <a:pt x="50587" y="1165712"/>
                  <a:pt x="52375" y="1176141"/>
                  <a:pt x="57752" y="1184745"/>
                </a:cubicBezTo>
                <a:cubicBezTo>
                  <a:pt x="116204" y="1278267"/>
                  <a:pt x="72064" y="1194878"/>
                  <a:pt x="134754" y="1261747"/>
                </a:cubicBezTo>
                <a:cubicBezTo>
                  <a:pt x="172123" y="1301607"/>
                  <a:pt x="201998" y="1348241"/>
                  <a:pt x="240632" y="1386875"/>
                </a:cubicBezTo>
                <a:cubicBezTo>
                  <a:pt x="269685" y="1415928"/>
                  <a:pt x="304576" y="1438492"/>
                  <a:pt x="336884" y="1463877"/>
                </a:cubicBezTo>
                <a:cubicBezTo>
                  <a:pt x="349498" y="1473788"/>
                  <a:pt x="361629" y="1484499"/>
                  <a:pt x="375385" y="1492753"/>
                </a:cubicBezTo>
                <a:cubicBezTo>
                  <a:pt x="391427" y="1502378"/>
                  <a:pt x="408745" y="1510143"/>
                  <a:pt x="423512" y="1521629"/>
                </a:cubicBezTo>
                <a:cubicBezTo>
                  <a:pt x="466640" y="1555173"/>
                  <a:pt x="506173" y="1593129"/>
                  <a:pt x="548640" y="1627507"/>
                </a:cubicBezTo>
                <a:cubicBezTo>
                  <a:pt x="573577" y="1647694"/>
                  <a:pt x="601282" y="1664378"/>
                  <a:pt x="625642" y="1685258"/>
                </a:cubicBezTo>
                <a:cubicBezTo>
                  <a:pt x="648101" y="1704509"/>
                  <a:pt x="667935" y="1727332"/>
                  <a:pt x="693019" y="1743010"/>
                </a:cubicBezTo>
                <a:cubicBezTo>
                  <a:pt x="719815" y="1759758"/>
                  <a:pt x="752550" y="1765253"/>
                  <a:pt x="779646" y="1781511"/>
                </a:cubicBezTo>
                <a:cubicBezTo>
                  <a:pt x="886819" y="1845815"/>
                  <a:pt x="875972" y="1871097"/>
                  <a:pt x="991402" y="1916265"/>
                </a:cubicBezTo>
                <a:cubicBezTo>
                  <a:pt x="1028359" y="1930726"/>
                  <a:pt x="1068404" y="1935515"/>
                  <a:pt x="1106905" y="1945140"/>
                </a:cubicBezTo>
                <a:cubicBezTo>
                  <a:pt x="1182529" y="1993264"/>
                  <a:pt x="1237727" y="2031729"/>
                  <a:pt x="1318661" y="2070269"/>
                </a:cubicBezTo>
                <a:cubicBezTo>
                  <a:pt x="1349860" y="2085126"/>
                  <a:pt x="1383298" y="2094822"/>
                  <a:pt x="1414914" y="2108770"/>
                </a:cubicBezTo>
                <a:cubicBezTo>
                  <a:pt x="1492412" y="2142960"/>
                  <a:pt x="1568516" y="2180246"/>
                  <a:pt x="1645920" y="2214648"/>
                </a:cubicBezTo>
                <a:cubicBezTo>
                  <a:pt x="1684035" y="2231588"/>
                  <a:pt x="1720782" y="2253395"/>
                  <a:pt x="1761423" y="2262774"/>
                </a:cubicBezTo>
                <a:cubicBezTo>
                  <a:pt x="1998426" y="2317467"/>
                  <a:pt x="1773369" y="2260437"/>
                  <a:pt x="2021305" y="2339776"/>
                </a:cubicBezTo>
                <a:cubicBezTo>
                  <a:pt x="2056146" y="2350925"/>
                  <a:pt x="2092541" y="2356898"/>
                  <a:pt x="2127183" y="2368652"/>
                </a:cubicBezTo>
                <a:cubicBezTo>
                  <a:pt x="2272292" y="2417885"/>
                  <a:pt x="2411011" y="2488200"/>
                  <a:pt x="2560320" y="2522656"/>
                </a:cubicBezTo>
                <a:cubicBezTo>
                  <a:pt x="2606506" y="2533314"/>
                  <a:pt x="2731764" y="2559382"/>
                  <a:pt x="2781701" y="2580408"/>
                </a:cubicBezTo>
                <a:cubicBezTo>
                  <a:pt x="2942339" y="2648045"/>
                  <a:pt x="2792739" y="2620136"/>
                  <a:pt x="2954956" y="2638159"/>
                </a:cubicBezTo>
                <a:cubicBezTo>
                  <a:pt x="3031532" y="2666875"/>
                  <a:pt x="3133478" y="2706189"/>
                  <a:pt x="3205213" y="2724787"/>
                </a:cubicBezTo>
                <a:cubicBezTo>
                  <a:pt x="3291840" y="2747246"/>
                  <a:pt x="3378977" y="2767826"/>
                  <a:pt x="3465095" y="2792164"/>
                </a:cubicBezTo>
                <a:cubicBezTo>
                  <a:pt x="3649860" y="2844380"/>
                  <a:pt x="3603215" y="2847646"/>
                  <a:pt x="3753853" y="2869166"/>
                </a:cubicBezTo>
                <a:cubicBezTo>
                  <a:pt x="3827653" y="2879709"/>
                  <a:pt x="3948086" y="2884554"/>
                  <a:pt x="4013735" y="2888416"/>
                </a:cubicBezTo>
                <a:cubicBezTo>
                  <a:pt x="4045819" y="2894833"/>
                  <a:pt x="4077630" y="2902813"/>
                  <a:pt x="4109987" y="2907667"/>
                </a:cubicBezTo>
                <a:cubicBezTo>
                  <a:pt x="4141875" y="2912450"/>
                  <a:pt x="4174697" y="2910601"/>
                  <a:pt x="4206240" y="2917292"/>
                </a:cubicBezTo>
                <a:cubicBezTo>
                  <a:pt x="4687791" y="3019439"/>
                  <a:pt x="4230875" y="2944776"/>
                  <a:pt x="4552750" y="2994294"/>
                </a:cubicBezTo>
                <a:lnTo>
                  <a:pt x="4908884" y="2975044"/>
                </a:lnTo>
                <a:cubicBezTo>
                  <a:pt x="4931518" y="2973501"/>
                  <a:pt x="4954738" y="2972592"/>
                  <a:pt x="4976261" y="2965418"/>
                </a:cubicBezTo>
                <a:cubicBezTo>
                  <a:pt x="5225998" y="2882170"/>
                  <a:pt x="4871698" y="2974713"/>
                  <a:pt x="5062888" y="2926917"/>
                </a:cubicBezTo>
                <a:cubicBezTo>
                  <a:pt x="5072513" y="2920500"/>
                  <a:pt x="5083584" y="2915847"/>
                  <a:pt x="5091764" y="2907667"/>
                </a:cubicBezTo>
                <a:cubicBezTo>
                  <a:pt x="5116753" y="2882678"/>
                  <a:pt x="5124642" y="2861162"/>
                  <a:pt x="5139891" y="2830665"/>
                </a:cubicBezTo>
                <a:cubicBezTo>
                  <a:pt x="5163060" y="2668480"/>
                  <a:pt x="5154290" y="2767752"/>
                  <a:pt x="5120640" y="2464905"/>
                </a:cubicBezTo>
                <a:cubicBezTo>
                  <a:pt x="5117415" y="2435876"/>
                  <a:pt x="5107710" y="2406718"/>
                  <a:pt x="5101390" y="2378277"/>
                </a:cubicBezTo>
                <a:cubicBezTo>
                  <a:pt x="5097841" y="2362307"/>
                  <a:pt x="5097637" y="2345420"/>
                  <a:pt x="5091764" y="2330151"/>
                </a:cubicBezTo>
                <a:cubicBezTo>
                  <a:pt x="5081462" y="2303367"/>
                  <a:pt x="5065289" y="2279205"/>
                  <a:pt x="5053263" y="2253149"/>
                </a:cubicBezTo>
                <a:cubicBezTo>
                  <a:pt x="5046023" y="2237461"/>
                  <a:pt x="5042144" y="2220267"/>
                  <a:pt x="5034013" y="2205022"/>
                </a:cubicBezTo>
                <a:cubicBezTo>
                  <a:pt x="4865071" y="1888255"/>
                  <a:pt x="5089541" y="2323233"/>
                  <a:pt x="4908884" y="2022142"/>
                </a:cubicBezTo>
                <a:cubicBezTo>
                  <a:pt x="4899259" y="2006100"/>
                  <a:pt x="4892523" y="1987922"/>
                  <a:pt x="4880008" y="1974016"/>
                </a:cubicBezTo>
                <a:cubicBezTo>
                  <a:pt x="4863245" y="1955390"/>
                  <a:pt x="4840670" y="1942887"/>
                  <a:pt x="4822257" y="1925890"/>
                </a:cubicBezTo>
                <a:cubicBezTo>
                  <a:pt x="4639677" y="1757354"/>
                  <a:pt x="4880370" y="1959849"/>
                  <a:pt x="4668253" y="1800761"/>
                </a:cubicBezTo>
                <a:cubicBezTo>
                  <a:pt x="4644589" y="1783013"/>
                  <a:pt x="4624540" y="1760758"/>
                  <a:pt x="4600876" y="1743010"/>
                </a:cubicBezTo>
                <a:cubicBezTo>
                  <a:pt x="4508974" y="1674083"/>
                  <a:pt x="4414226" y="1609025"/>
                  <a:pt x="4321743" y="1540879"/>
                </a:cubicBezTo>
                <a:cubicBezTo>
                  <a:pt x="4292293" y="1519179"/>
                  <a:pt x="4267231" y="1491019"/>
                  <a:pt x="4235116" y="1473502"/>
                </a:cubicBezTo>
                <a:cubicBezTo>
                  <a:pt x="4164531" y="1435001"/>
                  <a:pt x="4087682" y="1406241"/>
                  <a:pt x="4023360" y="1357999"/>
                </a:cubicBezTo>
                <a:cubicBezTo>
                  <a:pt x="3801590" y="1191671"/>
                  <a:pt x="3908239" y="1234724"/>
                  <a:pt x="3724977" y="1184745"/>
                </a:cubicBezTo>
                <a:cubicBezTo>
                  <a:pt x="3702518" y="1165494"/>
                  <a:pt x="3682435" y="1143063"/>
                  <a:pt x="3657600" y="1126993"/>
                </a:cubicBezTo>
                <a:cubicBezTo>
                  <a:pt x="3533962" y="1046992"/>
                  <a:pt x="3588564" y="1106914"/>
                  <a:pt x="3455470" y="1040366"/>
                </a:cubicBezTo>
                <a:cubicBezTo>
                  <a:pt x="3430784" y="1028023"/>
                  <a:pt x="3411644" y="1006631"/>
                  <a:pt x="3388093" y="992239"/>
                </a:cubicBezTo>
                <a:cubicBezTo>
                  <a:pt x="3353790" y="971276"/>
                  <a:pt x="3318403" y="951998"/>
                  <a:pt x="3282215" y="934488"/>
                </a:cubicBezTo>
                <a:cubicBezTo>
                  <a:pt x="3218874" y="903839"/>
                  <a:pt x="3148259" y="886892"/>
                  <a:pt x="3089710" y="847860"/>
                </a:cubicBezTo>
                <a:cubicBezTo>
                  <a:pt x="3060834" y="828610"/>
                  <a:pt x="3033419" y="806963"/>
                  <a:pt x="3003082" y="790109"/>
                </a:cubicBezTo>
                <a:cubicBezTo>
                  <a:pt x="2838299" y="698564"/>
                  <a:pt x="2992112" y="799062"/>
                  <a:pt x="2839453" y="722732"/>
                </a:cubicBezTo>
                <a:cubicBezTo>
                  <a:pt x="2773951" y="689981"/>
                  <a:pt x="2717363" y="636973"/>
                  <a:pt x="2646947" y="616854"/>
                </a:cubicBezTo>
                <a:cubicBezTo>
                  <a:pt x="2624488" y="610437"/>
                  <a:pt x="2600970" y="606966"/>
                  <a:pt x="2579571" y="597604"/>
                </a:cubicBezTo>
                <a:cubicBezTo>
                  <a:pt x="2549308" y="584364"/>
                  <a:pt x="2522137" y="564933"/>
                  <a:pt x="2492943" y="549477"/>
                </a:cubicBezTo>
                <a:cubicBezTo>
                  <a:pt x="2467581" y="536050"/>
                  <a:pt x="2441946" y="523112"/>
                  <a:pt x="2415941" y="510976"/>
                </a:cubicBezTo>
                <a:cubicBezTo>
                  <a:pt x="2347829" y="479190"/>
                  <a:pt x="2337811" y="478516"/>
                  <a:pt x="2261937" y="453225"/>
                </a:cubicBezTo>
                <a:cubicBezTo>
                  <a:pt x="2226644" y="427557"/>
                  <a:pt x="2194370" y="397119"/>
                  <a:pt x="2156059" y="376222"/>
                </a:cubicBezTo>
                <a:cubicBezTo>
                  <a:pt x="2123091" y="358239"/>
                  <a:pt x="2084983" y="351830"/>
                  <a:pt x="2050181" y="337721"/>
                </a:cubicBezTo>
                <a:cubicBezTo>
                  <a:pt x="1966239" y="303691"/>
                  <a:pt x="1886681" y="257872"/>
                  <a:pt x="1799924" y="231844"/>
                </a:cubicBezTo>
                <a:cubicBezTo>
                  <a:pt x="1767840" y="222219"/>
                  <a:pt x="1734773" y="215408"/>
                  <a:pt x="1703672" y="202968"/>
                </a:cubicBezTo>
                <a:cubicBezTo>
                  <a:pt x="1638338" y="176834"/>
                  <a:pt x="1578565" y="136559"/>
                  <a:pt x="1511166" y="116340"/>
                </a:cubicBezTo>
                <a:cubicBezTo>
                  <a:pt x="1479082" y="106715"/>
                  <a:pt x="1447308" y="95990"/>
                  <a:pt x="1414914" y="87465"/>
                </a:cubicBezTo>
                <a:cubicBezTo>
                  <a:pt x="1386308" y="79937"/>
                  <a:pt x="1356787" y="76131"/>
                  <a:pt x="1328286" y="68214"/>
                </a:cubicBezTo>
                <a:cubicBezTo>
                  <a:pt x="1186440" y="28812"/>
                  <a:pt x="1281304" y="34668"/>
                  <a:pt x="1087655" y="10462"/>
                </a:cubicBezTo>
                <a:cubicBezTo>
                  <a:pt x="1036617" y="4082"/>
                  <a:pt x="984986" y="4045"/>
                  <a:pt x="933651" y="837"/>
                </a:cubicBezTo>
                <a:cubicBezTo>
                  <a:pt x="834190" y="4045"/>
                  <a:pt x="733101" y="-7740"/>
                  <a:pt x="635267" y="10462"/>
                </a:cubicBezTo>
                <a:cubicBezTo>
                  <a:pt x="591446" y="18615"/>
                  <a:pt x="556851" y="53114"/>
                  <a:pt x="519764" y="77839"/>
                </a:cubicBezTo>
                <a:cubicBezTo>
                  <a:pt x="500514" y="90673"/>
                  <a:pt x="479919" y="101689"/>
                  <a:pt x="462013" y="116340"/>
                </a:cubicBezTo>
                <a:cubicBezTo>
                  <a:pt x="444454" y="130707"/>
                  <a:pt x="430749" y="149290"/>
                  <a:pt x="413886" y="164467"/>
                </a:cubicBezTo>
                <a:cubicBezTo>
                  <a:pt x="398616" y="178210"/>
                  <a:pt x="381802" y="190134"/>
                  <a:pt x="365760" y="202968"/>
                </a:cubicBezTo>
                <a:cubicBezTo>
                  <a:pt x="352926" y="225427"/>
                  <a:pt x="343031" y="249842"/>
                  <a:pt x="327259" y="270345"/>
                </a:cubicBezTo>
                <a:cubicBezTo>
                  <a:pt x="310660" y="291924"/>
                  <a:pt x="287820" y="307952"/>
                  <a:pt x="269507" y="328096"/>
                </a:cubicBezTo>
                <a:cubicBezTo>
                  <a:pt x="255688" y="343297"/>
                  <a:pt x="244534" y="360761"/>
                  <a:pt x="231006" y="376222"/>
                </a:cubicBezTo>
                <a:cubicBezTo>
                  <a:pt x="196022" y="416204"/>
                  <a:pt x="197929" y="399633"/>
                  <a:pt x="163630" y="453225"/>
                </a:cubicBezTo>
                <a:cubicBezTo>
                  <a:pt x="123291" y="516254"/>
                  <a:pt x="48126" y="645730"/>
                  <a:pt x="48126" y="645730"/>
                </a:cubicBezTo>
                <a:cubicBezTo>
                  <a:pt x="-2648" y="831906"/>
                  <a:pt x="-5315" y="801288"/>
                  <a:pt x="28876" y="1088492"/>
                </a:cubicBezTo>
                <a:cubicBezTo>
                  <a:pt x="31934" y="1114178"/>
                  <a:pt x="51857" y="1135175"/>
                  <a:pt x="67377" y="1155869"/>
                </a:cubicBezTo>
                <a:cubicBezTo>
                  <a:pt x="203824" y="1337798"/>
                  <a:pt x="125481" y="1228120"/>
                  <a:pt x="259882" y="1348374"/>
                </a:cubicBezTo>
                <a:cubicBezTo>
                  <a:pt x="293697" y="1378629"/>
                  <a:pt x="320704" y="1416282"/>
                  <a:pt x="356135" y="1444627"/>
                </a:cubicBezTo>
                <a:cubicBezTo>
                  <a:pt x="385352" y="1468001"/>
                  <a:pt x="420752" y="1482398"/>
                  <a:pt x="452387" y="1502378"/>
                </a:cubicBezTo>
                <a:cubicBezTo>
                  <a:pt x="650291" y="1627370"/>
                  <a:pt x="429922" y="1500772"/>
                  <a:pt x="625642" y="1598631"/>
                </a:cubicBezTo>
                <a:cubicBezTo>
                  <a:pt x="859285" y="1715452"/>
                  <a:pt x="558800" y="1570076"/>
                  <a:pt x="798897" y="1714134"/>
                </a:cubicBezTo>
                <a:cubicBezTo>
                  <a:pt x="832140" y="1734080"/>
                  <a:pt x="870687" y="1743796"/>
                  <a:pt x="904775" y="1762260"/>
                </a:cubicBezTo>
                <a:cubicBezTo>
                  <a:pt x="1282217" y="1966707"/>
                  <a:pt x="619439" y="1658700"/>
                  <a:pt x="1347537" y="2002892"/>
                </a:cubicBezTo>
                <a:cubicBezTo>
                  <a:pt x="1521551" y="2085153"/>
                  <a:pt x="2076858" y="2275892"/>
                  <a:pt x="2127183" y="2291650"/>
                </a:cubicBezTo>
                <a:cubicBezTo>
                  <a:pt x="2253425" y="2331180"/>
                  <a:pt x="2388064" y="2342170"/>
                  <a:pt x="2512194" y="2387902"/>
                </a:cubicBezTo>
                <a:cubicBezTo>
                  <a:pt x="2573154" y="2410361"/>
                  <a:pt x="2633097" y="2435801"/>
                  <a:pt x="2695074" y="2455279"/>
                </a:cubicBezTo>
                <a:cubicBezTo>
                  <a:pt x="2967423" y="2540874"/>
                  <a:pt x="2738309" y="2448476"/>
                  <a:pt x="2964581" y="2532281"/>
                </a:cubicBezTo>
                <a:cubicBezTo>
                  <a:pt x="3013188" y="2550284"/>
                  <a:pt x="3059786" y="2573642"/>
                  <a:pt x="3108960" y="2590033"/>
                </a:cubicBezTo>
                <a:cubicBezTo>
                  <a:pt x="3146609" y="2602583"/>
                  <a:pt x="3187248" y="2605125"/>
                  <a:pt x="3224463" y="2618909"/>
                </a:cubicBezTo>
                <a:cubicBezTo>
                  <a:pt x="3274266" y="2637355"/>
                  <a:pt x="3320112" y="2665170"/>
                  <a:pt x="3368842" y="2686286"/>
                </a:cubicBezTo>
                <a:cubicBezTo>
                  <a:pt x="3416402" y="2706895"/>
                  <a:pt x="3465922" y="2722834"/>
                  <a:pt x="3513221" y="2744037"/>
                </a:cubicBezTo>
                <a:cubicBezTo>
                  <a:pt x="3559047" y="2764580"/>
                  <a:pt x="3601571" y="2792212"/>
                  <a:pt x="3647975" y="2811414"/>
                </a:cubicBezTo>
                <a:cubicBezTo>
                  <a:pt x="3699734" y="2832831"/>
                  <a:pt x="3845049" y="2877948"/>
                  <a:pt x="3907857" y="2888416"/>
                </a:cubicBezTo>
                <a:cubicBezTo>
                  <a:pt x="3945966" y="2894767"/>
                  <a:pt x="3984859" y="2894833"/>
                  <a:pt x="4023360" y="2898041"/>
                </a:cubicBezTo>
                <a:cubicBezTo>
                  <a:pt x="4058653" y="2904458"/>
                  <a:pt x="4093644" y="2912843"/>
                  <a:pt x="4129238" y="2917292"/>
                </a:cubicBezTo>
                <a:cubicBezTo>
                  <a:pt x="4222057" y="2928894"/>
                  <a:pt x="4315552" y="2934566"/>
                  <a:pt x="4408371" y="2946168"/>
                </a:cubicBezTo>
                <a:cubicBezTo>
                  <a:pt x="4434038" y="2949376"/>
                  <a:pt x="4459634" y="2953219"/>
                  <a:pt x="4485373" y="2955793"/>
                </a:cubicBezTo>
                <a:cubicBezTo>
                  <a:pt x="4523816" y="2959637"/>
                  <a:pt x="4562517" y="2960815"/>
                  <a:pt x="4600876" y="2965418"/>
                </a:cubicBezTo>
                <a:cubicBezTo>
                  <a:pt x="4642775" y="2970446"/>
                  <a:pt x="4684623" y="2976393"/>
                  <a:pt x="4726004" y="2984669"/>
                </a:cubicBezTo>
                <a:cubicBezTo>
                  <a:pt x="4846523" y="3008773"/>
                  <a:pt x="4824627" y="3016239"/>
                  <a:pt x="4937760" y="3032795"/>
                </a:cubicBezTo>
                <a:cubicBezTo>
                  <a:pt x="5230394" y="3075619"/>
                  <a:pt x="5176348" y="3068149"/>
                  <a:pt x="5419023" y="3080921"/>
                </a:cubicBezTo>
                <a:cubicBezTo>
                  <a:pt x="5444690" y="3084130"/>
                  <a:pt x="5470601" y="3085780"/>
                  <a:pt x="5496025" y="3090547"/>
                </a:cubicBezTo>
                <a:cubicBezTo>
                  <a:pt x="5522029" y="3095423"/>
                  <a:pt x="5546606" y="3108406"/>
                  <a:pt x="5573027" y="3109797"/>
                </a:cubicBezTo>
                <a:cubicBezTo>
                  <a:pt x="5608416" y="3111660"/>
                  <a:pt x="5643612" y="3103380"/>
                  <a:pt x="5678905" y="3100172"/>
                </a:cubicBezTo>
                <a:cubicBezTo>
                  <a:pt x="5698156" y="3093755"/>
                  <a:pt x="5716569" y="3083791"/>
                  <a:pt x="5736657" y="3080921"/>
                </a:cubicBezTo>
                <a:cubicBezTo>
                  <a:pt x="5759116" y="3077713"/>
                  <a:pt x="5781656" y="3075026"/>
                  <a:pt x="5804034" y="3071296"/>
                </a:cubicBezTo>
                <a:cubicBezTo>
                  <a:pt x="5820171" y="3068607"/>
                  <a:pt x="5835991" y="3064159"/>
                  <a:pt x="5852160" y="3061671"/>
                </a:cubicBezTo>
                <a:cubicBezTo>
                  <a:pt x="5877726" y="3057738"/>
                  <a:pt x="5903495" y="3055254"/>
                  <a:pt x="5929162" y="3052046"/>
                </a:cubicBezTo>
                <a:cubicBezTo>
                  <a:pt x="5945204" y="3036004"/>
                  <a:pt x="5963116" y="3021635"/>
                  <a:pt x="5977288" y="3003919"/>
                </a:cubicBezTo>
                <a:cubicBezTo>
                  <a:pt x="5996685" y="2979672"/>
                  <a:pt x="6034985" y="2898151"/>
                  <a:pt x="6044665" y="2878791"/>
                </a:cubicBezTo>
                <a:cubicBezTo>
                  <a:pt x="6047874" y="2862749"/>
                  <a:pt x="6050742" y="2846635"/>
                  <a:pt x="6054291" y="2830665"/>
                </a:cubicBezTo>
                <a:cubicBezTo>
                  <a:pt x="6057161" y="2817751"/>
                  <a:pt x="6062045" y="2805260"/>
                  <a:pt x="6063916" y="2792164"/>
                </a:cubicBezTo>
                <a:cubicBezTo>
                  <a:pt x="6068476" y="2760244"/>
                  <a:pt x="6070333" y="2727995"/>
                  <a:pt x="6073541" y="2695911"/>
                </a:cubicBezTo>
                <a:cubicBezTo>
                  <a:pt x="6054433" y="2504822"/>
                  <a:pt x="6074225" y="2671134"/>
                  <a:pt x="6054291" y="2551532"/>
                </a:cubicBezTo>
                <a:cubicBezTo>
                  <a:pt x="6050561" y="2529154"/>
                  <a:pt x="6049766" y="2506261"/>
                  <a:pt x="6044665" y="2484155"/>
                </a:cubicBezTo>
                <a:cubicBezTo>
                  <a:pt x="6020684" y="2380238"/>
                  <a:pt x="6029038" y="2471010"/>
                  <a:pt x="6015790" y="2378277"/>
                </a:cubicBezTo>
                <a:cubicBezTo>
                  <a:pt x="6011681" y="2349516"/>
                  <a:pt x="6010940" y="2320308"/>
                  <a:pt x="6006164" y="2291650"/>
                </a:cubicBezTo>
                <a:cubicBezTo>
                  <a:pt x="6004496" y="2281642"/>
                  <a:pt x="5999000" y="2272617"/>
                  <a:pt x="5996539" y="2262774"/>
                </a:cubicBezTo>
                <a:cubicBezTo>
                  <a:pt x="5994145" y="2253198"/>
                  <a:pt x="5982937" y="2188858"/>
                  <a:pt x="5977288" y="2176147"/>
                </a:cubicBezTo>
                <a:cubicBezTo>
                  <a:pt x="5969690" y="2159051"/>
                  <a:pt x="5956779" y="2144753"/>
                  <a:pt x="5948413" y="2128020"/>
                </a:cubicBezTo>
                <a:cubicBezTo>
                  <a:pt x="5904302" y="2039797"/>
                  <a:pt x="5957079" y="2117116"/>
                  <a:pt x="5900286" y="2041393"/>
                </a:cubicBezTo>
                <a:cubicBezTo>
                  <a:pt x="5897078" y="2031768"/>
                  <a:pt x="5893122" y="2022360"/>
                  <a:pt x="5890661" y="2012517"/>
                </a:cubicBezTo>
                <a:cubicBezTo>
                  <a:pt x="5885477" y="1991780"/>
                  <a:pt x="5879315" y="1947626"/>
                  <a:pt x="5871411" y="1925890"/>
                </a:cubicBezTo>
                <a:cubicBezTo>
                  <a:pt x="5863061" y="1902926"/>
                  <a:pt x="5858318" y="1877166"/>
                  <a:pt x="5842535" y="1858513"/>
                </a:cubicBezTo>
                <a:cubicBezTo>
                  <a:pt x="5821810" y="1834020"/>
                  <a:pt x="5793390" y="1816679"/>
                  <a:pt x="5765533" y="1800761"/>
                </a:cubicBezTo>
                <a:cubicBezTo>
                  <a:pt x="5698156" y="1762260"/>
                  <a:pt x="5626549" y="1730363"/>
                  <a:pt x="5563402" y="1685258"/>
                </a:cubicBezTo>
                <a:cubicBezTo>
                  <a:pt x="5426992" y="1587823"/>
                  <a:pt x="5556065" y="1671964"/>
                  <a:pt x="5447899" y="1617881"/>
                </a:cubicBezTo>
                <a:cubicBezTo>
                  <a:pt x="5431166" y="1609515"/>
                  <a:pt x="5417521" y="1594922"/>
                  <a:pt x="5399773" y="1589006"/>
                </a:cubicBezTo>
                <a:cubicBezTo>
                  <a:pt x="5378250" y="1581832"/>
                  <a:pt x="5354855" y="1582589"/>
                  <a:pt x="5332396" y="1579380"/>
                </a:cubicBezTo>
                <a:lnTo>
                  <a:pt x="5197642" y="1502378"/>
                </a:lnTo>
                <a:cubicBezTo>
                  <a:pt x="5175183" y="1489544"/>
                  <a:pt x="5154805" y="1472057"/>
                  <a:pt x="5130265" y="1463877"/>
                </a:cubicBezTo>
                <a:cubicBezTo>
                  <a:pt x="5101389" y="1454252"/>
                  <a:pt x="5071899" y="1446305"/>
                  <a:pt x="5043638" y="1435001"/>
                </a:cubicBezTo>
                <a:cubicBezTo>
                  <a:pt x="5023655" y="1427008"/>
                  <a:pt x="5005869" y="1414119"/>
                  <a:pt x="4985886" y="1406126"/>
                </a:cubicBezTo>
                <a:cubicBezTo>
                  <a:pt x="4910781" y="1376084"/>
                  <a:pt x="4910023" y="1379044"/>
                  <a:pt x="4841507" y="1367625"/>
                </a:cubicBezTo>
                <a:cubicBezTo>
                  <a:pt x="4825465" y="1358000"/>
                  <a:pt x="4811369" y="1343889"/>
                  <a:pt x="4793381" y="1338749"/>
                </a:cubicBezTo>
                <a:cubicBezTo>
                  <a:pt x="4765446" y="1330767"/>
                  <a:pt x="4735469" y="1333542"/>
                  <a:pt x="4706754" y="1329124"/>
                </a:cubicBezTo>
                <a:cubicBezTo>
                  <a:pt x="4693679" y="1327112"/>
                  <a:pt x="4681167" y="1322368"/>
                  <a:pt x="4668253" y="1319498"/>
                </a:cubicBezTo>
                <a:cubicBezTo>
                  <a:pt x="4652283" y="1315949"/>
                  <a:pt x="4636168" y="1313081"/>
                  <a:pt x="4620126" y="1309873"/>
                </a:cubicBezTo>
                <a:cubicBezTo>
                  <a:pt x="4492885" y="1255340"/>
                  <a:pt x="4612507" y="1301898"/>
                  <a:pt x="4427621" y="1252121"/>
                </a:cubicBezTo>
                <a:cubicBezTo>
                  <a:pt x="4385482" y="1240776"/>
                  <a:pt x="4343682" y="1228036"/>
                  <a:pt x="4302493" y="1213620"/>
                </a:cubicBezTo>
                <a:cubicBezTo>
                  <a:pt x="4279430" y="1205548"/>
                  <a:pt x="4258726" y="1191041"/>
                  <a:pt x="4235116" y="1184745"/>
                </a:cubicBezTo>
                <a:cubicBezTo>
                  <a:pt x="4210122" y="1178080"/>
                  <a:pt x="4183781" y="1178328"/>
                  <a:pt x="4158114" y="1175119"/>
                </a:cubicBezTo>
                <a:cubicBezTo>
                  <a:pt x="4129238" y="1165494"/>
                  <a:pt x="4101015" y="1153626"/>
                  <a:pt x="4071486" y="1146244"/>
                </a:cubicBezTo>
                <a:cubicBezTo>
                  <a:pt x="4049477" y="1140742"/>
                  <a:pt x="4026396" y="1140863"/>
                  <a:pt x="4004110" y="1136618"/>
                </a:cubicBezTo>
                <a:cubicBezTo>
                  <a:pt x="3958984" y="1128022"/>
                  <a:pt x="3913806" y="1119338"/>
                  <a:pt x="3869356" y="1107742"/>
                </a:cubicBezTo>
                <a:cubicBezTo>
                  <a:pt x="3839904" y="1100059"/>
                  <a:pt x="3811393" y="1089104"/>
                  <a:pt x="3782728" y="1078867"/>
                </a:cubicBezTo>
                <a:cubicBezTo>
                  <a:pt x="3766457" y="1073056"/>
                  <a:pt x="3751296" y="1064068"/>
                  <a:pt x="3734602" y="1059616"/>
                </a:cubicBezTo>
                <a:cubicBezTo>
                  <a:pt x="3702987" y="1051185"/>
                  <a:pt x="3669992" y="1048693"/>
                  <a:pt x="3638350" y="1040366"/>
                </a:cubicBezTo>
                <a:cubicBezTo>
                  <a:pt x="3608914" y="1032620"/>
                  <a:pt x="3581050" y="1019637"/>
                  <a:pt x="3551722" y="1011490"/>
                </a:cubicBezTo>
                <a:cubicBezTo>
                  <a:pt x="3397500" y="968650"/>
                  <a:pt x="3491621" y="1020235"/>
                  <a:pt x="3262964" y="934488"/>
                </a:cubicBezTo>
                <a:cubicBezTo>
                  <a:pt x="3237297" y="924863"/>
                  <a:pt x="3212261" y="913347"/>
                  <a:pt x="3185962" y="905612"/>
                </a:cubicBezTo>
                <a:cubicBezTo>
                  <a:pt x="3157584" y="897265"/>
                  <a:pt x="3127397" y="895715"/>
                  <a:pt x="3099335" y="886361"/>
                </a:cubicBezTo>
                <a:cubicBezTo>
                  <a:pt x="3069357" y="876368"/>
                  <a:pt x="3042505" y="858377"/>
                  <a:pt x="3012707" y="847860"/>
                </a:cubicBezTo>
                <a:cubicBezTo>
                  <a:pt x="2987758" y="839055"/>
                  <a:pt x="2960992" y="836391"/>
                  <a:pt x="2935705" y="828610"/>
                </a:cubicBezTo>
                <a:cubicBezTo>
                  <a:pt x="2919191" y="823529"/>
                  <a:pt x="2903850" y="815170"/>
                  <a:pt x="2887579" y="809359"/>
                </a:cubicBezTo>
                <a:cubicBezTo>
                  <a:pt x="2858915" y="799122"/>
                  <a:pt x="2830044" y="789435"/>
                  <a:pt x="2800952" y="780484"/>
                </a:cubicBezTo>
                <a:cubicBezTo>
                  <a:pt x="2761613" y="768380"/>
                  <a:pt x="2739239" y="767542"/>
                  <a:pt x="2695074" y="761233"/>
                </a:cubicBezTo>
                <a:cubicBezTo>
                  <a:pt x="2570606" y="714557"/>
                  <a:pt x="2503418" y="687963"/>
                  <a:pt x="2348564" y="645730"/>
                </a:cubicBezTo>
                <a:cubicBezTo>
                  <a:pt x="2313271" y="636105"/>
                  <a:pt x="2277570" y="627870"/>
                  <a:pt x="2242686" y="616854"/>
                </a:cubicBezTo>
                <a:cubicBezTo>
                  <a:pt x="2108336" y="574427"/>
                  <a:pt x="2224878" y="594555"/>
                  <a:pt x="2079057" y="578353"/>
                </a:cubicBezTo>
                <a:cubicBezTo>
                  <a:pt x="2031519" y="560526"/>
                  <a:pt x="1963700" y="534010"/>
                  <a:pt x="1915427" y="520601"/>
                </a:cubicBezTo>
                <a:cubicBezTo>
                  <a:pt x="1886926" y="512684"/>
                  <a:pt x="1856988" y="510320"/>
                  <a:pt x="1828800" y="501351"/>
                </a:cubicBezTo>
                <a:cubicBezTo>
                  <a:pt x="1627707" y="437367"/>
                  <a:pt x="1779845" y="461689"/>
                  <a:pt x="1617044" y="443599"/>
                </a:cubicBezTo>
                <a:cubicBezTo>
                  <a:pt x="1392387" y="359355"/>
                  <a:pt x="1673578" y="462446"/>
                  <a:pt x="1472665" y="395473"/>
                </a:cubicBezTo>
                <a:cubicBezTo>
                  <a:pt x="1456274" y="390009"/>
                  <a:pt x="1440268" y="383372"/>
                  <a:pt x="1424539" y="376222"/>
                </a:cubicBezTo>
                <a:cubicBezTo>
                  <a:pt x="1404945" y="367316"/>
                  <a:pt x="1387583" y="352893"/>
                  <a:pt x="1366787" y="347347"/>
                </a:cubicBezTo>
                <a:cubicBezTo>
                  <a:pt x="1338715" y="339861"/>
                  <a:pt x="1309014" y="341116"/>
                  <a:pt x="1280160" y="337721"/>
                </a:cubicBezTo>
                <a:cubicBezTo>
                  <a:pt x="1254470" y="334699"/>
                  <a:pt x="1228673" y="332348"/>
                  <a:pt x="1203158" y="328096"/>
                </a:cubicBezTo>
                <a:cubicBezTo>
                  <a:pt x="1133733" y="316526"/>
                  <a:pt x="1102863" y="309083"/>
                  <a:pt x="1039528" y="289595"/>
                </a:cubicBezTo>
                <a:cubicBezTo>
                  <a:pt x="1020134" y="283628"/>
                  <a:pt x="1001354" y="275684"/>
                  <a:pt x="981777" y="270345"/>
                </a:cubicBezTo>
                <a:cubicBezTo>
                  <a:pt x="965994" y="266040"/>
                  <a:pt x="949381" y="265213"/>
                  <a:pt x="933651" y="260719"/>
                </a:cubicBezTo>
                <a:cubicBezTo>
                  <a:pt x="904384" y="252357"/>
                  <a:pt x="877171" y="236031"/>
                  <a:pt x="847023" y="231844"/>
                </a:cubicBezTo>
                <a:cubicBezTo>
                  <a:pt x="760984" y="219894"/>
                  <a:pt x="587141" y="212593"/>
                  <a:pt x="587141" y="212593"/>
                </a:cubicBezTo>
                <a:lnTo>
                  <a:pt x="327259" y="222218"/>
                </a:lnTo>
                <a:cubicBezTo>
                  <a:pt x="313119" y="224656"/>
                  <a:pt x="316175" y="248922"/>
                  <a:pt x="308008" y="260719"/>
                </a:cubicBezTo>
                <a:cubicBezTo>
                  <a:pt x="259318" y="331050"/>
                  <a:pt x="256437" y="331542"/>
                  <a:pt x="211756" y="376222"/>
                </a:cubicBezTo>
                <a:cubicBezTo>
                  <a:pt x="205339" y="389056"/>
                  <a:pt x="199624" y="402266"/>
                  <a:pt x="192505" y="414724"/>
                </a:cubicBezTo>
                <a:cubicBezTo>
                  <a:pt x="186766" y="424768"/>
                  <a:pt x="178428" y="433252"/>
                  <a:pt x="173255" y="443599"/>
                </a:cubicBezTo>
                <a:cubicBezTo>
                  <a:pt x="161745" y="466619"/>
                  <a:pt x="152710" y="495608"/>
                  <a:pt x="144379" y="520601"/>
                </a:cubicBezTo>
                <a:cubicBezTo>
                  <a:pt x="141171" y="575144"/>
                  <a:pt x="139934" y="629840"/>
                  <a:pt x="134754" y="684231"/>
                </a:cubicBezTo>
                <a:cubicBezTo>
                  <a:pt x="133500" y="697400"/>
                  <a:pt x="127303" y="709683"/>
                  <a:pt x="125128" y="722732"/>
                </a:cubicBezTo>
                <a:cubicBezTo>
                  <a:pt x="120875" y="748247"/>
                  <a:pt x="118711" y="774067"/>
                  <a:pt x="115503" y="799734"/>
                </a:cubicBezTo>
                <a:cubicBezTo>
                  <a:pt x="125128" y="889570"/>
                  <a:pt x="126160" y="980747"/>
                  <a:pt x="144379" y="1069241"/>
                </a:cubicBezTo>
                <a:cubicBezTo>
                  <a:pt x="149045" y="1091902"/>
                  <a:pt x="171085" y="1107089"/>
                  <a:pt x="182880" y="1126993"/>
                </a:cubicBezTo>
                <a:cubicBezTo>
                  <a:pt x="328679" y="1373030"/>
                  <a:pt x="241926" y="1263259"/>
                  <a:pt x="356135" y="1396500"/>
                </a:cubicBezTo>
                <a:cubicBezTo>
                  <a:pt x="409102" y="1528924"/>
                  <a:pt x="320697" y="1321394"/>
                  <a:pt x="452387" y="1540879"/>
                </a:cubicBezTo>
                <a:cubicBezTo>
                  <a:pt x="471469" y="1572683"/>
                  <a:pt x="505786" y="1632778"/>
                  <a:pt x="529390" y="1656382"/>
                </a:cubicBezTo>
                <a:cubicBezTo>
                  <a:pt x="552077" y="1679069"/>
                  <a:pt x="581339" y="1694091"/>
                  <a:pt x="606392" y="1714134"/>
                </a:cubicBezTo>
                <a:cubicBezTo>
                  <a:pt x="629490" y="1732613"/>
                  <a:pt x="649156" y="1755478"/>
                  <a:pt x="673768" y="1771886"/>
                </a:cubicBezTo>
                <a:cubicBezTo>
                  <a:pt x="707218" y="1794186"/>
                  <a:pt x="746712" y="1806583"/>
                  <a:pt x="779646" y="1829637"/>
                </a:cubicBezTo>
                <a:cubicBezTo>
                  <a:pt x="811297" y="1851792"/>
                  <a:pt x="834623" y="1884484"/>
                  <a:pt x="866274" y="1906639"/>
                </a:cubicBezTo>
                <a:cubicBezTo>
                  <a:pt x="929401" y="1950828"/>
                  <a:pt x="1053792" y="1998905"/>
                  <a:pt x="1116531" y="2031768"/>
                </a:cubicBezTo>
                <a:cubicBezTo>
                  <a:pt x="1137026" y="2042503"/>
                  <a:pt x="1154578" y="2058143"/>
                  <a:pt x="1174282" y="2070269"/>
                </a:cubicBezTo>
                <a:cubicBezTo>
                  <a:pt x="1196312" y="2083826"/>
                  <a:pt x="1218884" y="2096506"/>
                  <a:pt x="1241659" y="2108770"/>
                </a:cubicBezTo>
                <a:cubicBezTo>
                  <a:pt x="1314174" y="2147816"/>
                  <a:pt x="1290787" y="2128647"/>
                  <a:pt x="1366787" y="2176147"/>
                </a:cubicBezTo>
                <a:cubicBezTo>
                  <a:pt x="1396216" y="2194540"/>
                  <a:pt x="1421767" y="2219657"/>
                  <a:pt x="1453415" y="2233898"/>
                </a:cubicBezTo>
                <a:cubicBezTo>
                  <a:pt x="1486775" y="2248910"/>
                  <a:pt x="1525602" y="2248520"/>
                  <a:pt x="1559293" y="2262774"/>
                </a:cubicBezTo>
                <a:cubicBezTo>
                  <a:pt x="1609525" y="2284026"/>
                  <a:pt x="1653190" y="2319124"/>
                  <a:pt x="1703672" y="2339776"/>
                </a:cubicBezTo>
                <a:cubicBezTo>
                  <a:pt x="1794765" y="2377041"/>
                  <a:pt x="1887322" y="2412158"/>
                  <a:pt x="1982804" y="2436029"/>
                </a:cubicBezTo>
                <a:lnTo>
                  <a:pt x="2098307" y="2464905"/>
                </a:lnTo>
                <a:cubicBezTo>
                  <a:pt x="2127083" y="2471756"/>
                  <a:pt x="2156493" y="2476029"/>
                  <a:pt x="2184935" y="2484155"/>
                </a:cubicBezTo>
                <a:cubicBezTo>
                  <a:pt x="2291311" y="2514548"/>
                  <a:pt x="2394769" y="2555531"/>
                  <a:pt x="2502568" y="2580408"/>
                </a:cubicBezTo>
                <a:cubicBezTo>
                  <a:pt x="2544278" y="2590033"/>
                  <a:pt x="2586655" y="2597123"/>
                  <a:pt x="2627697" y="2609284"/>
                </a:cubicBezTo>
                <a:cubicBezTo>
                  <a:pt x="2673428" y="2622834"/>
                  <a:pt x="2716365" y="2645120"/>
                  <a:pt x="2762451" y="2657410"/>
                </a:cubicBezTo>
                <a:cubicBezTo>
                  <a:pt x="2855815" y="2682307"/>
                  <a:pt x="2965416" y="2691400"/>
                  <a:pt x="3060834" y="2705536"/>
                </a:cubicBezTo>
                <a:cubicBezTo>
                  <a:pt x="3259367" y="2734948"/>
                  <a:pt x="3092858" y="2718824"/>
                  <a:pt x="3311091" y="2734412"/>
                </a:cubicBezTo>
                <a:cubicBezTo>
                  <a:pt x="3558307" y="2783854"/>
                  <a:pt x="3248887" y="2725526"/>
                  <a:pt x="3513221" y="2763288"/>
                </a:cubicBezTo>
                <a:cubicBezTo>
                  <a:pt x="3545612" y="2767915"/>
                  <a:pt x="3576954" y="2778925"/>
                  <a:pt x="3609474" y="2782538"/>
                </a:cubicBezTo>
                <a:cubicBezTo>
                  <a:pt x="3663777" y="2788572"/>
                  <a:pt x="3718615" y="2788128"/>
                  <a:pt x="3773103" y="2792164"/>
                </a:cubicBezTo>
                <a:cubicBezTo>
                  <a:pt x="3805259" y="2794546"/>
                  <a:pt x="3837272" y="2798581"/>
                  <a:pt x="3869356" y="2801789"/>
                </a:cubicBezTo>
                <a:cubicBezTo>
                  <a:pt x="3898232" y="2811414"/>
                  <a:pt x="3926373" y="2823615"/>
                  <a:pt x="3955983" y="2830665"/>
                </a:cubicBezTo>
                <a:cubicBezTo>
                  <a:pt x="4038695" y="2850358"/>
                  <a:pt x="4102768" y="2852522"/>
                  <a:pt x="4186990" y="2859540"/>
                </a:cubicBezTo>
                <a:cubicBezTo>
                  <a:pt x="4352737" y="2892690"/>
                  <a:pt x="4214214" y="2869000"/>
                  <a:pt x="4408371" y="2888416"/>
                </a:cubicBezTo>
                <a:cubicBezTo>
                  <a:pt x="4495099" y="2897089"/>
                  <a:pt x="4581597" y="2907924"/>
                  <a:pt x="4668253" y="2917292"/>
                </a:cubicBezTo>
                <a:lnTo>
                  <a:pt x="4764505" y="2926917"/>
                </a:lnTo>
                <a:cubicBezTo>
                  <a:pt x="4780547" y="2933334"/>
                  <a:pt x="4795650" y="2942984"/>
                  <a:pt x="4812632" y="2946168"/>
                </a:cubicBezTo>
                <a:cubicBezTo>
                  <a:pt x="4837927" y="2950911"/>
                  <a:pt x="5042549" y="2964653"/>
                  <a:pt x="5053263" y="2965418"/>
                </a:cubicBezTo>
                <a:cubicBezTo>
                  <a:pt x="5223942" y="2989803"/>
                  <a:pt x="5211667" y="2991871"/>
                  <a:pt x="5496025" y="2965418"/>
                </a:cubicBezTo>
                <a:cubicBezTo>
                  <a:pt x="5510639" y="2964058"/>
                  <a:pt x="5566634" y="2904434"/>
                  <a:pt x="5573027" y="2898041"/>
                </a:cubicBezTo>
                <a:cubicBezTo>
                  <a:pt x="5602472" y="2809714"/>
                  <a:pt x="5553250" y="2947222"/>
                  <a:pt x="5611528" y="2830665"/>
                </a:cubicBezTo>
                <a:cubicBezTo>
                  <a:pt x="5676243" y="2701233"/>
                  <a:pt x="5598946" y="2831147"/>
                  <a:pt x="5640404" y="2734412"/>
                </a:cubicBezTo>
                <a:cubicBezTo>
                  <a:pt x="5644961" y="2723779"/>
                  <a:pt x="5654807" y="2716040"/>
                  <a:pt x="5659655" y="2705536"/>
                </a:cubicBezTo>
                <a:cubicBezTo>
                  <a:pt x="5674136" y="2674161"/>
                  <a:pt x="5686534" y="2641826"/>
                  <a:pt x="5698156" y="2609284"/>
                </a:cubicBezTo>
                <a:cubicBezTo>
                  <a:pt x="5710283" y="2575327"/>
                  <a:pt x="5711054" y="2538340"/>
                  <a:pt x="5717406" y="2503406"/>
                </a:cubicBezTo>
                <a:cubicBezTo>
                  <a:pt x="5719772" y="2490391"/>
                  <a:pt x="5723823" y="2477739"/>
                  <a:pt x="5727032" y="2464905"/>
                </a:cubicBezTo>
                <a:cubicBezTo>
                  <a:pt x="5723823" y="2381486"/>
                  <a:pt x="5722037" y="2298000"/>
                  <a:pt x="5717406" y="2214648"/>
                </a:cubicBezTo>
                <a:cubicBezTo>
                  <a:pt x="5715617" y="2182453"/>
                  <a:pt x="5711780" y="2150390"/>
                  <a:pt x="5707781" y="2118395"/>
                </a:cubicBezTo>
                <a:cubicBezTo>
                  <a:pt x="5704573" y="2092734"/>
                  <a:pt x="5700124" y="2057272"/>
                  <a:pt x="5688531" y="2031768"/>
                </a:cubicBezTo>
                <a:cubicBezTo>
                  <a:pt x="5636273" y="1916800"/>
                  <a:pt x="5670928" y="1990926"/>
                  <a:pt x="5621154" y="1916265"/>
                </a:cubicBezTo>
                <a:cubicBezTo>
                  <a:pt x="5610776" y="1900699"/>
                  <a:pt x="5604255" y="1882510"/>
                  <a:pt x="5592278" y="1868138"/>
                </a:cubicBezTo>
                <a:cubicBezTo>
                  <a:pt x="5571945" y="1843738"/>
                  <a:pt x="5544743" y="1825563"/>
                  <a:pt x="5524901" y="1800761"/>
                </a:cubicBezTo>
                <a:cubicBezTo>
                  <a:pt x="5480062" y="1744712"/>
                  <a:pt x="5505890" y="1759131"/>
                  <a:pt x="5457524" y="1743010"/>
                </a:cubicBezTo>
                <a:cubicBezTo>
                  <a:pt x="5369000" y="1672191"/>
                  <a:pt x="5427235" y="1714702"/>
                  <a:pt x="5274644" y="1627507"/>
                </a:cubicBezTo>
                <a:cubicBezTo>
                  <a:pt x="5257600" y="1617767"/>
                  <a:pt x="5128978" y="1543911"/>
                  <a:pt x="5120640" y="1540879"/>
                </a:cubicBezTo>
                <a:cubicBezTo>
                  <a:pt x="5085347" y="1528045"/>
                  <a:pt x="5050388" y="1514254"/>
                  <a:pt x="5014762" y="1502378"/>
                </a:cubicBezTo>
                <a:cubicBezTo>
                  <a:pt x="4961685" y="1484686"/>
                  <a:pt x="4884564" y="1465984"/>
                  <a:pt x="4831882" y="1444627"/>
                </a:cubicBezTo>
                <a:cubicBezTo>
                  <a:pt x="4741304" y="1407906"/>
                  <a:pt x="4651971" y="1368179"/>
                  <a:pt x="4562375" y="1329124"/>
                </a:cubicBezTo>
                <a:cubicBezTo>
                  <a:pt x="4496498" y="1300408"/>
                  <a:pt x="4428796" y="1265346"/>
                  <a:pt x="4360244" y="1242496"/>
                </a:cubicBezTo>
                <a:cubicBezTo>
                  <a:pt x="4296688" y="1221311"/>
                  <a:pt x="4230527" y="1208108"/>
                  <a:pt x="4167739" y="1184745"/>
                </a:cubicBezTo>
                <a:cubicBezTo>
                  <a:pt x="4092324" y="1156684"/>
                  <a:pt x="4022696" y="1113938"/>
                  <a:pt x="3946358" y="1088492"/>
                </a:cubicBezTo>
                <a:cubicBezTo>
                  <a:pt x="3907857" y="1075658"/>
                  <a:pt x="3868382" y="1065443"/>
                  <a:pt x="3830855" y="1049991"/>
                </a:cubicBezTo>
                <a:cubicBezTo>
                  <a:pt x="3759160" y="1020469"/>
                  <a:pt x="3691966" y="980235"/>
                  <a:pt x="3619099" y="953738"/>
                </a:cubicBezTo>
                <a:cubicBezTo>
                  <a:pt x="3583806" y="940904"/>
                  <a:pt x="3547160" y="931313"/>
                  <a:pt x="3513221" y="915237"/>
                </a:cubicBezTo>
                <a:cubicBezTo>
                  <a:pt x="3485867" y="902280"/>
                  <a:pt x="3464115" y="878857"/>
                  <a:pt x="3436219" y="867111"/>
                </a:cubicBezTo>
                <a:cubicBezTo>
                  <a:pt x="3199425" y="767408"/>
                  <a:pt x="3461922" y="913302"/>
                  <a:pt x="3224463" y="799734"/>
                </a:cubicBezTo>
                <a:cubicBezTo>
                  <a:pt x="3184252" y="780503"/>
                  <a:pt x="3148506" y="752921"/>
                  <a:pt x="3108960" y="732357"/>
                </a:cubicBezTo>
                <a:cubicBezTo>
                  <a:pt x="2893918" y="620535"/>
                  <a:pt x="3074705" y="725480"/>
                  <a:pt x="2858703" y="626479"/>
                </a:cubicBezTo>
                <a:cubicBezTo>
                  <a:pt x="2822157" y="609729"/>
                  <a:pt x="2789092" y="586073"/>
                  <a:pt x="2752825" y="568728"/>
                </a:cubicBezTo>
                <a:cubicBezTo>
                  <a:pt x="2715197" y="550732"/>
                  <a:pt x="2677017" y="533406"/>
                  <a:pt x="2637322" y="520601"/>
                </a:cubicBezTo>
                <a:cubicBezTo>
                  <a:pt x="2577331" y="501249"/>
                  <a:pt x="2454442" y="472475"/>
                  <a:pt x="2454442" y="472475"/>
                </a:cubicBezTo>
                <a:cubicBezTo>
                  <a:pt x="2419149" y="450016"/>
                  <a:pt x="2385219" y="425258"/>
                  <a:pt x="2348564" y="405098"/>
                </a:cubicBezTo>
                <a:cubicBezTo>
                  <a:pt x="2238663" y="344652"/>
                  <a:pt x="2287541" y="385820"/>
                  <a:pt x="2175310" y="337721"/>
                </a:cubicBezTo>
                <a:cubicBezTo>
                  <a:pt x="2090863" y="301530"/>
                  <a:pt x="2013393" y="247457"/>
                  <a:pt x="1925053" y="222218"/>
                </a:cubicBezTo>
                <a:cubicBezTo>
                  <a:pt x="1773114" y="178808"/>
                  <a:pt x="1957553" y="232559"/>
                  <a:pt x="1713297" y="154841"/>
                </a:cubicBezTo>
                <a:cubicBezTo>
                  <a:pt x="1691039" y="147759"/>
                  <a:pt x="1668214" y="142558"/>
                  <a:pt x="1645920" y="135591"/>
                </a:cubicBezTo>
                <a:cubicBezTo>
                  <a:pt x="1616868" y="126512"/>
                  <a:pt x="1588385" y="115666"/>
                  <a:pt x="1559293" y="106715"/>
                </a:cubicBezTo>
                <a:cubicBezTo>
                  <a:pt x="1519593" y="94500"/>
                  <a:pt x="1442692" y="82890"/>
                  <a:pt x="1414914" y="77839"/>
                </a:cubicBezTo>
                <a:cubicBezTo>
                  <a:pt x="1398872" y="71422"/>
                  <a:pt x="1383400" y="63336"/>
                  <a:pt x="1366787" y="58589"/>
                </a:cubicBezTo>
                <a:cubicBezTo>
                  <a:pt x="1285070" y="35241"/>
                  <a:pt x="1262291" y="37714"/>
                  <a:pt x="1174282" y="29713"/>
                </a:cubicBezTo>
                <a:cubicBezTo>
                  <a:pt x="1100488" y="32921"/>
                  <a:pt x="1026563" y="33881"/>
                  <a:pt x="952901" y="39338"/>
                </a:cubicBezTo>
                <a:cubicBezTo>
                  <a:pt x="939708" y="40315"/>
                  <a:pt x="927335" y="46192"/>
                  <a:pt x="914400" y="48964"/>
                </a:cubicBezTo>
                <a:cubicBezTo>
                  <a:pt x="882407" y="55820"/>
                  <a:pt x="818147" y="68214"/>
                  <a:pt x="818147" y="68214"/>
                </a:cubicBezTo>
                <a:cubicBezTo>
                  <a:pt x="688817" y="171679"/>
                  <a:pt x="884163" y="23826"/>
                  <a:pt x="664143" y="145216"/>
                </a:cubicBezTo>
                <a:cubicBezTo>
                  <a:pt x="455206" y="260491"/>
                  <a:pt x="550589" y="220800"/>
                  <a:pt x="442762" y="299220"/>
                </a:cubicBezTo>
                <a:cubicBezTo>
                  <a:pt x="424051" y="312828"/>
                  <a:pt x="403273" y="323517"/>
                  <a:pt x="385011" y="337721"/>
                </a:cubicBezTo>
                <a:cubicBezTo>
                  <a:pt x="374266" y="346078"/>
                  <a:pt x="367807" y="359594"/>
                  <a:pt x="356135" y="366597"/>
                </a:cubicBezTo>
                <a:cubicBezTo>
                  <a:pt x="335182" y="379169"/>
                  <a:pt x="311217" y="385848"/>
                  <a:pt x="288758" y="395473"/>
                </a:cubicBezTo>
                <a:cubicBezTo>
                  <a:pt x="279133" y="405098"/>
                  <a:pt x="270959" y="416437"/>
                  <a:pt x="259882" y="424349"/>
                </a:cubicBezTo>
                <a:cubicBezTo>
                  <a:pt x="248206" y="432689"/>
                  <a:pt x="232404" y="434413"/>
                  <a:pt x="221381" y="443599"/>
                </a:cubicBezTo>
                <a:cubicBezTo>
                  <a:pt x="194862" y="465698"/>
                  <a:pt x="207229" y="474849"/>
                  <a:pt x="192505" y="501351"/>
                </a:cubicBezTo>
                <a:cubicBezTo>
                  <a:pt x="181269" y="521575"/>
                  <a:pt x="154004" y="559102"/>
                  <a:pt x="154004" y="559102"/>
                </a:cubicBezTo>
                <a:cubicBezTo>
                  <a:pt x="150796" y="568727"/>
                  <a:pt x="146840" y="578135"/>
                  <a:pt x="144379" y="587978"/>
                </a:cubicBezTo>
                <a:cubicBezTo>
                  <a:pt x="121517" y="679430"/>
                  <a:pt x="134013" y="713843"/>
                  <a:pt x="144379" y="838235"/>
                </a:cubicBezTo>
                <a:cubicBezTo>
                  <a:pt x="145222" y="848346"/>
                  <a:pt x="150236" y="857691"/>
                  <a:pt x="154004" y="867111"/>
                </a:cubicBezTo>
                <a:cubicBezTo>
                  <a:pt x="163079" y="889798"/>
                  <a:pt x="174530" y="911524"/>
                  <a:pt x="182880" y="934488"/>
                </a:cubicBezTo>
                <a:cubicBezTo>
                  <a:pt x="196963" y="973218"/>
                  <a:pt x="187242" y="982301"/>
                  <a:pt x="211756" y="1021115"/>
                </a:cubicBezTo>
                <a:cubicBezTo>
                  <a:pt x="241232" y="1067786"/>
                  <a:pt x="273525" y="1112766"/>
                  <a:pt x="308008" y="1155869"/>
                </a:cubicBezTo>
                <a:cubicBezTo>
                  <a:pt x="363960" y="1225807"/>
                  <a:pt x="402235" y="1280913"/>
                  <a:pt x="471638" y="1338749"/>
                </a:cubicBezTo>
                <a:cubicBezTo>
                  <a:pt x="593087" y="1439957"/>
                  <a:pt x="544348" y="1353707"/>
                  <a:pt x="683394" y="1492753"/>
                </a:cubicBezTo>
                <a:cubicBezTo>
                  <a:pt x="726656" y="1536015"/>
                  <a:pt x="731364" y="1544266"/>
                  <a:pt x="779646" y="1579380"/>
                </a:cubicBezTo>
                <a:cubicBezTo>
                  <a:pt x="798357" y="1592988"/>
                  <a:pt x="818687" y="1604273"/>
                  <a:pt x="837398" y="1617881"/>
                </a:cubicBezTo>
                <a:cubicBezTo>
                  <a:pt x="854013" y="1629964"/>
                  <a:pt x="868431" y="1644986"/>
                  <a:pt x="885524" y="1656382"/>
                </a:cubicBezTo>
                <a:cubicBezTo>
                  <a:pt x="907047" y="1670731"/>
                  <a:pt x="931852" y="1679849"/>
                  <a:pt x="952901" y="1694884"/>
                </a:cubicBezTo>
                <a:cubicBezTo>
                  <a:pt x="1108461" y="1805999"/>
                  <a:pt x="923121" y="1700116"/>
                  <a:pt x="1106905" y="1810387"/>
                </a:cubicBezTo>
                <a:cubicBezTo>
                  <a:pt x="1254141" y="1898729"/>
                  <a:pt x="1175106" y="1841472"/>
                  <a:pt x="1337912" y="1925890"/>
                </a:cubicBezTo>
                <a:cubicBezTo>
                  <a:pt x="1383839" y="1949704"/>
                  <a:pt x="1425911" y="1980745"/>
                  <a:pt x="1472665" y="2002892"/>
                </a:cubicBezTo>
                <a:cubicBezTo>
                  <a:pt x="1672085" y="2097354"/>
                  <a:pt x="1655198" y="2087027"/>
                  <a:pt x="1819175" y="2128020"/>
                </a:cubicBezTo>
                <a:cubicBezTo>
                  <a:pt x="2011462" y="2232905"/>
                  <a:pt x="1845272" y="2145754"/>
                  <a:pt x="2117558" y="2272399"/>
                </a:cubicBezTo>
                <a:cubicBezTo>
                  <a:pt x="2191727" y="2306896"/>
                  <a:pt x="2265014" y="2343260"/>
                  <a:pt x="2338939" y="2378277"/>
                </a:cubicBezTo>
                <a:lnTo>
                  <a:pt x="2483318" y="2445654"/>
                </a:lnTo>
                <a:cubicBezTo>
                  <a:pt x="2534982" y="2470653"/>
                  <a:pt x="2583063" y="2503946"/>
                  <a:pt x="2637322" y="2522656"/>
                </a:cubicBezTo>
                <a:cubicBezTo>
                  <a:pt x="2730366" y="2554740"/>
                  <a:pt x="2820378" y="2597559"/>
                  <a:pt x="2916455" y="2618909"/>
                </a:cubicBezTo>
                <a:cubicBezTo>
                  <a:pt x="2945331" y="2625326"/>
                  <a:pt x="2974501" y="2630537"/>
                  <a:pt x="3003082" y="2638159"/>
                </a:cubicBezTo>
                <a:cubicBezTo>
                  <a:pt x="3070789" y="2656214"/>
                  <a:pt x="3137232" y="2678916"/>
                  <a:pt x="3205213" y="2695911"/>
                </a:cubicBezTo>
                <a:cubicBezTo>
                  <a:pt x="3230880" y="2702328"/>
                  <a:pt x="3256928" y="2707380"/>
                  <a:pt x="3282215" y="2715161"/>
                </a:cubicBezTo>
                <a:cubicBezTo>
                  <a:pt x="3340399" y="2733064"/>
                  <a:pt x="3396412" y="2758148"/>
                  <a:pt x="3455470" y="2772913"/>
                </a:cubicBezTo>
                <a:lnTo>
                  <a:pt x="3532472" y="2792164"/>
                </a:lnTo>
                <a:cubicBezTo>
                  <a:pt x="3561266" y="2798939"/>
                  <a:pt x="3590938" y="2802362"/>
                  <a:pt x="3619099" y="2811414"/>
                </a:cubicBezTo>
                <a:cubicBezTo>
                  <a:pt x="3907570" y="2904136"/>
                  <a:pt x="3691760" y="2865824"/>
                  <a:pt x="3965608" y="2898041"/>
                </a:cubicBezTo>
                <a:cubicBezTo>
                  <a:pt x="4151697" y="2894833"/>
                  <a:pt x="4337939" y="2896619"/>
                  <a:pt x="4523874" y="2888416"/>
                </a:cubicBezTo>
                <a:cubicBezTo>
                  <a:pt x="4556562" y="2886974"/>
                  <a:pt x="4587807" y="2874269"/>
                  <a:pt x="4620126" y="2869166"/>
                </a:cubicBezTo>
                <a:cubicBezTo>
                  <a:pt x="4648824" y="2864635"/>
                  <a:pt x="4677878" y="2862749"/>
                  <a:pt x="4706754" y="2859540"/>
                </a:cubicBezTo>
                <a:cubicBezTo>
                  <a:pt x="4716379" y="2856332"/>
                  <a:pt x="4725874" y="2852702"/>
                  <a:pt x="4735630" y="2849915"/>
                </a:cubicBezTo>
                <a:cubicBezTo>
                  <a:pt x="4757986" y="2843528"/>
                  <a:pt x="4800754" y="2833973"/>
                  <a:pt x="4822257" y="2830665"/>
                </a:cubicBezTo>
                <a:cubicBezTo>
                  <a:pt x="4847823" y="2826732"/>
                  <a:pt x="4873592" y="2824248"/>
                  <a:pt x="4899259" y="2821039"/>
                </a:cubicBezTo>
                <a:cubicBezTo>
                  <a:pt x="4918510" y="2814622"/>
                  <a:pt x="4937325" y="2806710"/>
                  <a:pt x="4957011" y="2801789"/>
                </a:cubicBezTo>
                <a:cubicBezTo>
                  <a:pt x="4975944" y="2797056"/>
                  <a:pt x="4996747" y="2799670"/>
                  <a:pt x="5014762" y="2792164"/>
                </a:cubicBezTo>
                <a:cubicBezTo>
                  <a:pt x="5036119" y="2783265"/>
                  <a:pt x="5052289" y="2764898"/>
                  <a:pt x="5072514" y="2753662"/>
                </a:cubicBezTo>
                <a:cubicBezTo>
                  <a:pt x="5081383" y="2748735"/>
                  <a:pt x="5091765" y="2747245"/>
                  <a:pt x="5101390" y="2744037"/>
                </a:cubicBezTo>
                <a:cubicBezTo>
                  <a:pt x="5114224" y="2734412"/>
                  <a:pt x="5125542" y="2722335"/>
                  <a:pt x="5139891" y="2715161"/>
                </a:cubicBezTo>
                <a:cubicBezTo>
                  <a:pt x="5151723" y="2709245"/>
                  <a:pt x="5168062" y="2713800"/>
                  <a:pt x="5178392" y="2705536"/>
                </a:cubicBezTo>
                <a:cubicBezTo>
                  <a:pt x="5186315" y="2699198"/>
                  <a:pt x="5180843" y="2683834"/>
                  <a:pt x="5188017" y="2676660"/>
                </a:cubicBezTo>
                <a:cubicBezTo>
                  <a:pt x="5195191" y="2669486"/>
                  <a:pt x="5207268" y="2670243"/>
                  <a:pt x="5216893" y="2667035"/>
                </a:cubicBezTo>
                <a:cubicBezTo>
                  <a:pt x="5223310" y="2657410"/>
                  <a:pt x="5227963" y="2646339"/>
                  <a:pt x="5236143" y="2638159"/>
                </a:cubicBezTo>
                <a:cubicBezTo>
                  <a:pt x="5264453" y="2609849"/>
                  <a:pt x="5284654" y="2618716"/>
                  <a:pt x="5322771" y="2599658"/>
                </a:cubicBezTo>
                <a:cubicBezTo>
                  <a:pt x="5335605" y="2593241"/>
                  <a:pt x="5347950" y="2585737"/>
                  <a:pt x="5361272" y="2580408"/>
                </a:cubicBezTo>
                <a:cubicBezTo>
                  <a:pt x="5391269" y="2568409"/>
                  <a:pt x="5425612" y="2558623"/>
                  <a:pt x="5457524" y="2551532"/>
                </a:cubicBezTo>
                <a:cubicBezTo>
                  <a:pt x="5473494" y="2547983"/>
                  <a:pt x="5489609" y="2545115"/>
                  <a:pt x="5505651" y="2541907"/>
                </a:cubicBezTo>
                <a:cubicBezTo>
                  <a:pt x="5515276" y="2535490"/>
                  <a:pt x="5524482" y="2528395"/>
                  <a:pt x="5534526" y="2522656"/>
                </a:cubicBezTo>
                <a:cubicBezTo>
                  <a:pt x="5546984" y="2515537"/>
                  <a:pt x="5561351" y="2511746"/>
                  <a:pt x="5573027" y="2503406"/>
                </a:cubicBezTo>
                <a:cubicBezTo>
                  <a:pt x="5592247" y="2489677"/>
                  <a:pt x="5609510" y="2466031"/>
                  <a:pt x="5621154" y="2445654"/>
                </a:cubicBezTo>
                <a:cubicBezTo>
                  <a:pt x="5628273" y="2433196"/>
                  <a:pt x="5633285" y="2419611"/>
                  <a:pt x="5640404" y="2407153"/>
                </a:cubicBezTo>
                <a:cubicBezTo>
                  <a:pt x="5646143" y="2397109"/>
                  <a:pt x="5653238" y="2387902"/>
                  <a:pt x="5659655" y="2378277"/>
                </a:cubicBezTo>
                <a:cubicBezTo>
                  <a:pt x="5673694" y="2294039"/>
                  <a:pt x="5680755" y="2295295"/>
                  <a:pt x="5640404" y="2185772"/>
                </a:cubicBezTo>
                <a:cubicBezTo>
                  <a:pt x="5622358" y="2136791"/>
                  <a:pt x="5603409" y="2144436"/>
                  <a:pt x="5573027" y="2118395"/>
                </a:cubicBezTo>
                <a:cubicBezTo>
                  <a:pt x="5518757" y="2071878"/>
                  <a:pt x="5550104" y="2083862"/>
                  <a:pt x="5486400" y="2041393"/>
                </a:cubicBezTo>
                <a:cubicBezTo>
                  <a:pt x="5464877" y="2027044"/>
                  <a:pt x="5440546" y="2017241"/>
                  <a:pt x="5419023" y="2002892"/>
                </a:cubicBezTo>
                <a:cubicBezTo>
                  <a:pt x="5401930" y="1991496"/>
                  <a:pt x="5389272" y="1973579"/>
                  <a:pt x="5370897" y="1964391"/>
                </a:cubicBezTo>
                <a:cubicBezTo>
                  <a:pt x="5343673" y="1950779"/>
                  <a:pt x="5312395" y="1947153"/>
                  <a:pt x="5284270" y="1935515"/>
                </a:cubicBezTo>
                <a:cubicBezTo>
                  <a:pt x="5041084" y="1834886"/>
                  <a:pt x="5171546" y="1858862"/>
                  <a:pt x="5014762" y="1839262"/>
                </a:cubicBezTo>
                <a:lnTo>
                  <a:pt x="4928135" y="1810387"/>
                </a:lnTo>
                <a:cubicBezTo>
                  <a:pt x="4902285" y="1801264"/>
                  <a:pt x="4877817" y="1787790"/>
                  <a:pt x="4851133" y="1781511"/>
                </a:cubicBezTo>
                <a:cubicBezTo>
                  <a:pt x="4822852" y="1774857"/>
                  <a:pt x="4793381" y="1775094"/>
                  <a:pt x="4764505" y="1771886"/>
                </a:cubicBezTo>
                <a:cubicBezTo>
                  <a:pt x="4663875" y="1721570"/>
                  <a:pt x="4744787" y="1757307"/>
                  <a:pt x="4600876" y="1714134"/>
                </a:cubicBezTo>
                <a:cubicBezTo>
                  <a:pt x="4469450" y="1674706"/>
                  <a:pt x="4561124" y="1693071"/>
                  <a:pt x="4456497" y="1675633"/>
                </a:cubicBezTo>
                <a:cubicBezTo>
                  <a:pt x="4434038" y="1666008"/>
                  <a:pt x="4412301" y="1654484"/>
                  <a:pt x="4389120" y="1646757"/>
                </a:cubicBezTo>
                <a:cubicBezTo>
                  <a:pt x="4373600" y="1641584"/>
                  <a:pt x="4356964" y="1640681"/>
                  <a:pt x="4340994" y="1637132"/>
                </a:cubicBezTo>
                <a:cubicBezTo>
                  <a:pt x="4328080" y="1634262"/>
                  <a:pt x="4315327" y="1630715"/>
                  <a:pt x="4302493" y="1627507"/>
                </a:cubicBezTo>
                <a:cubicBezTo>
                  <a:pt x="4238299" y="1579361"/>
                  <a:pt x="4292079" y="1610466"/>
                  <a:pt x="4206240" y="1589006"/>
                </a:cubicBezTo>
                <a:cubicBezTo>
                  <a:pt x="4186554" y="1584084"/>
                  <a:pt x="4168330" y="1574007"/>
                  <a:pt x="4148488" y="1569755"/>
                </a:cubicBezTo>
                <a:cubicBezTo>
                  <a:pt x="4078338" y="1554723"/>
                  <a:pt x="4006883" y="1546286"/>
                  <a:pt x="3936733" y="1531254"/>
                </a:cubicBezTo>
                <a:cubicBezTo>
                  <a:pt x="3916892" y="1527002"/>
                  <a:pt x="3898558" y="1517343"/>
                  <a:pt x="3878981" y="1512004"/>
                </a:cubicBezTo>
                <a:cubicBezTo>
                  <a:pt x="3863198" y="1507699"/>
                  <a:pt x="3846897" y="1505587"/>
                  <a:pt x="3830855" y="1502378"/>
                </a:cubicBezTo>
                <a:cubicBezTo>
                  <a:pt x="3627929" y="1415409"/>
                  <a:pt x="3896024" y="1526951"/>
                  <a:pt x="3696101" y="1454252"/>
                </a:cubicBezTo>
                <a:cubicBezTo>
                  <a:pt x="3682616" y="1449348"/>
                  <a:pt x="3671314" y="1439221"/>
                  <a:pt x="3657600" y="1435001"/>
                </a:cubicBezTo>
                <a:cubicBezTo>
                  <a:pt x="3629328" y="1426302"/>
                  <a:pt x="3599767" y="1422526"/>
                  <a:pt x="3570973" y="1415751"/>
                </a:cubicBezTo>
                <a:cubicBezTo>
                  <a:pt x="3545219" y="1409691"/>
                  <a:pt x="3519353" y="1403965"/>
                  <a:pt x="3493971" y="1396500"/>
                </a:cubicBezTo>
                <a:cubicBezTo>
                  <a:pt x="3363524" y="1358134"/>
                  <a:pt x="3451173" y="1381216"/>
                  <a:pt x="3359217" y="1348374"/>
                </a:cubicBezTo>
                <a:cubicBezTo>
                  <a:pt x="3330553" y="1338137"/>
                  <a:pt x="3301292" y="1329628"/>
                  <a:pt x="3272590" y="1319498"/>
                </a:cubicBezTo>
                <a:cubicBezTo>
                  <a:pt x="3246740" y="1310374"/>
                  <a:pt x="3221437" y="1299746"/>
                  <a:pt x="3195587" y="1290622"/>
                </a:cubicBezTo>
                <a:cubicBezTo>
                  <a:pt x="3166885" y="1280492"/>
                  <a:pt x="3137662" y="1271877"/>
                  <a:pt x="3108960" y="1261747"/>
                </a:cubicBezTo>
                <a:cubicBezTo>
                  <a:pt x="2977632" y="1215396"/>
                  <a:pt x="3085970" y="1248303"/>
                  <a:pt x="2964581" y="1213620"/>
                </a:cubicBezTo>
                <a:cubicBezTo>
                  <a:pt x="2764705" y="1086428"/>
                  <a:pt x="2947796" y="1195603"/>
                  <a:pt x="2772076" y="1107742"/>
                </a:cubicBezTo>
                <a:cubicBezTo>
                  <a:pt x="2748940" y="1096174"/>
                  <a:pt x="2728397" y="1079609"/>
                  <a:pt x="2704699" y="1069241"/>
                </a:cubicBezTo>
                <a:cubicBezTo>
                  <a:pt x="2676813" y="1057041"/>
                  <a:pt x="2645512" y="1053537"/>
                  <a:pt x="2618072" y="1040366"/>
                </a:cubicBezTo>
                <a:cubicBezTo>
                  <a:pt x="2564973" y="1014879"/>
                  <a:pt x="2520482" y="970663"/>
                  <a:pt x="2464067" y="953738"/>
                </a:cubicBezTo>
                <a:cubicBezTo>
                  <a:pt x="2428078" y="942941"/>
                  <a:pt x="2359295" y="925416"/>
                  <a:pt x="2319688" y="905612"/>
                </a:cubicBezTo>
                <a:cubicBezTo>
                  <a:pt x="2296552" y="894044"/>
                  <a:pt x="2274071" y="881099"/>
                  <a:pt x="2252312" y="867111"/>
                </a:cubicBezTo>
                <a:cubicBezTo>
                  <a:pt x="2229096" y="852186"/>
                  <a:pt x="2209802" y="830958"/>
                  <a:pt x="2184935" y="818985"/>
                </a:cubicBezTo>
                <a:cubicBezTo>
                  <a:pt x="2122665" y="789003"/>
                  <a:pt x="2055257" y="770778"/>
                  <a:pt x="1992430" y="741982"/>
                </a:cubicBezTo>
                <a:cubicBezTo>
                  <a:pt x="1977847" y="735298"/>
                  <a:pt x="1967276" y="722006"/>
                  <a:pt x="1953928" y="713107"/>
                </a:cubicBezTo>
                <a:cubicBezTo>
                  <a:pt x="1938362" y="702730"/>
                  <a:pt x="1922535" y="692598"/>
                  <a:pt x="1905802" y="684231"/>
                </a:cubicBezTo>
                <a:cubicBezTo>
                  <a:pt x="1890348" y="676504"/>
                  <a:pt x="1873130" y="672707"/>
                  <a:pt x="1857676" y="664980"/>
                </a:cubicBezTo>
                <a:cubicBezTo>
                  <a:pt x="1836657" y="654470"/>
                  <a:pt x="1767057" y="609049"/>
                  <a:pt x="1751798" y="597604"/>
                </a:cubicBezTo>
                <a:cubicBezTo>
                  <a:pt x="1725346" y="577764"/>
                  <a:pt x="1695549" y="553353"/>
                  <a:pt x="1665171" y="539852"/>
                </a:cubicBezTo>
                <a:cubicBezTo>
                  <a:pt x="1653083" y="534479"/>
                  <a:pt x="1639504" y="533435"/>
                  <a:pt x="1626670" y="530227"/>
                </a:cubicBezTo>
                <a:cubicBezTo>
                  <a:pt x="1607419" y="517393"/>
                  <a:pt x="1587181" y="505930"/>
                  <a:pt x="1568918" y="491726"/>
                </a:cubicBezTo>
                <a:cubicBezTo>
                  <a:pt x="1558173" y="483369"/>
                  <a:pt x="1551941" y="469461"/>
                  <a:pt x="1540042" y="462850"/>
                </a:cubicBezTo>
                <a:cubicBezTo>
                  <a:pt x="1522304" y="452995"/>
                  <a:pt x="1501230" y="450883"/>
                  <a:pt x="1482291" y="443599"/>
                </a:cubicBezTo>
                <a:cubicBezTo>
                  <a:pt x="1459485" y="434828"/>
                  <a:pt x="1437601" y="423799"/>
                  <a:pt x="1414914" y="414724"/>
                </a:cubicBezTo>
                <a:cubicBezTo>
                  <a:pt x="1405494" y="410956"/>
                  <a:pt x="1395364" y="409095"/>
                  <a:pt x="1386038" y="405098"/>
                </a:cubicBezTo>
                <a:cubicBezTo>
                  <a:pt x="1372850" y="399446"/>
                  <a:pt x="1359995" y="392967"/>
                  <a:pt x="1347537" y="385848"/>
                </a:cubicBezTo>
                <a:cubicBezTo>
                  <a:pt x="1337493" y="380109"/>
                  <a:pt x="1329493" y="370659"/>
                  <a:pt x="1318661" y="366597"/>
                </a:cubicBezTo>
                <a:cubicBezTo>
                  <a:pt x="1303343" y="360853"/>
                  <a:pt x="1286406" y="360940"/>
                  <a:pt x="1270535" y="356972"/>
                </a:cubicBezTo>
                <a:cubicBezTo>
                  <a:pt x="1260692" y="354511"/>
                  <a:pt x="1251563" y="349548"/>
                  <a:pt x="1241659" y="347347"/>
                </a:cubicBezTo>
                <a:cubicBezTo>
                  <a:pt x="1222608" y="343113"/>
                  <a:pt x="1203079" y="341373"/>
                  <a:pt x="1183907" y="337721"/>
                </a:cubicBezTo>
                <a:lnTo>
                  <a:pt x="1039528" y="308846"/>
                </a:lnTo>
                <a:cubicBezTo>
                  <a:pt x="920817" y="312054"/>
                  <a:pt x="802008" y="312685"/>
                  <a:pt x="683394" y="318471"/>
                </a:cubicBezTo>
                <a:cubicBezTo>
                  <a:pt x="670181" y="319116"/>
                  <a:pt x="657175" y="323183"/>
                  <a:pt x="644893" y="328096"/>
                </a:cubicBezTo>
                <a:cubicBezTo>
                  <a:pt x="568285" y="358739"/>
                  <a:pt x="607442" y="351635"/>
                  <a:pt x="539015" y="385848"/>
                </a:cubicBezTo>
                <a:cubicBezTo>
                  <a:pt x="502774" y="403968"/>
                  <a:pt x="489145" y="405534"/>
                  <a:pt x="452387" y="414724"/>
                </a:cubicBezTo>
                <a:cubicBezTo>
                  <a:pt x="439553" y="430766"/>
                  <a:pt x="429484" y="449480"/>
                  <a:pt x="413886" y="462850"/>
                </a:cubicBezTo>
                <a:cubicBezTo>
                  <a:pt x="406183" y="469453"/>
                  <a:pt x="394086" y="467938"/>
                  <a:pt x="385011" y="472475"/>
                </a:cubicBezTo>
                <a:cubicBezTo>
                  <a:pt x="368278" y="480842"/>
                  <a:pt x="351851" y="490126"/>
                  <a:pt x="336884" y="501351"/>
                </a:cubicBezTo>
                <a:cubicBezTo>
                  <a:pt x="298301" y="530288"/>
                  <a:pt x="237331" y="629918"/>
                  <a:pt x="231006" y="645730"/>
                </a:cubicBezTo>
                <a:cubicBezTo>
                  <a:pt x="224589" y="661772"/>
                  <a:pt x="216837" y="677342"/>
                  <a:pt x="211756" y="693856"/>
                </a:cubicBezTo>
                <a:cubicBezTo>
                  <a:pt x="203975" y="719143"/>
                  <a:pt x="192505" y="770858"/>
                  <a:pt x="192505" y="770858"/>
                </a:cubicBezTo>
                <a:cubicBezTo>
                  <a:pt x="197786" y="966247"/>
                  <a:pt x="163242" y="1078091"/>
                  <a:pt x="240632" y="1232871"/>
                </a:cubicBezTo>
                <a:cubicBezTo>
                  <a:pt x="249819" y="1251246"/>
                  <a:pt x="266299" y="1264955"/>
                  <a:pt x="279133" y="1280997"/>
                </a:cubicBezTo>
                <a:cubicBezTo>
                  <a:pt x="282341" y="1303456"/>
                  <a:pt x="276174" y="1329497"/>
                  <a:pt x="288758" y="1348374"/>
                </a:cubicBezTo>
                <a:cubicBezTo>
                  <a:pt x="316444" y="1389903"/>
                  <a:pt x="359343" y="1418959"/>
                  <a:pt x="394636" y="1454252"/>
                </a:cubicBezTo>
                <a:lnTo>
                  <a:pt x="500514" y="1560130"/>
                </a:lnTo>
                <a:cubicBezTo>
                  <a:pt x="516556" y="1576172"/>
                  <a:pt x="533876" y="1591031"/>
                  <a:pt x="548640" y="1608256"/>
                </a:cubicBezTo>
                <a:cubicBezTo>
                  <a:pt x="567891" y="1630715"/>
                  <a:pt x="584504" y="1655735"/>
                  <a:pt x="606392" y="1675633"/>
                </a:cubicBezTo>
                <a:cubicBezTo>
                  <a:pt x="620235" y="1688217"/>
                  <a:pt x="639192" y="1693781"/>
                  <a:pt x="654518" y="1704509"/>
                </a:cubicBezTo>
                <a:cubicBezTo>
                  <a:pt x="671348" y="1716290"/>
                  <a:pt x="687183" y="1729482"/>
                  <a:pt x="702644" y="1743010"/>
                </a:cubicBezTo>
                <a:cubicBezTo>
                  <a:pt x="791070" y="1820383"/>
                  <a:pt x="634368" y="1719952"/>
                  <a:pt x="856648" y="1868138"/>
                </a:cubicBezTo>
                <a:cubicBezTo>
                  <a:pt x="871024" y="1877722"/>
                  <a:pt x="889516" y="1879283"/>
                  <a:pt x="904775" y="1887389"/>
                </a:cubicBezTo>
                <a:cubicBezTo>
                  <a:pt x="992290" y="1933881"/>
                  <a:pt x="1072647" y="1994964"/>
                  <a:pt x="1164657" y="2031768"/>
                </a:cubicBezTo>
                <a:cubicBezTo>
                  <a:pt x="1318876" y="2093455"/>
                  <a:pt x="1378102" y="2129717"/>
                  <a:pt x="1520792" y="2156896"/>
                </a:cubicBezTo>
                <a:cubicBezTo>
                  <a:pt x="1549332" y="2162332"/>
                  <a:pt x="1578543" y="2163313"/>
                  <a:pt x="1607419" y="2166521"/>
                </a:cubicBezTo>
                <a:cubicBezTo>
                  <a:pt x="1696793" y="2211208"/>
                  <a:pt x="1709316" y="2220873"/>
                  <a:pt x="1838425" y="2253149"/>
                </a:cubicBezTo>
                <a:lnTo>
                  <a:pt x="1915427" y="2272399"/>
                </a:lnTo>
                <a:cubicBezTo>
                  <a:pt x="1944221" y="2279174"/>
                  <a:pt x="1973473" y="2284028"/>
                  <a:pt x="2002055" y="2291650"/>
                </a:cubicBezTo>
                <a:cubicBezTo>
                  <a:pt x="2069762" y="2309705"/>
                  <a:pt x="2138195" y="2325833"/>
                  <a:pt x="2204185" y="2349401"/>
                </a:cubicBezTo>
                <a:cubicBezTo>
                  <a:pt x="2249103" y="2365443"/>
                  <a:pt x="2292960" y="2384844"/>
                  <a:pt x="2338939" y="2397528"/>
                </a:cubicBezTo>
                <a:cubicBezTo>
                  <a:pt x="2386251" y="2410580"/>
                  <a:pt x="2435192" y="2416779"/>
                  <a:pt x="2483318" y="2426404"/>
                </a:cubicBezTo>
                <a:cubicBezTo>
                  <a:pt x="2589182" y="2470514"/>
                  <a:pt x="2643480" y="2498042"/>
                  <a:pt x="2762451" y="2522656"/>
                </a:cubicBezTo>
                <a:cubicBezTo>
                  <a:pt x="2800284" y="2530483"/>
                  <a:pt x="2839453" y="2529073"/>
                  <a:pt x="2877954" y="2532281"/>
                </a:cubicBezTo>
                <a:cubicBezTo>
                  <a:pt x="2983832" y="2564365"/>
                  <a:pt x="3094230" y="2584191"/>
                  <a:pt x="3195587" y="2628534"/>
                </a:cubicBezTo>
                <a:cubicBezTo>
                  <a:pt x="3246922" y="2650993"/>
                  <a:pt x="3296620" y="2677645"/>
                  <a:pt x="3349592" y="2695911"/>
                </a:cubicBezTo>
                <a:cubicBezTo>
                  <a:pt x="3390059" y="2709865"/>
                  <a:pt x="3432690" y="2716676"/>
                  <a:pt x="3474720" y="2724787"/>
                </a:cubicBezTo>
                <a:cubicBezTo>
                  <a:pt x="4227154" y="2869994"/>
                  <a:pt x="3660448" y="2772218"/>
                  <a:pt x="4042611" y="2811414"/>
                </a:cubicBezTo>
                <a:cubicBezTo>
                  <a:pt x="4591481" y="2867708"/>
                  <a:pt x="4056673" y="2816177"/>
                  <a:pt x="4389120" y="2859540"/>
                </a:cubicBezTo>
                <a:cubicBezTo>
                  <a:pt x="4424261" y="2864124"/>
                  <a:pt x="4459892" y="2864324"/>
                  <a:pt x="4494998" y="2869166"/>
                </a:cubicBezTo>
                <a:cubicBezTo>
                  <a:pt x="4552997" y="2877166"/>
                  <a:pt x="4610180" y="2890596"/>
                  <a:pt x="4668253" y="2898041"/>
                </a:cubicBezTo>
                <a:cubicBezTo>
                  <a:pt x="4735385" y="2906648"/>
                  <a:pt x="4803115" y="2909818"/>
                  <a:pt x="4870383" y="2917292"/>
                </a:cubicBezTo>
                <a:cubicBezTo>
                  <a:pt x="4889780" y="2919447"/>
                  <a:pt x="4908647" y="2925864"/>
                  <a:pt x="4928135" y="2926917"/>
                </a:cubicBezTo>
                <a:cubicBezTo>
                  <a:pt x="5027503" y="2932288"/>
                  <a:pt x="5127057" y="2933334"/>
                  <a:pt x="5226518" y="2936542"/>
                </a:cubicBezTo>
                <a:cubicBezTo>
                  <a:pt x="5416076" y="2974454"/>
                  <a:pt x="5227697" y="2941593"/>
                  <a:pt x="5505651" y="2965418"/>
                </a:cubicBezTo>
                <a:cubicBezTo>
                  <a:pt x="5557196" y="2969836"/>
                  <a:pt x="5608320" y="2978252"/>
                  <a:pt x="5659655" y="2984669"/>
                </a:cubicBezTo>
                <a:cubicBezTo>
                  <a:pt x="5829701" y="2978252"/>
                  <a:pt x="6000030" y="2977126"/>
                  <a:pt x="6169794" y="2965418"/>
                </a:cubicBezTo>
                <a:cubicBezTo>
                  <a:pt x="6187031" y="2964229"/>
                  <a:pt x="6202131" y="2953185"/>
                  <a:pt x="6217920" y="2946168"/>
                </a:cubicBezTo>
                <a:cubicBezTo>
                  <a:pt x="6283353" y="2917087"/>
                  <a:pt x="6231111" y="2938630"/>
                  <a:pt x="6285297" y="2907667"/>
                </a:cubicBezTo>
                <a:cubicBezTo>
                  <a:pt x="6370781" y="2858819"/>
                  <a:pt x="6282322" y="2916065"/>
                  <a:pt x="6352674" y="2869166"/>
                </a:cubicBezTo>
                <a:cubicBezTo>
                  <a:pt x="6359091" y="2843499"/>
                  <a:pt x="6374319" y="2818513"/>
                  <a:pt x="6371924" y="2792164"/>
                </a:cubicBezTo>
                <a:cubicBezTo>
                  <a:pt x="6366931" y="2737236"/>
                  <a:pt x="6366750" y="2589208"/>
                  <a:pt x="6333423" y="2513031"/>
                </a:cubicBezTo>
                <a:cubicBezTo>
                  <a:pt x="6320183" y="2482768"/>
                  <a:pt x="6304099" y="2453563"/>
                  <a:pt x="6285297" y="2426404"/>
                </a:cubicBezTo>
                <a:cubicBezTo>
                  <a:pt x="6274966" y="2411481"/>
                  <a:pt x="6259630" y="2400736"/>
                  <a:pt x="6246796" y="2387902"/>
                </a:cubicBezTo>
                <a:cubicBezTo>
                  <a:pt x="6240379" y="2365443"/>
                  <a:pt x="6237991" y="2341417"/>
                  <a:pt x="6227545" y="2320526"/>
                </a:cubicBezTo>
                <a:cubicBezTo>
                  <a:pt x="6218357" y="2302151"/>
                  <a:pt x="6200825" y="2289229"/>
                  <a:pt x="6189044" y="2272399"/>
                </a:cubicBezTo>
                <a:cubicBezTo>
                  <a:pt x="6178316" y="2257073"/>
                  <a:pt x="6171231" y="2239359"/>
                  <a:pt x="6160168" y="2224273"/>
                </a:cubicBezTo>
                <a:cubicBezTo>
                  <a:pt x="6135870" y="2191140"/>
                  <a:pt x="6108833" y="2160104"/>
                  <a:pt x="6083166" y="2128020"/>
                </a:cubicBezTo>
                <a:cubicBezTo>
                  <a:pt x="6070332" y="2111978"/>
                  <a:pt x="6053852" y="2098269"/>
                  <a:pt x="6044665" y="2079894"/>
                </a:cubicBezTo>
                <a:cubicBezTo>
                  <a:pt x="6035040" y="2060643"/>
                  <a:pt x="6029419" y="2038800"/>
                  <a:pt x="6015790" y="2022142"/>
                </a:cubicBezTo>
                <a:cubicBezTo>
                  <a:pt x="5999922" y="2002748"/>
                  <a:pt x="5975757" y="1991735"/>
                  <a:pt x="5958038" y="1974016"/>
                </a:cubicBezTo>
                <a:cubicBezTo>
                  <a:pt x="5946694" y="1962673"/>
                  <a:pt x="5941996" y="1945140"/>
                  <a:pt x="5929162" y="1935515"/>
                </a:cubicBezTo>
                <a:cubicBezTo>
                  <a:pt x="5915340" y="1925148"/>
                  <a:pt x="5896825" y="1923282"/>
                  <a:pt x="5881036" y="1916265"/>
                </a:cubicBezTo>
                <a:cubicBezTo>
                  <a:pt x="5867924" y="1910437"/>
                  <a:pt x="5854474" y="1904973"/>
                  <a:pt x="5842535" y="1897014"/>
                </a:cubicBezTo>
                <a:cubicBezTo>
                  <a:pt x="5825441" y="1885618"/>
                  <a:pt x="5812024" y="1869083"/>
                  <a:pt x="5794408" y="1858513"/>
                </a:cubicBezTo>
                <a:cubicBezTo>
                  <a:pt x="5634492" y="1762563"/>
                  <a:pt x="5903156" y="1956677"/>
                  <a:pt x="5669280" y="1800761"/>
                </a:cubicBezTo>
                <a:cubicBezTo>
                  <a:pt x="5640404" y="1781511"/>
                  <a:pt x="5615335" y="1754682"/>
                  <a:pt x="5582653" y="1743010"/>
                </a:cubicBezTo>
                <a:cubicBezTo>
                  <a:pt x="5550317" y="1731462"/>
                  <a:pt x="5427482" y="1690724"/>
                  <a:pt x="5380522" y="1666008"/>
                </a:cubicBezTo>
                <a:cubicBezTo>
                  <a:pt x="5341079" y="1645248"/>
                  <a:pt x="5306754" y="1614282"/>
                  <a:pt x="5265019" y="1598631"/>
                </a:cubicBezTo>
                <a:cubicBezTo>
                  <a:pt x="5118992" y="1543870"/>
                  <a:pt x="5254554" y="1592353"/>
                  <a:pt x="5120640" y="1550505"/>
                </a:cubicBezTo>
                <a:cubicBezTo>
                  <a:pt x="5091588" y="1541426"/>
                  <a:pt x="5063233" y="1530152"/>
                  <a:pt x="5034013" y="1521629"/>
                </a:cubicBezTo>
                <a:cubicBezTo>
                  <a:pt x="4986197" y="1507683"/>
                  <a:pt x="4937341" y="1497440"/>
                  <a:pt x="4889634" y="1483128"/>
                </a:cubicBezTo>
                <a:cubicBezTo>
                  <a:pt x="4873085" y="1478163"/>
                  <a:pt x="4857779" y="1469688"/>
                  <a:pt x="4841507" y="1463877"/>
                </a:cubicBezTo>
                <a:cubicBezTo>
                  <a:pt x="4812843" y="1453640"/>
                  <a:pt x="4781409" y="1449923"/>
                  <a:pt x="4754880" y="1435001"/>
                </a:cubicBezTo>
                <a:lnTo>
                  <a:pt x="4600876" y="1348374"/>
                </a:lnTo>
                <a:cubicBezTo>
                  <a:pt x="4578357" y="1335646"/>
                  <a:pt x="4559166" y="1313081"/>
                  <a:pt x="4533499" y="1309873"/>
                </a:cubicBezTo>
                <a:lnTo>
                  <a:pt x="4456497" y="1300248"/>
                </a:lnTo>
                <a:cubicBezTo>
                  <a:pt x="4353761" y="1266002"/>
                  <a:pt x="4329553" y="1260837"/>
                  <a:pt x="4215865" y="1203995"/>
                </a:cubicBezTo>
                <a:cubicBezTo>
                  <a:pt x="4183069" y="1187598"/>
                  <a:pt x="4115667" y="1153169"/>
                  <a:pt x="4090737" y="1146244"/>
                </a:cubicBezTo>
                <a:cubicBezTo>
                  <a:pt x="4062744" y="1138468"/>
                  <a:pt x="4032986" y="1139827"/>
                  <a:pt x="4004110" y="1136618"/>
                </a:cubicBezTo>
                <a:cubicBezTo>
                  <a:pt x="3920838" y="1105391"/>
                  <a:pt x="3707037" y="1024469"/>
                  <a:pt x="3676851" y="1021115"/>
                </a:cubicBezTo>
                <a:lnTo>
                  <a:pt x="3590223" y="1011490"/>
                </a:lnTo>
                <a:cubicBezTo>
                  <a:pt x="3406853" y="942726"/>
                  <a:pt x="3635904" y="1025916"/>
                  <a:pt x="3407343" y="953738"/>
                </a:cubicBezTo>
                <a:cubicBezTo>
                  <a:pt x="3381203" y="945483"/>
                  <a:pt x="3356640" y="932597"/>
                  <a:pt x="3330341" y="924862"/>
                </a:cubicBezTo>
                <a:cubicBezTo>
                  <a:pt x="3301963" y="916516"/>
                  <a:pt x="3272367" y="912959"/>
                  <a:pt x="3243714" y="905612"/>
                </a:cubicBezTo>
                <a:cubicBezTo>
                  <a:pt x="3147219" y="880870"/>
                  <a:pt x="3050739" y="855977"/>
                  <a:pt x="2954956" y="828610"/>
                </a:cubicBezTo>
                <a:cubicBezTo>
                  <a:pt x="2915934" y="817461"/>
                  <a:pt x="2878475" y="801258"/>
                  <a:pt x="2839453" y="790109"/>
                </a:cubicBezTo>
                <a:cubicBezTo>
                  <a:pt x="2811011" y="781983"/>
                  <a:pt x="2781431" y="778386"/>
                  <a:pt x="2752825" y="770858"/>
                </a:cubicBezTo>
                <a:cubicBezTo>
                  <a:pt x="2706173" y="758581"/>
                  <a:pt x="2476997" y="685332"/>
                  <a:pt x="2473693" y="684231"/>
                </a:cubicBezTo>
                <a:cubicBezTo>
                  <a:pt x="2275898" y="618299"/>
                  <a:pt x="2360844" y="634030"/>
                  <a:pt x="2223436" y="616854"/>
                </a:cubicBezTo>
                <a:cubicBezTo>
                  <a:pt x="2194560" y="607229"/>
                  <a:pt x="2164623" y="600340"/>
                  <a:pt x="2136808" y="587978"/>
                </a:cubicBezTo>
                <a:cubicBezTo>
                  <a:pt x="2106622" y="574562"/>
                  <a:pt x="2080173" y="553694"/>
                  <a:pt x="2050181" y="539852"/>
                </a:cubicBezTo>
                <a:cubicBezTo>
                  <a:pt x="2038170" y="534308"/>
                  <a:pt x="2024112" y="534748"/>
                  <a:pt x="2011680" y="530227"/>
                </a:cubicBezTo>
                <a:cubicBezTo>
                  <a:pt x="1988716" y="521877"/>
                  <a:pt x="1967913" y="507647"/>
                  <a:pt x="1944303" y="501351"/>
                </a:cubicBezTo>
                <a:cubicBezTo>
                  <a:pt x="1919309" y="494686"/>
                  <a:pt x="1892867" y="495659"/>
                  <a:pt x="1867301" y="491726"/>
                </a:cubicBezTo>
                <a:cubicBezTo>
                  <a:pt x="1851132" y="489238"/>
                  <a:pt x="1835217" y="485309"/>
                  <a:pt x="1819175" y="482100"/>
                </a:cubicBezTo>
                <a:cubicBezTo>
                  <a:pt x="1803133" y="472475"/>
                  <a:pt x="1788418" y="460173"/>
                  <a:pt x="1771048" y="453225"/>
                </a:cubicBezTo>
                <a:cubicBezTo>
                  <a:pt x="1755858" y="447149"/>
                  <a:pt x="1738892" y="447148"/>
                  <a:pt x="1722922" y="443599"/>
                </a:cubicBezTo>
                <a:cubicBezTo>
                  <a:pt x="1600648" y="416426"/>
                  <a:pt x="1781366" y="453363"/>
                  <a:pt x="1636295" y="424349"/>
                </a:cubicBezTo>
                <a:cubicBezTo>
                  <a:pt x="1613836" y="414724"/>
                  <a:pt x="1591882" y="403823"/>
                  <a:pt x="1568918" y="395473"/>
                </a:cubicBezTo>
                <a:cubicBezTo>
                  <a:pt x="1553475" y="389857"/>
                  <a:pt x="1495245" y="378577"/>
                  <a:pt x="1482291" y="376222"/>
                </a:cubicBezTo>
                <a:cubicBezTo>
                  <a:pt x="1409328" y="362956"/>
                  <a:pt x="1416542" y="365797"/>
                  <a:pt x="1328286" y="356972"/>
                </a:cubicBezTo>
                <a:cubicBezTo>
                  <a:pt x="1318487" y="353297"/>
                  <a:pt x="1213481" y="312836"/>
                  <a:pt x="1193533" y="308846"/>
                </a:cubicBezTo>
                <a:cubicBezTo>
                  <a:pt x="1177491" y="305637"/>
                  <a:pt x="1161076" y="303921"/>
                  <a:pt x="1145406" y="299220"/>
                </a:cubicBezTo>
                <a:cubicBezTo>
                  <a:pt x="1128857" y="294255"/>
                  <a:pt x="1113829" y="284935"/>
                  <a:pt x="1097280" y="279970"/>
                </a:cubicBezTo>
                <a:cubicBezTo>
                  <a:pt x="1081610" y="275269"/>
                  <a:pt x="1065025" y="274313"/>
                  <a:pt x="1049154" y="270345"/>
                </a:cubicBezTo>
                <a:cubicBezTo>
                  <a:pt x="980643" y="253217"/>
                  <a:pt x="1069280" y="267958"/>
                  <a:pt x="972152" y="241469"/>
                </a:cubicBezTo>
                <a:cubicBezTo>
                  <a:pt x="953323" y="236334"/>
                  <a:pt x="933651" y="235052"/>
                  <a:pt x="914400" y="231844"/>
                </a:cubicBezTo>
                <a:cubicBezTo>
                  <a:pt x="882316" y="219010"/>
                  <a:pt x="851671" y="201723"/>
                  <a:pt x="818147" y="193342"/>
                </a:cubicBezTo>
                <a:cubicBezTo>
                  <a:pt x="805313" y="190134"/>
                  <a:pt x="792742" y="185588"/>
                  <a:pt x="779646" y="183717"/>
                </a:cubicBezTo>
                <a:cubicBezTo>
                  <a:pt x="698861" y="172177"/>
                  <a:pt x="694968" y="174092"/>
                  <a:pt x="625642" y="174092"/>
                </a:cubicBezTo>
              </a:path>
            </a:pathLst>
          </a:custGeom>
          <a:noFill/>
          <a:ln>
            <a:solidFill>
              <a:srgbClr val="006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5085206" y="3624435"/>
            <a:ext cx="177702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solidFill>
                  <a:srgbClr val="007A37"/>
                </a:solidFill>
              </a:rPr>
              <a:t>시민혁명</a:t>
            </a:r>
            <a:endParaRPr lang="ko-KR" altLang="en-US" sz="3000">
              <a:solidFill>
                <a:srgbClr val="007A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0" y="957410"/>
          <a:ext cx="12192005" cy="590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val="348360899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738006958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37950135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36902697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29714509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16670097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90914298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6246800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3775435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977366226"/>
                    </a:ext>
                  </a:extLst>
                </a:gridCol>
                <a:gridCol w="377370">
                  <a:extLst>
                    <a:ext uri="{9D8B030D-6E8A-4147-A177-3AD203B41FA5}">
                      <a16:colId xmlns:a16="http://schemas.microsoft.com/office/drawing/2014/main" val="2529987899"/>
                    </a:ext>
                  </a:extLst>
                </a:gridCol>
                <a:gridCol w="319316">
                  <a:extLst>
                    <a:ext uri="{9D8B030D-6E8A-4147-A177-3AD203B41FA5}">
                      <a16:colId xmlns:a16="http://schemas.microsoft.com/office/drawing/2014/main" val="103888428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63286407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42473341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35444503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05788975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7398030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4983861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61532085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26692039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88237537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1472392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835602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48492753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99769098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85937791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51832847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89142705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90764732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85311120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4438443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28422189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2920419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14843916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147869914"/>
                    </a:ext>
                  </a:extLst>
                </a:gridCol>
              </a:tblGrid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err="1" smtClean="0">
                          <a:solidFill>
                            <a:schemeClr val="tx1"/>
                          </a:solidFill>
                        </a:rPr>
                        <a:t>패권국</a:t>
                      </a:r>
                      <a:endParaRPr lang="en-US" altLang="ko-KR" sz="3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9651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이탈리아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5478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포르투갈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03503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스페인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066563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네덜란드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970015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영국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570388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프랑스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399814"/>
                  </a:ext>
                </a:extLst>
              </a:tr>
              <a:tr h="737574"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endParaRPr lang="en-US" altLang="ko-KR" sz="300" smtClean="0"/>
                    </a:p>
                    <a:p>
                      <a:pPr algn="ctr" latinLnBrk="1"/>
                      <a:r>
                        <a:rPr lang="ko-KR" altLang="en-US" sz="300" smtClean="0"/>
                        <a:t>독일</a:t>
                      </a:r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71248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82880" y="647700"/>
            <a:ext cx="1184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-1"/>
            <a:ext cx="2345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1500~1700</a:t>
            </a:r>
            <a:r>
              <a:rPr lang="ko-KR" altLang="en-US" sz="1000" smtClean="0"/>
              <a:t>년대 유럽 </a:t>
            </a:r>
            <a:r>
              <a:rPr lang="en-US" altLang="ko-KR" sz="1000" smtClean="0"/>
              <a:t>– </a:t>
            </a:r>
            <a:r>
              <a:rPr lang="ko-KR" altLang="en-US" sz="1000" smtClean="0"/>
              <a:t>이벤트 정리</a:t>
            </a:r>
            <a:endParaRPr lang="ko-KR" altLang="en-US" sz="1000"/>
          </a:p>
        </p:txBody>
      </p:sp>
      <p:cxnSp>
        <p:nvCxnSpPr>
          <p:cNvPr id="10" name="직선 연결선 9"/>
          <p:cNvCxnSpPr/>
          <p:nvPr/>
        </p:nvCxnSpPr>
        <p:spPr>
          <a:xfrm>
            <a:off x="360681" y="477520"/>
            <a:ext cx="0" cy="32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41" y="261842"/>
            <a:ext cx="411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1500</a:t>
            </a:r>
            <a:endParaRPr lang="ko-KR" altLang="en-US" sz="700"/>
          </a:p>
        </p:txBody>
      </p:sp>
      <p:grpSp>
        <p:nvGrpSpPr>
          <p:cNvPr id="13" name="그룹 12"/>
          <p:cNvGrpSpPr/>
          <p:nvPr/>
        </p:nvGrpSpPr>
        <p:grpSpPr>
          <a:xfrm>
            <a:off x="3609340" y="261842"/>
            <a:ext cx="411480" cy="535718"/>
            <a:chOff x="388620" y="261842"/>
            <a:chExt cx="411480" cy="53571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1600</a:t>
              </a:r>
              <a:endParaRPr lang="ko-KR" altLang="en-US" sz="7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8801" y="390163"/>
            <a:ext cx="350519" cy="342627"/>
            <a:chOff x="558801" y="390163"/>
            <a:chExt cx="350519" cy="34262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04241" y="390163"/>
            <a:ext cx="350519" cy="342627"/>
            <a:chOff x="558801" y="390163"/>
            <a:chExt cx="350519" cy="34262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244599" y="390163"/>
            <a:ext cx="350519" cy="342627"/>
            <a:chOff x="558801" y="390163"/>
            <a:chExt cx="350519" cy="34262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602740" y="390163"/>
            <a:ext cx="350519" cy="342627"/>
            <a:chOff x="558801" y="390163"/>
            <a:chExt cx="350519" cy="342627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4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269492" y="390163"/>
            <a:ext cx="350519" cy="342627"/>
            <a:chOff x="558801" y="390163"/>
            <a:chExt cx="350519" cy="342627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649222" y="390163"/>
            <a:ext cx="350519" cy="342627"/>
            <a:chOff x="558801" y="390163"/>
            <a:chExt cx="350519" cy="34262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999741" y="390163"/>
            <a:ext cx="350519" cy="342627"/>
            <a:chOff x="558801" y="390163"/>
            <a:chExt cx="350519" cy="342627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29939" y="390163"/>
            <a:ext cx="350519" cy="342627"/>
            <a:chOff x="558801" y="390163"/>
            <a:chExt cx="350519" cy="342627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9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935479" y="390163"/>
            <a:ext cx="350519" cy="342627"/>
            <a:chOff x="558801" y="390163"/>
            <a:chExt cx="350519" cy="34262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425439" y="390163"/>
            <a:ext cx="350519" cy="342627"/>
            <a:chOff x="558801" y="390163"/>
            <a:chExt cx="350519" cy="34262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030977" y="390163"/>
            <a:ext cx="350519" cy="342627"/>
            <a:chOff x="558801" y="390163"/>
            <a:chExt cx="350519" cy="342627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1662" y="390163"/>
            <a:ext cx="350519" cy="342627"/>
            <a:chOff x="558801" y="390163"/>
            <a:chExt cx="350519" cy="342627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756154" y="390163"/>
            <a:ext cx="350519" cy="342627"/>
            <a:chOff x="558801" y="390163"/>
            <a:chExt cx="350519" cy="342627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59676" y="390163"/>
            <a:ext cx="350519" cy="342627"/>
            <a:chOff x="558801" y="390163"/>
            <a:chExt cx="350519" cy="34262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40</a:t>
              </a:r>
              <a:endParaRPr lang="ko-KR" altLang="en-US" sz="70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768340" y="390163"/>
            <a:ext cx="350519" cy="342627"/>
            <a:chOff x="558801" y="390163"/>
            <a:chExt cx="350519" cy="342627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3938" y="390163"/>
            <a:ext cx="350519" cy="342627"/>
            <a:chOff x="558801" y="390163"/>
            <a:chExt cx="350519" cy="342627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471917" y="390163"/>
            <a:ext cx="350519" cy="342627"/>
            <a:chOff x="558801" y="390163"/>
            <a:chExt cx="350519" cy="342627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811005" y="390163"/>
            <a:ext cx="350519" cy="342627"/>
            <a:chOff x="558801" y="390163"/>
            <a:chExt cx="350519" cy="342627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90</a:t>
              </a:r>
              <a:endParaRPr lang="ko-KR" altLang="en-US" sz="70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092944" y="261842"/>
            <a:ext cx="411480" cy="535718"/>
            <a:chOff x="388620" y="261842"/>
            <a:chExt cx="411480" cy="53571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1700</a:t>
              </a:r>
              <a:endParaRPr lang="ko-KR" altLang="en-US" sz="70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500611" y="390163"/>
            <a:ext cx="350519" cy="342627"/>
            <a:chOff x="558801" y="390163"/>
            <a:chExt cx="350519" cy="342627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843511" y="390163"/>
            <a:ext cx="350519" cy="342627"/>
            <a:chOff x="558801" y="390163"/>
            <a:chExt cx="350519" cy="342627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210541" y="390163"/>
            <a:ext cx="350519" cy="342627"/>
            <a:chOff x="558801" y="390163"/>
            <a:chExt cx="350519" cy="342627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569950" y="390163"/>
            <a:ext cx="350519" cy="342627"/>
            <a:chOff x="558801" y="390163"/>
            <a:chExt cx="350519" cy="342627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4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906504" y="390163"/>
            <a:ext cx="350519" cy="342627"/>
            <a:chOff x="558801" y="390163"/>
            <a:chExt cx="350519" cy="342627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9273512" y="390163"/>
            <a:ext cx="350519" cy="342627"/>
            <a:chOff x="558801" y="390163"/>
            <a:chExt cx="350519" cy="342627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60</a:t>
              </a:r>
              <a:endParaRPr lang="ko-KR" altLang="en-US" sz="70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596735" y="390163"/>
            <a:ext cx="350519" cy="342627"/>
            <a:chOff x="558801" y="390163"/>
            <a:chExt cx="350519" cy="342627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955520" y="390163"/>
            <a:ext cx="350519" cy="342627"/>
            <a:chOff x="558801" y="390163"/>
            <a:chExt cx="350519" cy="342627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0309835" y="390163"/>
            <a:ext cx="350519" cy="342627"/>
            <a:chOff x="558801" y="390163"/>
            <a:chExt cx="350519" cy="342627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90</a:t>
              </a:r>
              <a:endParaRPr lang="ko-KR" altLang="en-US" sz="70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0578423" y="261842"/>
            <a:ext cx="411480" cy="535718"/>
            <a:chOff x="388620" y="261842"/>
            <a:chExt cx="411480" cy="535718"/>
          </a:xfrm>
        </p:grpSpPr>
        <p:cxnSp>
          <p:nvCxnSpPr>
            <p:cNvPr id="107" name="직선 연결선 106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1800</a:t>
              </a:r>
              <a:endParaRPr lang="ko-KR" altLang="en-US" sz="70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1003849" y="390163"/>
            <a:ext cx="350519" cy="342627"/>
            <a:chOff x="558801" y="390163"/>
            <a:chExt cx="350519" cy="342627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1347344" y="390163"/>
            <a:ext cx="350519" cy="342627"/>
            <a:chOff x="558801" y="390163"/>
            <a:chExt cx="350519" cy="342627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11679512" y="390163"/>
            <a:ext cx="350519" cy="342627"/>
            <a:chOff x="558801" y="390163"/>
            <a:chExt cx="350519" cy="342627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58801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285998" y="3297988"/>
            <a:ext cx="1394460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펠리페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#1556~98</a:t>
            </a:r>
            <a:endParaRPr lang="en-US" altLang="ko-KR" sz="300"/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절대왕정</a:t>
            </a:r>
            <a:endParaRPr lang="ko-KR" altLang="en-US" sz="300"/>
          </a:p>
        </p:txBody>
      </p:sp>
      <p:sp>
        <p:nvSpPr>
          <p:cNvPr id="122" name="TextBox 121"/>
          <p:cNvSpPr txBox="1"/>
          <p:nvPr/>
        </p:nvSpPr>
        <p:spPr>
          <a:xfrm>
            <a:off x="4793292" y="4674502"/>
            <a:ext cx="769307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찰스 </a:t>
            </a:r>
            <a:r>
              <a:rPr lang="en-US" altLang="ko-KR" sz="300" smtClean="0"/>
              <a:t>1</a:t>
            </a:r>
            <a:r>
              <a:rPr lang="ko-KR" altLang="en-US" sz="300" smtClean="0"/>
              <a:t>세 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1625~1649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3" name="TextBox 122"/>
          <p:cNvSpPr txBox="1"/>
          <p:nvPr/>
        </p:nvSpPr>
        <p:spPr>
          <a:xfrm>
            <a:off x="5573713" y="4674502"/>
            <a:ext cx="347662" cy="1846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크롬웰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1653~1658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의회</a:t>
            </a:r>
            <a:r>
              <a:rPr lang="en-US" altLang="ko-KR" sz="200" smtClean="0"/>
              <a:t>,</a:t>
            </a:r>
            <a:r>
              <a:rPr lang="ko-KR" altLang="en-US" sz="200" smtClean="0"/>
              <a:t>공화정</a:t>
            </a:r>
            <a:endParaRPr lang="en-US" altLang="ko-KR" sz="20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5958119" y="4674502"/>
            <a:ext cx="776775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찰스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1660~1685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5" name="TextBox 124"/>
          <p:cNvSpPr txBox="1"/>
          <p:nvPr/>
        </p:nvSpPr>
        <p:spPr>
          <a:xfrm>
            <a:off x="6764564" y="4674502"/>
            <a:ext cx="443399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제임스 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1685~1688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6" name="TextBox 125"/>
          <p:cNvSpPr txBox="1"/>
          <p:nvPr/>
        </p:nvSpPr>
        <p:spPr>
          <a:xfrm>
            <a:off x="7237633" y="4674502"/>
            <a:ext cx="531592" cy="2308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메리</a:t>
            </a:r>
            <a:r>
              <a:rPr lang="en-US" altLang="ko-KR" sz="300" smtClean="0"/>
              <a:t>2</a:t>
            </a:r>
            <a:r>
              <a:rPr lang="ko-KR" altLang="en-US" sz="300" smtClean="0"/>
              <a:t>세</a:t>
            </a:r>
            <a:r>
              <a:rPr lang="en-US" altLang="ko-KR" sz="300" smtClean="0"/>
              <a:t>, </a:t>
            </a:r>
            <a:r>
              <a:rPr lang="ko-KR" altLang="en-US" sz="300" smtClean="0"/>
              <a:t>윌리엄</a:t>
            </a:r>
            <a:r>
              <a:rPr lang="en-US" altLang="ko-KR" sz="300" smtClean="0"/>
              <a:t>3</a:t>
            </a:r>
            <a:r>
              <a:rPr lang="ko-KR" altLang="en-US" sz="300" smtClean="0"/>
              <a:t>세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1689~1702</a:t>
            </a:r>
          </a:p>
          <a:p>
            <a:pPr algn="ctr"/>
            <a:r>
              <a:rPr lang="en-US" altLang="ko-KR" sz="300" smtClean="0"/>
              <a:t>#</a:t>
            </a:r>
            <a:r>
              <a:rPr lang="ko-KR" altLang="en-US" sz="300" smtClean="0"/>
              <a:t>왕정</a:t>
            </a:r>
            <a:endParaRPr lang="ko-KR" altLang="en-US" sz="300"/>
          </a:p>
        </p:txBody>
      </p:sp>
      <p:sp>
        <p:nvSpPr>
          <p:cNvPr id="127" name="TextBox 126"/>
          <p:cNvSpPr txBox="1"/>
          <p:nvPr/>
        </p:nvSpPr>
        <p:spPr>
          <a:xfrm>
            <a:off x="6988175" y="4944636"/>
            <a:ext cx="3105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명예혁명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1688</a:t>
            </a:r>
          </a:p>
          <a:p>
            <a:pPr algn="ctr"/>
            <a:r>
              <a:rPr lang="ko-KR" altLang="en-US" sz="200" smtClean="0"/>
              <a:t>권리장전</a:t>
            </a:r>
            <a:endParaRPr lang="en-US" altLang="ko-KR" sz="200" smtClean="0"/>
          </a:p>
          <a:p>
            <a:pPr algn="ctr"/>
            <a:r>
              <a:rPr lang="ko-KR" altLang="en-US" sz="200" err="1" smtClean="0"/>
              <a:t>존로크</a:t>
            </a:r>
            <a:r>
              <a:rPr lang="ko-KR" altLang="en-US" sz="200" smtClean="0"/>
              <a:t> </a:t>
            </a:r>
            <a:endParaRPr lang="en-US" altLang="ko-KR" sz="200" smtClean="0"/>
          </a:p>
          <a:p>
            <a:pPr algn="ctr"/>
            <a:r>
              <a:rPr lang="ko-KR" altLang="en-US" sz="200" err="1" smtClean="0"/>
              <a:t>사회계약설</a:t>
            </a:r>
            <a:endParaRPr lang="ko-KR" altLang="en-US" sz="200"/>
          </a:p>
        </p:txBody>
      </p:sp>
      <p:sp>
        <p:nvSpPr>
          <p:cNvPr id="128" name="TextBox 127"/>
          <p:cNvSpPr txBox="1"/>
          <p:nvPr/>
        </p:nvSpPr>
        <p:spPr>
          <a:xfrm>
            <a:off x="5414274" y="5686370"/>
            <a:ext cx="2418072" cy="12311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14</a:t>
            </a:r>
            <a:r>
              <a:rPr lang="ko-KR" altLang="en-US" sz="200" smtClean="0"/>
              <a:t>세 </a:t>
            </a:r>
            <a:r>
              <a:rPr lang="en-US" altLang="ko-KR" sz="200" smtClean="0"/>
              <a:t>1643~1715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29" name="TextBox 128"/>
          <p:cNvSpPr txBox="1"/>
          <p:nvPr/>
        </p:nvSpPr>
        <p:spPr>
          <a:xfrm>
            <a:off x="5599737" y="4905334"/>
            <a:ext cx="286713" cy="24622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영국</a:t>
            </a:r>
            <a:r>
              <a:rPr lang="en-US" altLang="ko-KR" sz="200" smtClean="0"/>
              <a:t>(win)</a:t>
            </a:r>
          </a:p>
          <a:p>
            <a:pPr algn="ctr"/>
            <a:r>
              <a:rPr lang="en-US" altLang="ko-KR" sz="200" smtClean="0"/>
              <a:t>-</a:t>
            </a:r>
          </a:p>
          <a:p>
            <a:pPr algn="ctr"/>
            <a:r>
              <a:rPr lang="ko-KR" altLang="en-US" sz="200" smtClean="0"/>
              <a:t>네덜란드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 전쟁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1652</a:t>
            </a:r>
            <a:endParaRPr lang="ko-KR" altLang="en-US" sz="200"/>
          </a:p>
        </p:txBody>
      </p:sp>
      <p:sp>
        <p:nvSpPr>
          <p:cNvPr id="130" name="TextBox 129"/>
          <p:cNvSpPr txBox="1"/>
          <p:nvPr/>
        </p:nvSpPr>
        <p:spPr>
          <a:xfrm>
            <a:off x="5599737" y="4348356"/>
            <a:ext cx="286713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영국</a:t>
            </a:r>
            <a:r>
              <a:rPr lang="en-US" altLang="ko-KR" sz="200" smtClean="0"/>
              <a:t>(win)</a:t>
            </a:r>
          </a:p>
          <a:p>
            <a:pPr algn="ctr"/>
            <a:r>
              <a:rPr lang="en-US" altLang="ko-KR" sz="200" smtClean="0"/>
              <a:t>-</a:t>
            </a:r>
          </a:p>
          <a:p>
            <a:pPr algn="ctr"/>
            <a:r>
              <a:rPr lang="ko-KR" altLang="en-US" sz="200" smtClean="0"/>
              <a:t>네덜란드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 전쟁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1652</a:t>
            </a:r>
            <a:endParaRPr lang="ko-KR" altLang="en-US" sz="200"/>
          </a:p>
        </p:txBody>
      </p:sp>
      <p:sp>
        <p:nvSpPr>
          <p:cNvPr id="131" name="TextBox 130"/>
          <p:cNvSpPr txBox="1"/>
          <p:nvPr/>
        </p:nvSpPr>
        <p:spPr>
          <a:xfrm>
            <a:off x="6898663" y="5241612"/>
            <a:ext cx="4749698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smtClean="0"/>
              <a:t>2</a:t>
            </a:r>
            <a:r>
              <a:rPr lang="ko-KR" altLang="en-US" sz="700" smtClean="0"/>
              <a:t>차 백년전쟁</a:t>
            </a:r>
            <a:r>
              <a:rPr lang="en-US" altLang="ko-KR" sz="700" smtClean="0"/>
              <a:t>(1689~1815) </a:t>
            </a:r>
            <a:r>
              <a:rPr lang="ko-KR" altLang="en-US" sz="700" smtClean="0"/>
              <a:t>영국</a:t>
            </a:r>
            <a:r>
              <a:rPr lang="en-US" altLang="ko-KR" sz="700" smtClean="0"/>
              <a:t>(win)vs</a:t>
            </a:r>
            <a:r>
              <a:rPr lang="ko-KR" altLang="en-US" sz="700" smtClean="0"/>
              <a:t>프랑스 </a:t>
            </a:r>
            <a:r>
              <a:rPr lang="ko-KR" altLang="en-US" sz="700" err="1" smtClean="0"/>
              <a:t>식민지전쟁</a:t>
            </a:r>
            <a:endParaRPr lang="en-US" altLang="ko-KR" sz="700" smtClean="0"/>
          </a:p>
          <a:p>
            <a:pPr algn="ctr"/>
            <a:r>
              <a:rPr lang="ko-KR" altLang="en-US" sz="700" smtClean="0"/>
              <a:t>영국 패권의 시작</a:t>
            </a:r>
            <a:endParaRPr lang="en-US" altLang="ko-KR" sz="700"/>
          </a:p>
          <a:p>
            <a:pPr algn="ctr"/>
            <a:endParaRPr lang="ko-KR" altLang="en-US" sz="700"/>
          </a:p>
        </p:txBody>
      </p:sp>
      <p:sp>
        <p:nvSpPr>
          <p:cNvPr id="132" name="TextBox 131"/>
          <p:cNvSpPr txBox="1"/>
          <p:nvPr/>
        </p:nvSpPr>
        <p:spPr>
          <a:xfrm>
            <a:off x="4793292" y="6305550"/>
            <a:ext cx="9826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smtClean="0"/>
              <a:t>30</a:t>
            </a:r>
            <a:r>
              <a:rPr lang="ko-KR" altLang="en-US" sz="700" smtClean="0"/>
              <a:t>년 전쟁</a:t>
            </a:r>
            <a:r>
              <a:rPr lang="en-US" altLang="ko-KR" sz="700" smtClean="0"/>
              <a:t>(1618~48)</a:t>
            </a:r>
          </a:p>
          <a:p>
            <a:pPr algn="ctr"/>
            <a:r>
              <a:rPr lang="ko-KR" altLang="en-US" sz="700" smtClean="0"/>
              <a:t>독일중심전쟁</a:t>
            </a:r>
            <a:endParaRPr lang="en-US" altLang="ko-KR" sz="700" smtClean="0"/>
          </a:p>
          <a:p>
            <a:pPr algn="ctr"/>
            <a:r>
              <a:rPr lang="ko-KR" altLang="en-US" sz="700" smtClean="0"/>
              <a:t>최후의 종교전쟁</a:t>
            </a:r>
            <a:endParaRPr lang="en-US" altLang="ko-KR" sz="700" smtClean="0"/>
          </a:p>
          <a:p>
            <a:pPr algn="ctr"/>
            <a:r>
              <a:rPr lang="ko-KR" altLang="en-US" sz="700" smtClean="0"/>
              <a:t>최초의 국제전쟁</a:t>
            </a:r>
            <a:endParaRPr lang="ko-KR" altLang="en-US" sz="700"/>
          </a:p>
        </p:txBody>
      </p:sp>
      <p:sp>
        <p:nvSpPr>
          <p:cNvPr id="133" name="TextBox 132"/>
          <p:cNvSpPr txBox="1"/>
          <p:nvPr/>
        </p:nvSpPr>
        <p:spPr>
          <a:xfrm>
            <a:off x="8237416" y="4917344"/>
            <a:ext cx="296767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남해포말버블사건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1720</a:t>
            </a:r>
            <a:endParaRPr lang="en-US" altLang="ko-KR" sz="200"/>
          </a:p>
          <a:p>
            <a:pPr algn="ctr"/>
            <a:r>
              <a:rPr lang="ko-KR" altLang="en-US" sz="200" smtClean="0"/>
              <a:t>영국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최초의 버블</a:t>
            </a:r>
            <a:r>
              <a:rPr lang="en-US" altLang="ko-KR" sz="200" smtClean="0"/>
              <a:t>, </a:t>
            </a:r>
            <a:r>
              <a:rPr lang="ko-KR" altLang="en-US" sz="200" smtClean="0"/>
              <a:t>금융위기</a:t>
            </a:r>
            <a:endParaRPr lang="ko-KR" altLang="en-US" sz="200"/>
          </a:p>
        </p:txBody>
      </p:sp>
      <p:sp>
        <p:nvSpPr>
          <p:cNvPr id="134" name="TextBox 133"/>
          <p:cNvSpPr txBox="1"/>
          <p:nvPr/>
        </p:nvSpPr>
        <p:spPr>
          <a:xfrm>
            <a:off x="8237416" y="5821382"/>
            <a:ext cx="29676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미시시피</a:t>
            </a:r>
            <a:endParaRPr lang="en-US" altLang="ko-KR" sz="200" smtClean="0"/>
          </a:p>
          <a:p>
            <a:pPr algn="ctr"/>
            <a:r>
              <a:rPr lang="ko-KR" altLang="en-US" sz="200" err="1" smtClean="0"/>
              <a:t>버블사건</a:t>
            </a:r>
            <a:endParaRPr lang="en-US" altLang="ko-KR" sz="200" smtClean="0"/>
          </a:p>
          <a:p>
            <a:pPr algn="ctr"/>
            <a:r>
              <a:rPr lang="en-US" altLang="ko-KR" sz="200" smtClean="0"/>
              <a:t>1720</a:t>
            </a:r>
            <a:endParaRPr lang="en-US" altLang="ko-KR" sz="200"/>
          </a:p>
          <a:p>
            <a:pPr algn="ctr"/>
            <a:r>
              <a:rPr lang="ko-KR" altLang="en-US" sz="200" smtClean="0"/>
              <a:t>프랑스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버블</a:t>
            </a:r>
            <a:r>
              <a:rPr lang="en-US" altLang="ko-KR" sz="200" smtClean="0"/>
              <a:t>, </a:t>
            </a:r>
            <a:r>
              <a:rPr lang="ko-KR" altLang="en-US" sz="200" smtClean="0"/>
              <a:t>금융위기</a:t>
            </a:r>
            <a:endParaRPr lang="ko-KR" altLang="en-US" sz="200"/>
          </a:p>
        </p:txBody>
      </p:sp>
      <p:sp>
        <p:nvSpPr>
          <p:cNvPr id="2" name="TextBox 1"/>
          <p:cNvSpPr txBox="1"/>
          <p:nvPr/>
        </p:nvSpPr>
        <p:spPr>
          <a:xfrm>
            <a:off x="10306039" y="5837402"/>
            <a:ext cx="32543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smtClean="0"/>
              <a:t>프랑스혁명</a:t>
            </a:r>
            <a:endParaRPr lang="en-US" altLang="ko-KR" sz="300" smtClean="0"/>
          </a:p>
          <a:p>
            <a:pPr algn="ctr"/>
            <a:r>
              <a:rPr lang="en-US" altLang="ko-KR" sz="300" smtClean="0"/>
              <a:t>1789-94</a:t>
            </a:r>
            <a:endParaRPr lang="ko-KR" altLang="en-US" sz="300"/>
          </a:p>
        </p:txBody>
      </p:sp>
      <p:sp>
        <p:nvSpPr>
          <p:cNvPr id="135" name="TextBox 134"/>
          <p:cNvSpPr txBox="1"/>
          <p:nvPr/>
        </p:nvSpPr>
        <p:spPr>
          <a:xfrm>
            <a:off x="7851130" y="5668509"/>
            <a:ext cx="2085781" cy="12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15</a:t>
            </a:r>
            <a:r>
              <a:rPr lang="ko-KR" altLang="en-US" sz="200" smtClean="0"/>
              <a:t>세 </a:t>
            </a:r>
            <a:r>
              <a:rPr lang="en-US" altLang="ko-KR" sz="200" smtClean="0"/>
              <a:t>1715~1774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36" name="TextBox 135"/>
          <p:cNvSpPr txBox="1"/>
          <p:nvPr/>
        </p:nvSpPr>
        <p:spPr>
          <a:xfrm>
            <a:off x="9960958" y="5669857"/>
            <a:ext cx="617465" cy="12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루이 </a:t>
            </a:r>
            <a:r>
              <a:rPr lang="en-US" altLang="ko-KR" sz="200" smtClean="0"/>
              <a:t>16</a:t>
            </a:r>
            <a:r>
              <a:rPr lang="ko-KR" altLang="en-US" sz="200" smtClean="0"/>
              <a:t>세 </a:t>
            </a:r>
            <a:r>
              <a:rPr lang="en-US" altLang="ko-KR" sz="200" smtClean="0"/>
              <a:t>1774~1792 #</a:t>
            </a:r>
            <a:r>
              <a:rPr lang="ko-KR" altLang="en-US" sz="200" smtClean="0"/>
              <a:t>왕정</a:t>
            </a:r>
            <a:endParaRPr lang="ko-KR" altLang="en-US" sz="200"/>
          </a:p>
        </p:txBody>
      </p:sp>
      <p:sp>
        <p:nvSpPr>
          <p:cNvPr id="137" name="TextBox 136"/>
          <p:cNvSpPr txBox="1"/>
          <p:nvPr/>
        </p:nvSpPr>
        <p:spPr>
          <a:xfrm>
            <a:off x="2285998" y="4674504"/>
            <a:ext cx="1941199" cy="21544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엘리자베스 </a:t>
            </a:r>
            <a:r>
              <a:rPr lang="en-US" altLang="ko-KR" sz="200" smtClean="0"/>
              <a:t>1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1558~1603 #</a:t>
            </a:r>
            <a:r>
              <a:rPr lang="ko-KR" altLang="en-US" sz="200" smtClean="0"/>
              <a:t>왕정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통일법으로 영국 의식</a:t>
            </a:r>
            <a:r>
              <a:rPr lang="en-US" altLang="ko-KR" sz="200" smtClean="0"/>
              <a:t>, </a:t>
            </a:r>
            <a:r>
              <a:rPr lang="ko-KR" altLang="en-US" sz="200" smtClean="0"/>
              <a:t>교리 통일함</a:t>
            </a:r>
            <a:r>
              <a:rPr lang="en-US" altLang="ko-KR" sz="200" smtClean="0"/>
              <a:t>.</a:t>
            </a:r>
          </a:p>
          <a:p>
            <a:pPr algn="ctr"/>
            <a:r>
              <a:rPr lang="ko-KR" altLang="en-US" sz="200" smtClean="0"/>
              <a:t>영국국교회 만들어짐</a:t>
            </a:r>
            <a:r>
              <a:rPr lang="en-US" altLang="ko-KR" sz="200" smtClean="0"/>
              <a:t>.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성공회대학교</a:t>
            </a:r>
            <a:endParaRPr lang="ko-KR" altLang="en-US" sz="200"/>
          </a:p>
        </p:txBody>
      </p:sp>
      <p:sp>
        <p:nvSpPr>
          <p:cNvPr id="138" name="TextBox 137"/>
          <p:cNvSpPr txBox="1"/>
          <p:nvPr/>
        </p:nvSpPr>
        <p:spPr>
          <a:xfrm>
            <a:off x="641350" y="4674506"/>
            <a:ext cx="1311909" cy="1846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헨리</a:t>
            </a:r>
            <a:r>
              <a:rPr lang="en-US" altLang="ko-KR" sz="200" smtClean="0"/>
              <a:t>8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1509~47 #</a:t>
            </a:r>
            <a:r>
              <a:rPr lang="ko-KR" altLang="en-US" sz="200" smtClean="0"/>
              <a:t>왕정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앤불린이랑 결혼하려고 이혼함</a:t>
            </a:r>
            <a:r>
              <a:rPr lang="en-US" altLang="ko-KR" sz="200" smtClean="0"/>
              <a:t>. </a:t>
            </a:r>
            <a:r>
              <a:rPr lang="ko-KR" altLang="en-US" sz="200" smtClean="0"/>
              <a:t>근데 교황이 허락 안 해줘서 </a:t>
            </a:r>
            <a:r>
              <a:rPr lang="en-US" altLang="ko-KR" sz="200" smtClean="0"/>
              <a:t>whdryrogurrr</a:t>
            </a:r>
          </a:p>
          <a:p>
            <a:pPr algn="ctr"/>
            <a:r>
              <a:rPr lang="en-US" altLang="ko-KR" sz="200" smtClean="0"/>
              <a:t>#</a:t>
            </a:r>
            <a:r>
              <a:rPr lang="ko-KR" altLang="en-US" sz="200" smtClean="0"/>
              <a:t>수장법 </a:t>
            </a:r>
            <a:r>
              <a:rPr lang="en-US" altLang="ko-KR" sz="200" smtClean="0"/>
              <a:t>= </a:t>
            </a:r>
            <a:r>
              <a:rPr lang="ko-KR" altLang="en-US" sz="200" smtClean="0"/>
              <a:t>영국교회의 대장은 왕이다</a:t>
            </a:r>
            <a:r>
              <a:rPr lang="en-US" altLang="ko-KR" sz="200" smtClean="0"/>
              <a:t>.</a:t>
            </a:r>
            <a:endParaRPr lang="ko-KR" altLang="en-US" sz="200"/>
          </a:p>
        </p:txBody>
      </p:sp>
      <p:sp>
        <p:nvSpPr>
          <p:cNvPr id="139" name="TextBox 138"/>
          <p:cNvSpPr txBox="1"/>
          <p:nvPr/>
        </p:nvSpPr>
        <p:spPr>
          <a:xfrm>
            <a:off x="1964373" y="4651418"/>
            <a:ext cx="305119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" smtClean="0"/>
              <a:t>에드워드</a:t>
            </a:r>
            <a:r>
              <a:rPr lang="en-US" altLang="ko-KR" sz="200" smtClean="0"/>
              <a:t>6</a:t>
            </a:r>
            <a:r>
              <a:rPr lang="ko-KR" altLang="en-US" sz="200" smtClean="0"/>
              <a:t>세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제인그레이</a:t>
            </a:r>
            <a:endParaRPr lang="en-US" altLang="ko-KR" sz="200" smtClean="0"/>
          </a:p>
          <a:p>
            <a:pPr algn="ctr"/>
            <a:r>
              <a:rPr lang="ko-KR" altLang="en-US" sz="200" smtClean="0"/>
              <a:t>메리</a:t>
            </a:r>
            <a:r>
              <a:rPr lang="en-US" altLang="ko-KR" sz="200" smtClean="0"/>
              <a:t>1</a:t>
            </a:r>
            <a:r>
              <a:rPr lang="ko-KR" altLang="en-US" sz="200" smtClean="0"/>
              <a:t>세 </a:t>
            </a:r>
            <a:r>
              <a:rPr lang="en-US" altLang="ko-KR" sz="200" smtClean="0"/>
              <a:t>1547~58</a:t>
            </a:r>
          </a:p>
        </p:txBody>
      </p:sp>
    </p:spTree>
    <p:extLst>
      <p:ext uri="{BB962C8B-B14F-4D97-AF65-F5344CB8AC3E}">
        <p14:creationId xmlns:p14="http://schemas.microsoft.com/office/powerpoint/2010/main" val="38765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" y="957410"/>
          <a:ext cx="11848698" cy="590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8360899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397306451"/>
                    </a:ext>
                  </a:extLst>
                </a:gridCol>
                <a:gridCol w="438892">
                  <a:extLst>
                    <a:ext uri="{9D8B030D-6E8A-4147-A177-3AD203B41FA5}">
                      <a16:colId xmlns:a16="http://schemas.microsoft.com/office/drawing/2014/main" val="361024546"/>
                    </a:ext>
                  </a:extLst>
                </a:gridCol>
                <a:gridCol w="389375">
                  <a:extLst>
                    <a:ext uri="{9D8B030D-6E8A-4147-A177-3AD203B41FA5}">
                      <a16:colId xmlns:a16="http://schemas.microsoft.com/office/drawing/2014/main" val="1738006958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2379501350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2369026979"/>
                    </a:ext>
                  </a:extLst>
                </a:gridCol>
                <a:gridCol w="474315">
                  <a:extLst>
                    <a:ext uri="{9D8B030D-6E8A-4147-A177-3AD203B41FA5}">
                      <a16:colId xmlns:a16="http://schemas.microsoft.com/office/drawing/2014/main" val="2297145099"/>
                    </a:ext>
                  </a:extLst>
                </a:gridCol>
                <a:gridCol w="453357">
                  <a:extLst>
                    <a:ext uri="{9D8B030D-6E8A-4147-A177-3AD203B41FA5}">
                      <a16:colId xmlns:a16="http://schemas.microsoft.com/office/drawing/2014/main" val="2166700977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2909142982"/>
                    </a:ext>
                  </a:extLst>
                </a:gridCol>
                <a:gridCol w="521013">
                  <a:extLst>
                    <a:ext uri="{9D8B030D-6E8A-4147-A177-3AD203B41FA5}">
                      <a16:colId xmlns:a16="http://schemas.microsoft.com/office/drawing/2014/main" val="3762468004"/>
                    </a:ext>
                  </a:extLst>
                </a:gridCol>
                <a:gridCol w="452387">
                  <a:extLst>
                    <a:ext uri="{9D8B030D-6E8A-4147-A177-3AD203B41FA5}">
                      <a16:colId xmlns:a16="http://schemas.microsoft.com/office/drawing/2014/main" val="437754355"/>
                    </a:ext>
                  </a:extLst>
                </a:gridCol>
                <a:gridCol w="407737">
                  <a:extLst>
                    <a:ext uri="{9D8B030D-6E8A-4147-A177-3AD203B41FA5}">
                      <a16:colId xmlns:a16="http://schemas.microsoft.com/office/drawing/2014/main" val="1977366226"/>
                    </a:ext>
                  </a:extLst>
                </a:gridCol>
                <a:gridCol w="439286">
                  <a:extLst>
                    <a:ext uri="{9D8B030D-6E8A-4147-A177-3AD203B41FA5}">
                      <a16:colId xmlns:a16="http://schemas.microsoft.com/office/drawing/2014/main" val="2529987899"/>
                    </a:ext>
                  </a:extLst>
                </a:gridCol>
                <a:gridCol w="442762">
                  <a:extLst>
                    <a:ext uri="{9D8B030D-6E8A-4147-A177-3AD203B41FA5}">
                      <a16:colId xmlns:a16="http://schemas.microsoft.com/office/drawing/2014/main" val="3632864071"/>
                    </a:ext>
                  </a:extLst>
                </a:gridCol>
                <a:gridCol w="462013">
                  <a:extLst>
                    <a:ext uri="{9D8B030D-6E8A-4147-A177-3AD203B41FA5}">
                      <a16:colId xmlns:a16="http://schemas.microsoft.com/office/drawing/2014/main" val="1424733411"/>
                    </a:ext>
                  </a:extLst>
                </a:gridCol>
                <a:gridCol w="490163">
                  <a:extLst>
                    <a:ext uri="{9D8B030D-6E8A-4147-A177-3AD203B41FA5}">
                      <a16:colId xmlns:a16="http://schemas.microsoft.com/office/drawing/2014/main" val="1354445035"/>
                    </a:ext>
                  </a:extLst>
                </a:gridCol>
                <a:gridCol w="414612">
                  <a:extLst>
                    <a:ext uri="{9D8B030D-6E8A-4147-A177-3AD203B41FA5}">
                      <a16:colId xmlns:a16="http://schemas.microsoft.com/office/drawing/2014/main" val="3057889750"/>
                    </a:ext>
                  </a:extLst>
                </a:gridCol>
                <a:gridCol w="444554">
                  <a:extLst>
                    <a:ext uri="{9D8B030D-6E8A-4147-A177-3AD203B41FA5}">
                      <a16:colId xmlns:a16="http://schemas.microsoft.com/office/drawing/2014/main" val="73980307"/>
                    </a:ext>
                  </a:extLst>
                </a:gridCol>
                <a:gridCol w="429583">
                  <a:extLst>
                    <a:ext uri="{9D8B030D-6E8A-4147-A177-3AD203B41FA5}">
                      <a16:colId xmlns:a16="http://schemas.microsoft.com/office/drawing/2014/main" val="249838619"/>
                    </a:ext>
                  </a:extLst>
                </a:gridCol>
                <a:gridCol w="473399">
                  <a:extLst>
                    <a:ext uri="{9D8B030D-6E8A-4147-A177-3AD203B41FA5}">
                      <a16:colId xmlns:a16="http://schemas.microsoft.com/office/drawing/2014/main" val="3615320853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266920394"/>
                    </a:ext>
                  </a:extLst>
                </a:gridCol>
                <a:gridCol w="442762">
                  <a:extLst>
                    <a:ext uri="{9D8B030D-6E8A-4147-A177-3AD203B41FA5}">
                      <a16:colId xmlns:a16="http://schemas.microsoft.com/office/drawing/2014/main" val="3882375377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147239221"/>
                    </a:ext>
                  </a:extLst>
                </a:gridCol>
                <a:gridCol w="452388">
                  <a:extLst>
                    <a:ext uri="{9D8B030D-6E8A-4147-A177-3AD203B41FA5}">
                      <a16:colId xmlns:a16="http://schemas.microsoft.com/office/drawing/2014/main" val="283560221"/>
                    </a:ext>
                  </a:extLst>
                </a:gridCol>
                <a:gridCol w="433136">
                  <a:extLst>
                    <a:ext uri="{9D8B030D-6E8A-4147-A177-3AD203B41FA5}">
                      <a16:colId xmlns:a16="http://schemas.microsoft.com/office/drawing/2014/main" val="3484927537"/>
                    </a:ext>
                  </a:extLst>
                </a:gridCol>
                <a:gridCol w="462013">
                  <a:extLst>
                    <a:ext uri="{9D8B030D-6E8A-4147-A177-3AD203B41FA5}">
                      <a16:colId xmlns:a16="http://schemas.microsoft.com/office/drawing/2014/main" val="997690981"/>
                    </a:ext>
                  </a:extLst>
                </a:gridCol>
                <a:gridCol w="452387">
                  <a:extLst>
                    <a:ext uri="{9D8B030D-6E8A-4147-A177-3AD203B41FA5}">
                      <a16:colId xmlns:a16="http://schemas.microsoft.com/office/drawing/2014/main" val="1859377911"/>
                    </a:ext>
                  </a:extLst>
                </a:gridCol>
                <a:gridCol w="423512">
                  <a:extLst>
                    <a:ext uri="{9D8B030D-6E8A-4147-A177-3AD203B41FA5}">
                      <a16:colId xmlns:a16="http://schemas.microsoft.com/office/drawing/2014/main" val="2518328473"/>
                    </a:ext>
                  </a:extLst>
                </a:gridCol>
              </a:tblGrid>
              <a:tr h="386427">
                <a:tc rowSpan="4">
                  <a:txBody>
                    <a:bodyPr/>
                    <a:lstStyle/>
                    <a:p>
                      <a:pPr algn="ctr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유럽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EU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9651"/>
                  </a:ext>
                </a:extLst>
              </a:tr>
              <a:tr h="54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영국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23597"/>
                  </a:ext>
                </a:extLst>
              </a:tr>
              <a:tr h="5950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프랑스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5478"/>
                  </a:ext>
                </a:extLst>
              </a:tr>
              <a:tr h="50802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독일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03503"/>
                  </a:ext>
                </a:extLst>
              </a:tr>
              <a:tr h="772854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smtClean="0"/>
                    </a:p>
                    <a:p>
                      <a:pPr algn="ctr" latinLnBrk="1"/>
                      <a:endParaRPr lang="en-US" altLang="ko-KR" sz="800" smtClean="0"/>
                    </a:p>
                    <a:p>
                      <a:pPr algn="ctr" latinLnBrk="1"/>
                      <a:r>
                        <a:rPr lang="ko-KR" altLang="en-US" sz="800" smtClean="0"/>
                        <a:t>미국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66563"/>
                  </a:ext>
                </a:extLst>
              </a:tr>
              <a:tr h="772854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smtClean="0"/>
                    </a:p>
                    <a:p>
                      <a:pPr algn="ctr" latinLnBrk="1"/>
                      <a:endParaRPr lang="en-US" altLang="ko-KR" sz="800" smtClean="0"/>
                    </a:p>
                    <a:p>
                      <a:pPr algn="ctr" latinLnBrk="1"/>
                      <a:r>
                        <a:rPr lang="ko-KR" altLang="en-US" sz="800" smtClean="0"/>
                        <a:t>중동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70015"/>
                  </a:ext>
                </a:extLst>
              </a:tr>
              <a:tr h="772854">
                <a:tc rowSpan="3" gridSpan="2">
                  <a:txBody>
                    <a:bodyPr/>
                    <a:lstStyle/>
                    <a:p>
                      <a:pPr algn="ctr"/>
                      <a:endParaRPr lang="en-US" altLang="ko-KR" sz="1000" smtClean="0"/>
                    </a:p>
                    <a:p>
                      <a:pPr algn="ctr"/>
                      <a:endParaRPr lang="en-US" altLang="ko-KR" sz="1000" smtClean="0"/>
                    </a:p>
                    <a:p>
                      <a:pPr algn="ctr"/>
                      <a:endParaRPr lang="en-US" altLang="ko-KR" sz="1000" smtClean="0"/>
                    </a:p>
                    <a:p>
                      <a:pPr algn="ctr"/>
                      <a:endParaRPr lang="en-US" altLang="ko-KR" sz="1000" smtClean="0"/>
                    </a:p>
                    <a:p>
                      <a:pPr algn="ctr"/>
                      <a:endParaRPr lang="en-US" altLang="ko-KR" sz="1000" smtClean="0"/>
                    </a:p>
                    <a:p>
                      <a:pPr algn="ctr"/>
                      <a:r>
                        <a:rPr lang="ko-KR" altLang="en-US" sz="1000" smtClean="0"/>
                        <a:t>아시아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smtClean="0"/>
                    </a:p>
                    <a:p>
                      <a:pPr algn="ctr"/>
                      <a:r>
                        <a:rPr lang="ko-KR" altLang="en-US" sz="800" smtClean="0"/>
                        <a:t>중국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570388"/>
                  </a:ext>
                </a:extLst>
              </a:tr>
              <a:tr h="772854"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smtClean="0"/>
                    </a:p>
                    <a:p>
                      <a:pPr algn="ctr"/>
                      <a:r>
                        <a:rPr lang="ko-KR" altLang="en-US" sz="800" smtClean="0"/>
                        <a:t>일본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399814"/>
                  </a:ext>
                </a:extLst>
              </a:tr>
              <a:tr h="772854"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smtClean="0"/>
                    </a:p>
                    <a:p>
                      <a:pPr algn="ctr"/>
                      <a:r>
                        <a:rPr lang="ko-KR" altLang="en-US" sz="800" smtClean="0"/>
                        <a:t>한국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71248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82880" y="647700"/>
            <a:ext cx="1184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-1"/>
            <a:ext cx="1472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1800~2000</a:t>
            </a:r>
            <a:r>
              <a:rPr lang="ko-KR" altLang="en-US" sz="1000" smtClean="0"/>
              <a:t>년대 세계</a:t>
            </a:r>
            <a:endParaRPr lang="ko-KR" altLang="en-US" sz="1000"/>
          </a:p>
        </p:txBody>
      </p:sp>
      <p:grpSp>
        <p:nvGrpSpPr>
          <p:cNvPr id="4" name="그룹 3"/>
          <p:cNvGrpSpPr/>
          <p:nvPr/>
        </p:nvGrpSpPr>
        <p:grpSpPr>
          <a:xfrm>
            <a:off x="472569" y="261842"/>
            <a:ext cx="11661731" cy="535718"/>
            <a:chOff x="154941" y="261842"/>
            <a:chExt cx="9102082" cy="53571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60681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54941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mtClean="0"/>
                <a:t>1800</a:t>
              </a:r>
              <a:endParaRPr lang="ko-KR" altLang="en-US" sz="70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09340" y="261842"/>
              <a:ext cx="411480" cy="535718"/>
              <a:chOff x="388620" y="261842"/>
              <a:chExt cx="411480" cy="535718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94360" y="477520"/>
                <a:ext cx="0" cy="32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88620" y="261842"/>
                <a:ext cx="41148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smtClean="0"/>
                  <a:t>1900</a:t>
                </a:r>
                <a:endParaRPr lang="ko-KR" altLang="en-US" sz="70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58801" y="390163"/>
              <a:ext cx="350519" cy="342627"/>
              <a:chOff x="558801" y="390163"/>
              <a:chExt cx="350519" cy="342627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smtClean="0"/>
                  <a:t>10</a:t>
                </a:r>
                <a:endParaRPr lang="ko-KR" altLang="en-US" sz="70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4241" y="390163"/>
              <a:ext cx="350519" cy="342627"/>
              <a:chOff x="558801" y="390163"/>
              <a:chExt cx="350519" cy="342627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2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244599" y="390163"/>
              <a:ext cx="350519" cy="342627"/>
              <a:chOff x="558801" y="390163"/>
              <a:chExt cx="350519" cy="342627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3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602740" y="390163"/>
              <a:ext cx="350519" cy="342627"/>
              <a:chOff x="558801" y="390163"/>
              <a:chExt cx="350519" cy="342627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4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269492" y="390163"/>
              <a:ext cx="350519" cy="342627"/>
              <a:chOff x="558801" y="390163"/>
              <a:chExt cx="350519" cy="342627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6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649222" y="390163"/>
              <a:ext cx="350519" cy="342627"/>
              <a:chOff x="558801" y="390163"/>
              <a:chExt cx="350519" cy="342627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7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999741" y="390163"/>
              <a:ext cx="350519" cy="342627"/>
              <a:chOff x="558801" y="390163"/>
              <a:chExt cx="350519" cy="342627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8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329939" y="390163"/>
              <a:ext cx="350519" cy="342627"/>
              <a:chOff x="558801" y="390163"/>
              <a:chExt cx="350519" cy="342627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9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935479" y="390163"/>
              <a:ext cx="350519" cy="342627"/>
              <a:chOff x="558801" y="390163"/>
              <a:chExt cx="350519" cy="342627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5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425439" y="390163"/>
              <a:ext cx="350519" cy="342627"/>
              <a:chOff x="558801" y="390163"/>
              <a:chExt cx="350519" cy="342627"/>
            </a:xfrm>
          </p:grpSpPr>
          <p:cxnSp>
            <p:nvCxnSpPr>
              <p:cNvPr id="50" name="직선 연결선 49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5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030977" y="390163"/>
              <a:ext cx="350519" cy="342627"/>
              <a:chOff x="558801" y="390163"/>
              <a:chExt cx="350519" cy="342627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smtClean="0"/>
                  <a:t>10</a:t>
                </a:r>
                <a:endParaRPr lang="ko-KR" altLang="en-US" sz="70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4391662" y="390163"/>
              <a:ext cx="350519" cy="342627"/>
              <a:chOff x="558801" y="390163"/>
              <a:chExt cx="350519" cy="342627"/>
            </a:xfrm>
          </p:grpSpPr>
          <p:cxnSp>
            <p:nvCxnSpPr>
              <p:cNvPr id="56" name="직선 연결선 55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2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756154" y="390163"/>
              <a:ext cx="350519" cy="342627"/>
              <a:chOff x="558801" y="390163"/>
              <a:chExt cx="350519" cy="342627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3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059676" y="390163"/>
              <a:ext cx="350519" cy="342627"/>
              <a:chOff x="558801" y="390163"/>
              <a:chExt cx="350519" cy="342627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smtClean="0"/>
                  <a:t>40</a:t>
                </a:r>
                <a:endParaRPr lang="ko-KR" altLang="en-US" sz="70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768340" y="390163"/>
              <a:ext cx="350519" cy="342627"/>
              <a:chOff x="558801" y="390163"/>
              <a:chExt cx="350519" cy="342627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6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123938" y="390163"/>
              <a:ext cx="350519" cy="342627"/>
              <a:chOff x="558801" y="390163"/>
              <a:chExt cx="350519" cy="342627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7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471917" y="390163"/>
              <a:ext cx="350519" cy="342627"/>
              <a:chOff x="558801" y="390163"/>
              <a:chExt cx="350519" cy="342627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8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6811005" y="390163"/>
              <a:ext cx="350519" cy="342627"/>
              <a:chOff x="558801" y="390163"/>
              <a:chExt cx="350519" cy="342627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smtClean="0"/>
                  <a:t>90</a:t>
                </a:r>
                <a:endParaRPr lang="ko-KR" altLang="en-US" sz="700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7092944" y="261842"/>
              <a:ext cx="411480" cy="535718"/>
              <a:chOff x="388620" y="261842"/>
              <a:chExt cx="411480" cy="535718"/>
            </a:xfrm>
          </p:grpSpPr>
          <p:cxnSp>
            <p:nvCxnSpPr>
              <p:cNvPr id="77" name="직선 연결선 76"/>
              <p:cNvCxnSpPr/>
              <p:nvPr/>
            </p:nvCxnSpPr>
            <p:spPr>
              <a:xfrm>
                <a:off x="594360" y="477520"/>
                <a:ext cx="0" cy="32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388620" y="261842"/>
                <a:ext cx="41148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smtClean="0"/>
                  <a:t>2000</a:t>
                </a:r>
                <a:endParaRPr lang="ko-KR" altLang="en-US" sz="700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7500611" y="390163"/>
              <a:ext cx="350519" cy="342627"/>
              <a:chOff x="558801" y="390163"/>
              <a:chExt cx="350519" cy="342627"/>
            </a:xfrm>
          </p:grpSpPr>
          <p:cxnSp>
            <p:nvCxnSpPr>
              <p:cNvPr id="80" name="직선 연결선 79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smtClean="0"/>
                  <a:t>10</a:t>
                </a:r>
                <a:endParaRPr lang="ko-KR" altLang="en-US" sz="70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7843511" y="390163"/>
              <a:ext cx="350519" cy="342627"/>
              <a:chOff x="558801" y="390163"/>
              <a:chExt cx="350519" cy="342627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2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210541" y="390163"/>
              <a:ext cx="350519" cy="342627"/>
              <a:chOff x="558801" y="390163"/>
              <a:chExt cx="350519" cy="342627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3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569950" y="390163"/>
              <a:ext cx="350519" cy="342627"/>
              <a:chOff x="558801" y="390163"/>
              <a:chExt cx="350519" cy="342627"/>
            </a:xfrm>
          </p:grpSpPr>
          <p:cxnSp>
            <p:nvCxnSpPr>
              <p:cNvPr id="89" name="직선 연결선 88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4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906504" y="390163"/>
              <a:ext cx="350519" cy="342627"/>
              <a:chOff x="558801" y="390163"/>
              <a:chExt cx="350519" cy="342627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695961" y="562610"/>
                <a:ext cx="0" cy="1701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558801" y="390163"/>
                <a:ext cx="350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5</a:t>
                </a:r>
                <a:r>
                  <a:rPr lang="en-US" altLang="ko-KR" sz="700" smtClean="0"/>
                  <a:t>0</a:t>
                </a:r>
                <a:endParaRPr lang="ko-KR" altLang="en-US" sz="700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4341917" y="3291752"/>
            <a:ext cx="327779" cy="12311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" err="1" smtClean="0"/>
              <a:t>플라자합의</a:t>
            </a:r>
            <a:endParaRPr lang="ko-KR" altLang="en-US" sz="200"/>
          </a:p>
        </p:txBody>
      </p:sp>
      <p:sp>
        <p:nvSpPr>
          <p:cNvPr id="137" name="TextBox 136"/>
          <p:cNvSpPr txBox="1"/>
          <p:nvPr/>
        </p:nvSpPr>
        <p:spPr>
          <a:xfrm>
            <a:off x="4341917" y="2682152"/>
            <a:ext cx="327779" cy="12311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" err="1" smtClean="0"/>
              <a:t>플라자합의</a:t>
            </a:r>
            <a:endParaRPr lang="ko-KR" altLang="en-US" sz="200"/>
          </a:p>
        </p:txBody>
      </p:sp>
      <p:sp>
        <p:nvSpPr>
          <p:cNvPr id="138" name="TextBox 137"/>
          <p:cNvSpPr txBox="1"/>
          <p:nvPr/>
        </p:nvSpPr>
        <p:spPr>
          <a:xfrm>
            <a:off x="4341917" y="5518486"/>
            <a:ext cx="327779" cy="12311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" err="1" smtClean="0"/>
              <a:t>플라자합의</a:t>
            </a:r>
            <a:endParaRPr lang="ko-KR" altLang="en-US" sz="200"/>
          </a:p>
        </p:txBody>
      </p:sp>
    </p:spTree>
    <p:extLst>
      <p:ext uri="{BB962C8B-B14F-4D97-AF65-F5344CB8AC3E}">
        <p14:creationId xmlns:p14="http://schemas.microsoft.com/office/powerpoint/2010/main" val="1100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오른쪽 화살표 50"/>
          <p:cNvSpPr/>
          <p:nvPr/>
        </p:nvSpPr>
        <p:spPr>
          <a:xfrm>
            <a:off x="76602" y="2207390"/>
            <a:ext cx="12056131" cy="2387811"/>
          </a:xfrm>
          <a:prstGeom prst="rightArrow">
            <a:avLst/>
          </a:prstGeom>
          <a:solidFill>
            <a:schemeClr val="bg2">
              <a:lumMod val="1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17439" y="308245"/>
            <a:ext cx="6491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mtClean="0"/>
              <a:t>1944~2008</a:t>
            </a:r>
            <a:r>
              <a:rPr lang="ko-KR" altLang="en-US" sz="3000" smtClean="0"/>
              <a:t>년</a:t>
            </a:r>
            <a:r>
              <a:rPr lang="en-US" altLang="ko-KR" sz="3000" smtClean="0"/>
              <a:t>:</a:t>
            </a:r>
            <a:r>
              <a:rPr lang="ko-KR" altLang="en-US" sz="3000" smtClean="0"/>
              <a:t> </a:t>
            </a:r>
            <a:r>
              <a:rPr lang="ko-KR" altLang="en-US" sz="3000" err="1" smtClean="0"/>
              <a:t>패권국</a:t>
            </a:r>
            <a:r>
              <a:rPr lang="ko-KR" altLang="en-US" sz="3000" smtClean="0"/>
              <a:t> </a:t>
            </a:r>
            <a:r>
              <a:rPr lang="en-US" altLang="ko-KR" sz="3000" smtClean="0"/>
              <a:t> </a:t>
            </a:r>
            <a:r>
              <a:rPr lang="ko-KR" altLang="en-US" sz="3000" smtClean="0"/>
              <a:t>미국 중심</a:t>
            </a:r>
            <a:r>
              <a:rPr lang="en-US" altLang="ko-KR" sz="3000" smtClean="0"/>
              <a:t> </a:t>
            </a:r>
          </a:p>
          <a:p>
            <a:pPr algn="ctr"/>
            <a:r>
              <a:rPr lang="ko-KR" altLang="en-US" sz="2000" smtClean="0"/>
              <a:t>달러</a:t>
            </a:r>
            <a:r>
              <a:rPr lang="en-US" altLang="ko-KR" sz="2000" smtClean="0"/>
              <a:t>(</a:t>
            </a:r>
            <a:r>
              <a:rPr lang="ko-KR" altLang="en-US" sz="2000" smtClean="0"/>
              <a:t>기축통화</a:t>
            </a:r>
            <a:r>
              <a:rPr lang="en-US" altLang="ko-KR" sz="2000" smtClean="0"/>
              <a:t>)</a:t>
            </a:r>
            <a:r>
              <a:rPr lang="ko-KR" altLang="en-US" sz="2000" smtClean="0"/>
              <a:t>패권의 시대</a:t>
            </a:r>
            <a:endParaRPr lang="ko-KR" altLang="en-US" sz="2000"/>
          </a:p>
        </p:txBody>
      </p:sp>
      <p:grpSp>
        <p:nvGrpSpPr>
          <p:cNvPr id="2" name="그룹 1"/>
          <p:cNvGrpSpPr/>
          <p:nvPr/>
        </p:nvGrpSpPr>
        <p:grpSpPr>
          <a:xfrm>
            <a:off x="1854449" y="2207391"/>
            <a:ext cx="9845287" cy="3260270"/>
            <a:chOff x="186068" y="2207391"/>
            <a:chExt cx="11912798" cy="3260270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86068" y="3396615"/>
              <a:ext cx="119127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316243" y="2599365"/>
              <a:ext cx="821088" cy="945995"/>
              <a:chOff x="1396848" y="4463018"/>
              <a:chExt cx="1126156" cy="1081134"/>
            </a:xfrm>
            <a:solidFill>
              <a:srgbClr val="99CCFF"/>
            </a:solidFill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1925053" y="5174820"/>
                <a:ext cx="0" cy="3693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396848" y="4463018"/>
                <a:ext cx="1126156" cy="7386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smtClean="0"/>
                  <a:t>1944</a:t>
                </a:r>
              </a:p>
              <a:p>
                <a:pPr algn="ctr"/>
                <a:r>
                  <a:rPr lang="ko-KR" altLang="en-US" sz="600" err="1" smtClean="0"/>
                  <a:t>브레튼우즈체제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1. $</a:t>
                </a:r>
                <a:r>
                  <a:rPr lang="ko-KR" altLang="en-US" sz="600" smtClean="0"/>
                  <a:t>기축통화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2. $</a:t>
                </a:r>
                <a:r>
                  <a:rPr lang="ko-KR" altLang="en-US" sz="600" err="1" smtClean="0"/>
                  <a:t>발권국</a:t>
                </a:r>
                <a:r>
                  <a:rPr lang="ko-KR" altLang="en-US" sz="600" smtClean="0"/>
                  <a:t> </a:t>
                </a:r>
                <a:r>
                  <a:rPr lang="en-US" altLang="ko-KR" sz="600" smtClean="0"/>
                  <a:t>: </a:t>
                </a:r>
                <a:r>
                  <a:rPr lang="ko-KR" altLang="en-US" sz="600" smtClean="0"/>
                  <a:t>미국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3. </a:t>
                </a:r>
                <a:r>
                  <a:rPr lang="ko-KR" altLang="en-US" sz="600" smtClean="0"/>
                  <a:t>금</a:t>
                </a:r>
                <a:r>
                  <a:rPr lang="en-US" altLang="ko-KR" sz="600" smtClean="0"/>
                  <a:t>1</a:t>
                </a:r>
                <a:r>
                  <a:rPr lang="ko-KR" altLang="en-US" sz="600" smtClean="0"/>
                  <a:t>온스 </a:t>
                </a:r>
                <a:r>
                  <a:rPr lang="en-US" altLang="ko-KR" sz="600" smtClean="0"/>
                  <a:t>= $35</a:t>
                </a:r>
              </a:p>
              <a:p>
                <a:pPr algn="ctr"/>
                <a:r>
                  <a:rPr lang="en-US" altLang="ko-KR" sz="600" smtClean="0"/>
                  <a:t>4. </a:t>
                </a:r>
                <a:r>
                  <a:rPr lang="ko-KR" altLang="en-US" sz="600" smtClean="0"/>
                  <a:t>고정환율</a:t>
                </a:r>
                <a:endParaRPr lang="ko-KR" altLang="en-US" sz="60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180811" y="2315558"/>
              <a:ext cx="1087105" cy="1266226"/>
              <a:chOff x="1361975" y="4277926"/>
              <a:chExt cx="1126156" cy="1266226"/>
            </a:xfrm>
            <a:solidFill>
              <a:srgbClr val="99CCFF"/>
            </a:solidFill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1925053" y="5174820"/>
                <a:ext cx="0" cy="3693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361975" y="4277926"/>
                <a:ext cx="1126156" cy="9233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smtClean="0"/>
                  <a:t>1960</a:t>
                </a:r>
              </a:p>
              <a:p>
                <a:pPr algn="ctr"/>
                <a:r>
                  <a:rPr lang="ko-KR" altLang="en-US" sz="600" smtClean="0"/>
                  <a:t>베트남 전쟁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공산주의 막아야함</a:t>
                </a:r>
                <a:r>
                  <a:rPr lang="en-US" altLang="ko-KR" sz="600" smtClean="0"/>
                  <a:t>!</a:t>
                </a:r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공산주의 증가</a:t>
                </a:r>
                <a:r>
                  <a:rPr lang="en-US" altLang="ko-KR" sz="600" smtClean="0"/>
                  <a:t>= </a:t>
                </a:r>
                <a:r>
                  <a:rPr lang="ko-KR" altLang="en-US" sz="600" smtClean="0"/>
                  <a:t>시장 감소 </a:t>
                </a:r>
                <a:r>
                  <a:rPr lang="en-US" altLang="ko-KR" sz="600" smtClean="0"/>
                  <a:t>= </a:t>
                </a:r>
                <a:r>
                  <a:rPr lang="ko-KR" altLang="en-US" sz="600" smtClean="0"/>
                  <a:t>자본주의 몰락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돈 겁나 </a:t>
                </a:r>
                <a:r>
                  <a:rPr lang="ko-KR" altLang="en-US" sz="600" err="1" smtClean="0"/>
                  <a:t>찍어냄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(for </a:t>
                </a:r>
                <a:r>
                  <a:rPr lang="ko-KR" altLang="en-US" sz="600" err="1" smtClean="0"/>
                  <a:t>군비조달</a:t>
                </a:r>
                <a:r>
                  <a:rPr lang="en-US" altLang="ko-KR" sz="600" smtClean="0"/>
                  <a:t>)</a:t>
                </a:r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달러와 금의 불균형 발생</a:t>
                </a:r>
                <a:endParaRPr lang="en-US" altLang="ko-KR" sz="600" smtClean="0"/>
              </a:p>
              <a:p>
                <a:pPr algn="ctr"/>
                <a:endParaRPr lang="ko-KR" altLang="en-US" sz="60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353142" y="2207391"/>
              <a:ext cx="1128026" cy="1373052"/>
              <a:chOff x="1386631" y="4171100"/>
              <a:chExt cx="1126156" cy="1373052"/>
            </a:xfrm>
            <a:solidFill>
              <a:srgbClr val="99CCFF"/>
            </a:solidFill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1925054" y="5174820"/>
                <a:ext cx="0" cy="3693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386631" y="4171100"/>
                <a:ext cx="1126156" cy="11079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smtClean="0"/>
                  <a:t>1971</a:t>
                </a:r>
              </a:p>
              <a:p>
                <a:pPr algn="ctr"/>
                <a:r>
                  <a:rPr lang="ko-KR" altLang="en-US" sz="600" err="1" smtClean="0"/>
                  <a:t>닉슨쇼크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#$</a:t>
                </a:r>
                <a:r>
                  <a:rPr lang="ko-KR" altLang="en-US" sz="600" err="1" smtClean="0"/>
                  <a:t>금태환중지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야 </a:t>
                </a:r>
                <a:r>
                  <a:rPr lang="ko-KR" altLang="en-US" sz="600" err="1" smtClean="0"/>
                  <a:t>달러랑</a:t>
                </a:r>
                <a:r>
                  <a:rPr lang="ko-KR" altLang="en-US" sz="600" smtClean="0"/>
                  <a:t> 우리 </a:t>
                </a:r>
                <a:r>
                  <a:rPr lang="ko-KR" altLang="en-US" sz="600" err="1" smtClean="0"/>
                  <a:t>화폐랑</a:t>
                </a:r>
                <a:r>
                  <a:rPr lang="ko-KR" altLang="en-US" sz="600" smtClean="0"/>
                  <a:t> </a:t>
                </a:r>
                <a:r>
                  <a:rPr lang="ko-KR" altLang="en-US" sz="600" err="1" smtClean="0"/>
                  <a:t>다를게</a:t>
                </a:r>
                <a:r>
                  <a:rPr lang="ko-KR" altLang="en-US" sz="600" smtClean="0"/>
                  <a:t> 뭐야</a:t>
                </a:r>
                <a:r>
                  <a:rPr lang="en-US" altLang="ko-KR" sz="600" smtClean="0"/>
                  <a:t>..</a:t>
                </a:r>
              </a:p>
              <a:p>
                <a:pPr algn="ctr"/>
                <a:r>
                  <a:rPr lang="en-US" altLang="ko-KR" sz="600" smtClean="0"/>
                  <a:t>$</a:t>
                </a:r>
                <a:r>
                  <a:rPr lang="ko-KR" altLang="en-US" sz="600" smtClean="0"/>
                  <a:t>도 별거 아니지 않냐</a:t>
                </a:r>
                <a:r>
                  <a:rPr lang="en-US" altLang="ko-KR" sz="600" smtClean="0"/>
                  <a:t>?!</a:t>
                </a:r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과도기 상황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금</a:t>
                </a:r>
                <a:r>
                  <a:rPr lang="en-US" altLang="ko-KR" sz="600" smtClean="0"/>
                  <a:t>1</a:t>
                </a:r>
                <a:r>
                  <a:rPr lang="ko-KR" altLang="en-US" sz="600" smtClean="0"/>
                  <a:t>온스 </a:t>
                </a:r>
                <a:r>
                  <a:rPr lang="en-US" altLang="ko-KR" sz="600" smtClean="0"/>
                  <a:t>= $38, 42</a:t>
                </a:r>
              </a:p>
              <a:p>
                <a:pPr algn="ctr"/>
                <a:r>
                  <a:rPr lang="en-US" altLang="ko-KR" sz="600" smtClean="0"/>
                  <a:t>#1971.12. </a:t>
                </a:r>
                <a:r>
                  <a:rPr lang="ko-KR" altLang="en-US" sz="600" err="1" smtClean="0"/>
                  <a:t>스미소니언</a:t>
                </a:r>
                <a:r>
                  <a:rPr lang="ko-KR" altLang="en-US" sz="600" smtClean="0"/>
                  <a:t> 체제</a:t>
                </a:r>
                <a:endParaRPr lang="ko-KR" altLang="en-US" sz="60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488117" y="3211111"/>
              <a:ext cx="1131136" cy="1292662"/>
              <a:chOff x="1361975" y="5174820"/>
              <a:chExt cx="1126156" cy="1292662"/>
            </a:xfrm>
            <a:solidFill>
              <a:srgbClr val="99CCFF"/>
            </a:solidFill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1925053" y="5174820"/>
                <a:ext cx="0" cy="3693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361975" y="5544152"/>
                <a:ext cx="1126156" cy="92333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smtClean="0"/>
                  <a:t>1973</a:t>
                </a:r>
              </a:p>
              <a:p>
                <a:pPr algn="ctr"/>
                <a:r>
                  <a:rPr lang="en-US" altLang="ko-KR" sz="600" smtClean="0"/>
                  <a:t>1</a:t>
                </a:r>
                <a:r>
                  <a:rPr lang="ko-KR" altLang="en-US" sz="600" smtClean="0"/>
                  <a:t>차 오일쇼크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석유의 무기화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유대인 뒤에 미국이 있어</a:t>
                </a:r>
                <a:r>
                  <a:rPr lang="en-US" altLang="ko-KR" sz="600" smtClean="0"/>
                  <a:t>!</a:t>
                </a:r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미국이 </a:t>
                </a:r>
                <a:r>
                  <a:rPr lang="ko-KR" altLang="en-US" sz="600" err="1" smtClean="0"/>
                  <a:t>타격받음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미국 진짜 별거 아닌가</a:t>
                </a:r>
                <a:r>
                  <a:rPr lang="en-US" altLang="ko-KR" sz="600" smtClean="0"/>
                  <a:t>?</a:t>
                </a:r>
                <a:endParaRPr lang="ko-KR" altLang="en-US" sz="60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682547" y="3176028"/>
              <a:ext cx="963491" cy="1938992"/>
              <a:chOff x="1309036" y="5174820"/>
              <a:chExt cx="1318661" cy="1938992"/>
            </a:xfrm>
            <a:solidFill>
              <a:srgbClr val="99CCFF"/>
            </a:solidFill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1925053" y="5174820"/>
                <a:ext cx="0" cy="3693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309036" y="5544152"/>
                <a:ext cx="1318661" cy="15696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smtClean="0"/>
                  <a:t>1975</a:t>
                </a:r>
              </a:p>
              <a:p>
                <a:pPr algn="ctr"/>
                <a:r>
                  <a:rPr lang="ko-KR" altLang="en-US" sz="600" smtClean="0"/>
                  <a:t>사우디키신저 밀약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사우디야</a:t>
                </a:r>
                <a:r>
                  <a:rPr lang="en-US" altLang="ko-KR" sz="600" smtClean="0"/>
                  <a:t>, </a:t>
                </a:r>
                <a:r>
                  <a:rPr lang="ko-KR" altLang="en-US" sz="600" smtClean="0"/>
                  <a:t>이란 왕조 무너질 조짐 보이니까 무섭지</a:t>
                </a:r>
                <a:r>
                  <a:rPr lang="en-US" altLang="ko-KR" sz="600" smtClean="0"/>
                  <a:t>? </a:t>
                </a:r>
                <a:r>
                  <a:rPr lang="ko-KR" altLang="en-US" sz="600" smtClean="0"/>
                  <a:t>우리가 너네 왕조 </a:t>
                </a:r>
                <a:r>
                  <a:rPr lang="ko-KR" altLang="en-US" sz="600" err="1" smtClean="0"/>
                  <a:t>지켜줄테니</a:t>
                </a:r>
                <a:r>
                  <a:rPr lang="en-US" altLang="ko-KR" sz="600" smtClean="0"/>
                  <a:t>(</a:t>
                </a:r>
                <a:r>
                  <a:rPr lang="ko-KR" altLang="en-US" sz="600" smtClean="0"/>
                  <a:t>국방우산제공</a:t>
                </a:r>
                <a:r>
                  <a:rPr lang="en-US" altLang="ko-KR" sz="600" smtClean="0"/>
                  <a:t>),</a:t>
                </a:r>
              </a:p>
              <a:p>
                <a:pPr algn="ctr"/>
                <a:r>
                  <a:rPr lang="ko-KR" altLang="en-US" sz="600" smtClean="0"/>
                  <a:t>석유 </a:t>
                </a:r>
                <a:r>
                  <a:rPr lang="ko-KR" altLang="en-US" sz="600" err="1" smtClean="0"/>
                  <a:t>거래시엔</a:t>
                </a:r>
                <a:r>
                  <a:rPr lang="ko-KR" altLang="en-US" sz="600" smtClean="0"/>
                  <a:t> </a:t>
                </a:r>
                <a:r>
                  <a:rPr lang="en-US" altLang="ko-KR" sz="600" smtClean="0"/>
                  <a:t>$</a:t>
                </a:r>
                <a:r>
                  <a:rPr lang="ko-KR" altLang="en-US" sz="600" smtClean="0"/>
                  <a:t>만 쓸 것 약속해</a:t>
                </a:r>
                <a:r>
                  <a:rPr lang="en-US" altLang="ko-KR" sz="600" smtClean="0"/>
                  <a:t>!</a:t>
                </a:r>
              </a:p>
              <a:p>
                <a:pPr algn="ctr"/>
                <a:r>
                  <a:rPr lang="en-US" altLang="ko-KR" sz="600" smtClean="0"/>
                  <a:t>#$</a:t>
                </a:r>
                <a:r>
                  <a:rPr lang="ko-KR" altLang="en-US" sz="600" smtClean="0"/>
                  <a:t>기축통화 다시 </a:t>
                </a:r>
                <a:r>
                  <a:rPr lang="ko-KR" altLang="en-US" sz="600" err="1" smtClean="0"/>
                  <a:t>굳건해짐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패트롤달러시대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err="1" smtClean="0"/>
                  <a:t>석유본위제</a:t>
                </a:r>
                <a:endParaRPr lang="en-US" altLang="ko-KR" sz="600" smtClean="0"/>
              </a:p>
              <a:p>
                <a:pPr algn="ctr"/>
                <a:endParaRPr lang="ko-KR" altLang="en-US" sz="60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714019" y="2924834"/>
              <a:ext cx="3368079" cy="656950"/>
              <a:chOff x="1344997" y="4887202"/>
              <a:chExt cx="4748060" cy="656950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1925053" y="5174820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344997" y="4896480"/>
                <a:ext cx="112615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smtClean="0"/>
                  <a:t>1976</a:t>
                </a:r>
              </a:p>
              <a:p>
                <a:pPr algn="ctr"/>
                <a:r>
                  <a:rPr lang="ko-KR" altLang="en-US" sz="600" smtClean="0"/>
                  <a:t>킹스턴 체제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변동환율제</a:t>
                </a:r>
                <a:endParaRPr lang="ko-KR" altLang="en-US" sz="600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5546954" y="5165542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966900" y="4887202"/>
                <a:ext cx="1126157" cy="276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smtClean="0"/>
                  <a:t>1985</a:t>
                </a:r>
              </a:p>
              <a:p>
                <a:pPr algn="ctr"/>
                <a:r>
                  <a:rPr lang="ko-KR" altLang="en-US" sz="600" err="1" smtClean="0"/>
                  <a:t>플라자합의</a:t>
                </a:r>
                <a:endParaRPr lang="ko-KR" altLang="en-US" sz="60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6647020" y="3211111"/>
              <a:ext cx="800208" cy="738664"/>
              <a:chOff x="1361975" y="5174820"/>
              <a:chExt cx="1126156" cy="738664"/>
            </a:xfrm>
            <a:solidFill>
              <a:srgbClr val="99CCFF"/>
            </a:solidFill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1925053" y="5174820"/>
                <a:ext cx="0" cy="3693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361975" y="5544152"/>
                <a:ext cx="1126156" cy="3693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smtClean="0"/>
                  <a:t>1978</a:t>
                </a:r>
              </a:p>
              <a:p>
                <a:pPr algn="ctr"/>
                <a:r>
                  <a:rPr lang="en-US" altLang="ko-KR" sz="600" smtClean="0"/>
                  <a:t>2</a:t>
                </a:r>
                <a:r>
                  <a:rPr lang="ko-KR" altLang="en-US" sz="600" smtClean="0"/>
                  <a:t>차 오일쇼크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이란</a:t>
                </a:r>
                <a:endParaRPr lang="ko-KR" altLang="en-US" sz="60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8725605" y="3222195"/>
              <a:ext cx="2317585" cy="1835576"/>
              <a:chOff x="1226788" y="5174821"/>
              <a:chExt cx="1126156" cy="1835576"/>
            </a:xfrm>
            <a:solidFill>
              <a:srgbClr val="99CCFF"/>
            </a:solidFill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1776427" y="5174821"/>
                <a:ext cx="0" cy="3693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226788" y="5533069"/>
                <a:ext cx="1126156" cy="14773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smtClean="0"/>
                  <a:t>2000</a:t>
                </a:r>
              </a:p>
              <a:p>
                <a:pPr algn="ctr"/>
                <a:r>
                  <a:rPr lang="ko-KR" altLang="en-US" sz="600" smtClean="0"/>
                  <a:t>달러 기축통화 방해하면 용서 안함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(</a:t>
                </a:r>
                <a:r>
                  <a:rPr lang="ko-KR" altLang="en-US" sz="600" smtClean="0"/>
                  <a:t>석유 </a:t>
                </a:r>
                <a:r>
                  <a:rPr lang="en-US" altLang="ko-KR" sz="600" smtClean="0"/>
                  <a:t>$</a:t>
                </a:r>
                <a:r>
                  <a:rPr lang="ko-KR" altLang="en-US" sz="600" smtClean="0"/>
                  <a:t>말고 </a:t>
                </a:r>
                <a:r>
                  <a:rPr lang="ko-KR" altLang="en-US" sz="600" err="1" smtClean="0"/>
                  <a:t>다른통화로</a:t>
                </a:r>
                <a:r>
                  <a:rPr lang="ko-KR" altLang="en-US" sz="600" smtClean="0"/>
                  <a:t> 결제하는 놈 </a:t>
                </a:r>
                <a:r>
                  <a:rPr lang="ko-KR" altLang="en-US" sz="600" err="1" smtClean="0"/>
                  <a:t>용서안함</a:t>
                </a:r>
                <a:r>
                  <a:rPr lang="en-US" altLang="ko-KR" sz="600" smtClean="0"/>
                  <a:t>)</a:t>
                </a:r>
              </a:p>
              <a:p>
                <a:pPr algn="ctr"/>
                <a:endParaRPr lang="en-US" altLang="ko-KR" sz="600" smtClean="0"/>
              </a:p>
              <a:p>
                <a:pPr marL="228600" indent="-228600" algn="ctr">
                  <a:buAutoNum type="arabicPeriod"/>
                </a:pPr>
                <a:r>
                  <a:rPr lang="ko-KR" altLang="en-US" sz="600" smtClean="0"/>
                  <a:t>이라크</a:t>
                </a:r>
                <a:r>
                  <a:rPr lang="en-US" altLang="ko-KR" sz="600" smtClean="0"/>
                  <a:t>(</a:t>
                </a:r>
                <a:r>
                  <a:rPr lang="ko-KR" altLang="en-US" sz="600" smtClean="0"/>
                  <a:t>후세인</a:t>
                </a:r>
                <a:r>
                  <a:rPr lang="en-US" altLang="ko-KR" sz="600" smtClean="0"/>
                  <a:t>)</a:t>
                </a:r>
              </a:p>
              <a:p>
                <a:pPr algn="ctr"/>
                <a:r>
                  <a:rPr lang="en-US" altLang="ko-KR" sz="600" smtClean="0"/>
                  <a:t>: </a:t>
                </a:r>
                <a:r>
                  <a:rPr lang="ko-KR" altLang="en-US" sz="600" err="1" smtClean="0"/>
                  <a:t>쟤네</a:t>
                </a:r>
                <a:r>
                  <a:rPr lang="ko-KR" altLang="en-US" sz="600" smtClean="0"/>
                  <a:t> 대량살상무기 있음</a:t>
                </a:r>
                <a:r>
                  <a:rPr lang="en-US" altLang="ko-KR" sz="600" smtClean="0"/>
                  <a:t>-&gt;</a:t>
                </a:r>
                <a:r>
                  <a:rPr lang="ko-KR" altLang="en-US" sz="600" smtClean="0"/>
                  <a:t>사실 없음</a:t>
                </a:r>
                <a:endParaRPr lang="en-US" altLang="ko-KR" sz="600"/>
              </a:p>
              <a:p>
                <a:pPr marL="228600" indent="-228600" algn="ctr">
                  <a:buAutoNum type="arabicPeriod"/>
                </a:pP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2. </a:t>
                </a:r>
                <a:r>
                  <a:rPr lang="ko-KR" altLang="en-US" sz="600" smtClean="0"/>
                  <a:t>베네수엘라</a:t>
                </a:r>
                <a:r>
                  <a:rPr lang="en-US" altLang="ko-KR" sz="600" smtClean="0"/>
                  <a:t>(</a:t>
                </a:r>
                <a:r>
                  <a:rPr lang="ko-KR" altLang="en-US" sz="600" smtClean="0"/>
                  <a:t>차베스</a:t>
                </a:r>
                <a:r>
                  <a:rPr lang="en-US" altLang="ko-KR" sz="600" smtClean="0"/>
                  <a:t>) </a:t>
                </a:r>
              </a:p>
              <a:p>
                <a:pPr algn="ctr"/>
                <a:r>
                  <a:rPr lang="en-US" altLang="ko-KR" sz="600" smtClean="0"/>
                  <a:t>: </a:t>
                </a:r>
                <a:r>
                  <a:rPr lang="ko-KR" altLang="en-US" sz="600" smtClean="0"/>
                  <a:t>베네수엘라 내전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: </a:t>
                </a:r>
                <a:r>
                  <a:rPr lang="ko-KR" altLang="en-US" sz="600" smtClean="0"/>
                  <a:t>나중에 그린스펀 </a:t>
                </a:r>
                <a:r>
                  <a:rPr lang="en-US" altLang="ko-KR" sz="600" smtClean="0"/>
                  <a:t>: </a:t>
                </a:r>
                <a:r>
                  <a:rPr lang="ko-KR" altLang="en-US" sz="600" smtClean="0"/>
                  <a:t>아니라고 보긴 어렵지 않겠습니까</a:t>
                </a:r>
                <a:r>
                  <a:rPr lang="en-US" altLang="ko-KR" sz="600" smtClean="0"/>
                  <a:t>?</a:t>
                </a:r>
              </a:p>
              <a:p>
                <a:pPr algn="ctr"/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3. </a:t>
                </a:r>
                <a:r>
                  <a:rPr lang="ko-KR" altLang="en-US" sz="600" smtClean="0"/>
                  <a:t>이란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$</a:t>
                </a:r>
                <a:r>
                  <a:rPr lang="ko-KR" altLang="en-US" sz="600" smtClean="0"/>
                  <a:t>결제 </a:t>
                </a:r>
                <a:r>
                  <a:rPr lang="en-US" altLang="ko-KR" sz="600" smtClean="0"/>
                  <a:t>X,-&gt; </a:t>
                </a:r>
                <a:r>
                  <a:rPr lang="ko-KR" altLang="en-US" sz="600" smtClean="0"/>
                  <a:t>경제재제</a:t>
                </a:r>
                <a:r>
                  <a:rPr lang="en-US" altLang="ko-KR" sz="600" smtClean="0"/>
                  <a:t>(</a:t>
                </a:r>
                <a:r>
                  <a:rPr lang="ko-KR" altLang="en-US" sz="600" smtClean="0"/>
                  <a:t>석유 팔지 못하게 함</a:t>
                </a:r>
                <a:r>
                  <a:rPr lang="en-US" altLang="ko-KR" sz="600" smtClean="0"/>
                  <a:t>)</a:t>
                </a:r>
              </a:p>
              <a:p>
                <a:pPr algn="ctr"/>
                <a:endParaRPr lang="en-US" altLang="ko-KR" sz="600" smtClean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1170923" y="3222196"/>
              <a:ext cx="800208" cy="646331"/>
              <a:chOff x="1361975" y="5174820"/>
              <a:chExt cx="1126156" cy="646331"/>
            </a:xfrm>
            <a:solidFill>
              <a:srgbClr val="99CCFF"/>
            </a:solidFill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1925053" y="5174820"/>
                <a:ext cx="0" cy="3693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361975" y="5544152"/>
                <a:ext cx="1126156" cy="2769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smtClean="0"/>
                  <a:t>2001</a:t>
                </a:r>
              </a:p>
              <a:p>
                <a:pPr algn="ctr"/>
                <a:r>
                  <a:rPr lang="en-US" altLang="ko-KR" sz="600" smtClean="0"/>
                  <a:t>9.11.</a:t>
                </a:r>
                <a:r>
                  <a:rPr lang="ko-KR" altLang="en-US" sz="600" smtClean="0"/>
                  <a:t>테러</a:t>
                </a:r>
                <a:endParaRPr lang="ko-KR" altLang="en-US" sz="600"/>
              </a:p>
            </p:txBody>
          </p:sp>
        </p:grpSp>
        <p:sp>
          <p:nvSpPr>
            <p:cNvPr id="3" name="오른쪽 중괄호 2"/>
            <p:cNvSpPr/>
            <p:nvPr/>
          </p:nvSpPr>
          <p:spPr>
            <a:xfrm rot="5400000">
              <a:off x="3415028" y="3907789"/>
              <a:ext cx="195579" cy="1955801"/>
            </a:xfrm>
            <a:prstGeom prst="rightBrace">
              <a:avLst>
                <a:gd name="adj1" fmla="val 8333"/>
                <a:gd name="adj2" fmla="val 4973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92459" y="5067551"/>
              <a:ext cx="1442398" cy="400110"/>
            </a:xfrm>
            <a:prstGeom prst="rect">
              <a:avLst/>
            </a:prstGeom>
            <a:noFill/>
            <a:ln w="31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달러 못 믿겠다</a:t>
              </a:r>
              <a:r>
                <a:rPr lang="en-US" altLang="ko-KR" sz="1000" smtClean="0"/>
                <a:t>. </a:t>
              </a:r>
            </a:p>
            <a:p>
              <a:pPr algn="ctr"/>
              <a:r>
                <a:rPr lang="ko-KR" altLang="en-US" sz="1000" smtClean="0"/>
                <a:t>달러 신뢰도 하락</a:t>
              </a:r>
              <a:endParaRPr lang="ko-KR" altLang="en-US" sz="100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519929" y="3211111"/>
              <a:ext cx="1162744" cy="738664"/>
              <a:chOff x="1361975" y="5174820"/>
              <a:chExt cx="1126156" cy="738664"/>
            </a:xfrm>
            <a:solidFill>
              <a:srgbClr val="99CCFF"/>
            </a:solidFill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1925053" y="5174820"/>
                <a:ext cx="0" cy="3693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361975" y="5544152"/>
                <a:ext cx="1126156" cy="3693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smtClean="0"/>
                  <a:t>1979</a:t>
                </a:r>
              </a:p>
              <a:p>
                <a:pPr algn="ctr"/>
                <a:r>
                  <a:rPr lang="ko-KR" altLang="en-US" sz="600" smtClean="0"/>
                  <a:t>이란혁명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#</a:t>
                </a:r>
                <a:r>
                  <a:rPr lang="ko-KR" altLang="en-US" sz="600" smtClean="0"/>
                  <a:t>왕조</a:t>
                </a:r>
                <a:r>
                  <a:rPr lang="en-US" altLang="ko-KR" sz="600" smtClean="0"/>
                  <a:t>(</a:t>
                </a:r>
                <a:r>
                  <a:rPr lang="ko-KR" altLang="en-US" sz="600" smtClean="0"/>
                  <a:t>팔레비</a:t>
                </a:r>
                <a:r>
                  <a:rPr lang="en-US" altLang="ko-KR" sz="600" smtClean="0"/>
                  <a:t>)-&gt;</a:t>
                </a:r>
                <a:r>
                  <a:rPr lang="ko-KR" altLang="en-US" sz="600" smtClean="0"/>
                  <a:t>공화정</a:t>
                </a:r>
                <a:endParaRPr lang="ko-KR" altLang="en-US" sz="600"/>
              </a:p>
            </p:txBody>
          </p:sp>
        </p:grpSp>
      </p:grpSp>
      <p:sp>
        <p:nvSpPr>
          <p:cNvPr id="9" name="자유형 8"/>
          <p:cNvSpPr/>
          <p:nvPr/>
        </p:nvSpPr>
        <p:spPr>
          <a:xfrm>
            <a:off x="4603828" y="5267606"/>
            <a:ext cx="1414182" cy="762577"/>
          </a:xfrm>
          <a:custGeom>
            <a:avLst/>
            <a:gdLst>
              <a:gd name="connsiteX0" fmla="*/ 0 w 1557867"/>
              <a:gd name="connsiteY0" fmla="*/ 668867 h 1381016"/>
              <a:gd name="connsiteX1" fmla="*/ 287867 w 1557867"/>
              <a:gd name="connsiteY1" fmla="*/ 1354667 h 1381016"/>
              <a:gd name="connsiteX2" fmla="*/ 1286934 w 1557867"/>
              <a:gd name="connsiteY2" fmla="*/ 1117600 h 1381016"/>
              <a:gd name="connsiteX3" fmla="*/ 1557867 w 1557867"/>
              <a:gd name="connsiteY3" fmla="*/ 0 h 138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867" h="1381016">
                <a:moveTo>
                  <a:pt x="0" y="668867"/>
                </a:moveTo>
                <a:cubicBezTo>
                  <a:pt x="36689" y="974372"/>
                  <a:pt x="73378" y="1279878"/>
                  <a:pt x="287867" y="1354667"/>
                </a:cubicBezTo>
                <a:cubicBezTo>
                  <a:pt x="502356" y="1429456"/>
                  <a:pt x="1075267" y="1343378"/>
                  <a:pt x="1286934" y="1117600"/>
                </a:cubicBezTo>
                <a:cubicBezTo>
                  <a:pt x="1498601" y="891822"/>
                  <a:pt x="1528234" y="445911"/>
                  <a:pt x="1557867" y="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6946" y="2887946"/>
            <a:ext cx="567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환율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955592" y="3706944"/>
            <a:ext cx="6688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석유</a:t>
            </a:r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-29764" y="2968278"/>
            <a:ext cx="118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미국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달러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기축통화</a:t>
            </a:r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2040467" y="2535008"/>
            <a:ext cx="600150" cy="54334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937307" y="2872403"/>
            <a:ext cx="600150" cy="54334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462984" y="2821794"/>
            <a:ext cx="600150" cy="54334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921933" y="1964267"/>
            <a:ext cx="6028267" cy="1309655"/>
          </a:xfrm>
          <a:custGeom>
            <a:avLst/>
            <a:gdLst>
              <a:gd name="connsiteX0" fmla="*/ 0 w 6028267"/>
              <a:gd name="connsiteY0" fmla="*/ 736600 h 1309655"/>
              <a:gd name="connsiteX1" fmla="*/ 2302934 w 6028267"/>
              <a:gd name="connsiteY1" fmla="*/ 1261533 h 1309655"/>
              <a:gd name="connsiteX2" fmla="*/ 4919134 w 6028267"/>
              <a:gd name="connsiteY2" fmla="*/ 1143000 h 1309655"/>
              <a:gd name="connsiteX3" fmla="*/ 6028267 w 6028267"/>
              <a:gd name="connsiteY3" fmla="*/ 0 h 130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8267" h="1309655">
                <a:moveTo>
                  <a:pt x="0" y="736600"/>
                </a:moveTo>
                <a:cubicBezTo>
                  <a:pt x="741539" y="965200"/>
                  <a:pt x="1483078" y="1193800"/>
                  <a:pt x="2302934" y="1261533"/>
                </a:cubicBezTo>
                <a:cubicBezTo>
                  <a:pt x="3122790" y="1329266"/>
                  <a:pt x="4298245" y="1353256"/>
                  <a:pt x="4919134" y="1143000"/>
                </a:cubicBezTo>
                <a:cubicBezTo>
                  <a:pt x="5540023" y="932745"/>
                  <a:pt x="5784145" y="466372"/>
                  <a:pt x="6028267" y="0"/>
                </a:cubicBezTo>
              </a:path>
            </a:pathLst>
          </a:custGeom>
          <a:noFill/>
          <a:ln w="5715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585169" y="2831781"/>
            <a:ext cx="562072" cy="523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03617" y="1481667"/>
            <a:ext cx="124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41719C"/>
                </a:solidFill>
              </a:rPr>
              <a:t>유럽 </a:t>
            </a:r>
            <a:r>
              <a:rPr lang="en-US" altLang="ko-KR" smtClean="0">
                <a:solidFill>
                  <a:srgbClr val="41719C"/>
                </a:solidFill>
              </a:rPr>
              <a:t>story</a:t>
            </a:r>
            <a:endParaRPr lang="ko-KR" altLang="en-US">
              <a:solidFill>
                <a:srgbClr val="41719C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8382000" y="2091267"/>
            <a:ext cx="1185333" cy="1140994"/>
          </a:xfrm>
          <a:custGeom>
            <a:avLst/>
            <a:gdLst>
              <a:gd name="connsiteX0" fmla="*/ 0 w 1185333"/>
              <a:gd name="connsiteY0" fmla="*/ 1058333 h 1140994"/>
              <a:gd name="connsiteX1" fmla="*/ 558800 w 1185333"/>
              <a:gd name="connsiteY1" fmla="*/ 1032933 h 1140994"/>
              <a:gd name="connsiteX2" fmla="*/ 1185333 w 1185333"/>
              <a:gd name="connsiteY2" fmla="*/ 0 h 114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1140994">
                <a:moveTo>
                  <a:pt x="0" y="1058333"/>
                </a:moveTo>
                <a:cubicBezTo>
                  <a:pt x="180622" y="1133827"/>
                  <a:pt x="361245" y="1209322"/>
                  <a:pt x="558800" y="1032933"/>
                </a:cubicBezTo>
                <a:cubicBezTo>
                  <a:pt x="756355" y="856544"/>
                  <a:pt x="970844" y="428272"/>
                  <a:pt x="1185333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147241" y="1550203"/>
            <a:ext cx="124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일본 </a:t>
            </a:r>
            <a:r>
              <a:rPr lang="en-US" altLang="ko-KR" smtClean="0">
                <a:solidFill>
                  <a:srgbClr val="FF0000"/>
                </a:solidFill>
              </a:rPr>
              <a:t>story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4487333" y="3764112"/>
            <a:ext cx="7459134" cy="325288"/>
          </a:xfrm>
          <a:custGeom>
            <a:avLst/>
            <a:gdLst>
              <a:gd name="connsiteX0" fmla="*/ 0 w 7459134"/>
              <a:gd name="connsiteY0" fmla="*/ 325288 h 325288"/>
              <a:gd name="connsiteX1" fmla="*/ 3132667 w 7459134"/>
              <a:gd name="connsiteY1" fmla="*/ 37421 h 325288"/>
              <a:gd name="connsiteX2" fmla="*/ 4936067 w 7459134"/>
              <a:gd name="connsiteY2" fmla="*/ 3555 h 325288"/>
              <a:gd name="connsiteX3" fmla="*/ 7459134 w 7459134"/>
              <a:gd name="connsiteY3" fmla="*/ 20488 h 32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9134" h="325288">
                <a:moveTo>
                  <a:pt x="0" y="325288"/>
                </a:moveTo>
                <a:lnTo>
                  <a:pt x="3132667" y="37421"/>
                </a:lnTo>
                <a:cubicBezTo>
                  <a:pt x="3955345" y="-16201"/>
                  <a:pt x="4936067" y="3555"/>
                  <a:pt x="4936067" y="3555"/>
                </a:cubicBezTo>
                <a:lnTo>
                  <a:pt x="7459134" y="20488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386454" y="3858783"/>
            <a:ext cx="124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중동 </a:t>
            </a:r>
            <a:r>
              <a:rPr lang="en-US" altLang="ko-KR" smtClean="0"/>
              <a:t>story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394" y="336884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영국</a:t>
            </a:r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414914" y="5349240"/>
            <a:ext cx="9887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8009" y="5164574"/>
            <a:ext cx="914399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</a:t>
            </a:r>
            <a:r>
              <a:rPr lang="en-US" altLang="ko-KR" smtClean="0"/>
              <a:t>ayer 1 </a:t>
            </a:r>
          </a:p>
          <a:p>
            <a:pPr algn="ctr"/>
            <a:r>
              <a:rPr lang="ko-KR" altLang="en-US" smtClean="0"/>
              <a:t>세계</a:t>
            </a:r>
            <a:r>
              <a:rPr lang="en-US" altLang="ko-KR" smtClean="0"/>
              <a:t>(</a:t>
            </a:r>
            <a:r>
              <a:rPr lang="ko-KR" altLang="en-US" smtClean="0"/>
              <a:t>미국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925053" y="2411609"/>
            <a:ext cx="93769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8009" y="2803015"/>
            <a:ext cx="91439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layer 2</a:t>
            </a:r>
          </a:p>
          <a:p>
            <a:pPr algn="ctr"/>
            <a:r>
              <a:rPr lang="ko-KR" altLang="en-US" smtClean="0"/>
              <a:t>유럽</a:t>
            </a:r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925053" y="1231552"/>
            <a:ext cx="93769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8009" y="1046886"/>
            <a:ext cx="91439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</a:t>
            </a:r>
            <a:r>
              <a:rPr lang="en-US" altLang="ko-KR" smtClean="0"/>
              <a:t>ayer 3</a:t>
            </a:r>
          </a:p>
          <a:p>
            <a:pPr algn="ctr"/>
            <a:r>
              <a:rPr lang="ko-KR" altLang="en-US" smtClean="0"/>
              <a:t>영국</a:t>
            </a:r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973400" y="5164574"/>
            <a:ext cx="1358166" cy="1031053"/>
            <a:chOff x="1361975" y="5174820"/>
            <a:chExt cx="1126156" cy="1178343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1925053" y="5174820"/>
              <a:ext cx="0" cy="369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61975" y="5544153"/>
              <a:ext cx="1126156" cy="8090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/>
                <a:t>1944</a:t>
              </a:r>
            </a:p>
            <a:p>
              <a:pPr algn="ctr"/>
              <a:r>
                <a:rPr lang="en-US" altLang="ko-KR" sz="1000" smtClean="0"/>
                <a:t>#</a:t>
              </a:r>
              <a:r>
                <a:rPr lang="ko-KR" altLang="en-US" sz="1000" err="1" smtClean="0"/>
                <a:t>브레튼우즈체제</a:t>
              </a:r>
              <a:endParaRPr lang="en-US" altLang="ko-KR" sz="1000" smtClean="0"/>
            </a:p>
            <a:p>
              <a:pPr algn="ctr"/>
              <a:r>
                <a:rPr lang="en-US" altLang="ko-KR" sz="1000" smtClean="0"/>
                <a:t>#</a:t>
              </a:r>
              <a:r>
                <a:rPr lang="ko-KR" altLang="en-US" sz="1000" smtClean="0"/>
                <a:t>고정환율</a:t>
              </a:r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890053" y="5184964"/>
            <a:ext cx="1422611" cy="1231106"/>
            <a:chOff x="1361975" y="5174820"/>
            <a:chExt cx="1126156" cy="1231106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925053" y="5174820"/>
              <a:ext cx="0" cy="369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361975" y="5544152"/>
              <a:ext cx="1126156" cy="86177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/>
                <a:t>1971</a:t>
              </a:r>
            </a:p>
            <a:p>
              <a:pPr algn="ctr"/>
              <a:r>
                <a:rPr lang="ko-KR" altLang="en-US" sz="1000" err="1" smtClean="0"/>
                <a:t>닉슨쇼크</a:t>
              </a:r>
              <a:endParaRPr lang="en-US" altLang="ko-KR" sz="1000" smtClean="0"/>
            </a:p>
            <a:p>
              <a:pPr algn="ctr"/>
              <a:r>
                <a:rPr lang="ko-KR" altLang="en-US" sz="1000" smtClean="0"/>
                <a:t>과도기적 체제</a:t>
              </a:r>
              <a:endParaRPr lang="en-US" altLang="ko-KR" sz="1000" smtClean="0"/>
            </a:p>
            <a:p>
              <a:pPr algn="ctr"/>
              <a:r>
                <a:rPr lang="ko-KR" altLang="en-US" sz="1000" smtClean="0"/>
                <a:t>금</a:t>
              </a:r>
              <a:r>
                <a:rPr lang="en-US" altLang="ko-KR" sz="1000" smtClean="0"/>
                <a:t>1</a:t>
              </a:r>
              <a:r>
                <a:rPr lang="ko-KR" altLang="en-US" sz="1000" smtClean="0"/>
                <a:t>온스 </a:t>
              </a:r>
              <a:r>
                <a:rPr lang="en-US" altLang="ko-KR" sz="1000" smtClean="0"/>
                <a:t>= $38, $42</a:t>
              </a:r>
            </a:p>
            <a:p>
              <a:pPr algn="ctr"/>
              <a:r>
                <a:rPr lang="en-US" altLang="ko-KR" sz="1000" smtClean="0"/>
                <a:t>#</a:t>
              </a:r>
              <a:r>
                <a:rPr lang="ko-KR" altLang="en-US" sz="1000" err="1" smtClean="0"/>
                <a:t>스미소니언체재</a:t>
              </a:r>
              <a:endParaRPr lang="ko-KR" altLang="en-US" sz="10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60867" y="5164574"/>
            <a:ext cx="1344135" cy="888820"/>
            <a:chOff x="1361975" y="5174820"/>
            <a:chExt cx="1126156" cy="1231106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1925053" y="5174820"/>
              <a:ext cx="0" cy="369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361975" y="5544152"/>
              <a:ext cx="1126156" cy="86177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/>
                <a:t>1976</a:t>
              </a:r>
            </a:p>
            <a:p>
              <a:pPr algn="ctr"/>
              <a:r>
                <a:rPr lang="ko-KR" altLang="en-US" sz="1000" smtClean="0"/>
                <a:t>킹스턴 체제</a:t>
              </a:r>
              <a:endParaRPr lang="en-US" altLang="ko-KR" sz="1000" smtClean="0"/>
            </a:p>
            <a:p>
              <a:pPr algn="ctr"/>
              <a:r>
                <a:rPr lang="en-US" altLang="ko-KR" sz="1000" smtClean="0"/>
                <a:t>#</a:t>
              </a:r>
              <a:r>
                <a:rPr lang="ko-KR" altLang="en-US" sz="1000" smtClean="0"/>
                <a:t>변동환율</a:t>
              </a:r>
              <a:endParaRPr lang="ko-KR" altLang="en-US" sz="100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786450" y="2186621"/>
            <a:ext cx="2658209" cy="2645944"/>
            <a:chOff x="1786450" y="2186621"/>
            <a:chExt cx="2658209" cy="2645944"/>
          </a:xfrm>
        </p:grpSpPr>
        <p:grpSp>
          <p:nvGrpSpPr>
            <p:cNvPr id="66" name="그룹 65"/>
            <p:cNvGrpSpPr/>
            <p:nvPr/>
          </p:nvGrpSpPr>
          <p:grpSpPr>
            <a:xfrm>
              <a:off x="1786450" y="2186621"/>
              <a:ext cx="2658209" cy="2645944"/>
              <a:chOff x="1340382" y="5303830"/>
              <a:chExt cx="1126156" cy="950424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1903460" y="5303830"/>
                <a:ext cx="0" cy="1517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1340382" y="5447214"/>
                <a:ext cx="1126156" cy="807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smtClean="0"/>
                  <a:t>1958</a:t>
                </a:r>
              </a:p>
              <a:p>
                <a:pPr algn="ctr"/>
                <a:r>
                  <a:rPr lang="en-US" altLang="ko-KR" sz="1000" smtClean="0"/>
                  <a:t>#EMA </a:t>
                </a:r>
                <a:r>
                  <a:rPr lang="ko-KR" altLang="en-US" sz="1000" smtClean="0"/>
                  <a:t>만듦</a:t>
                </a:r>
                <a:endParaRPr lang="en-US" altLang="ko-KR" sz="1000"/>
              </a:p>
              <a:p>
                <a:pPr algn="ctr"/>
                <a:r>
                  <a:rPr lang="en-US" altLang="ko-KR" sz="1000" smtClean="0"/>
                  <a:t>#</a:t>
                </a:r>
                <a:r>
                  <a:rPr lang="ko-KR" altLang="en-US" sz="1000" smtClean="0"/>
                  <a:t>고정환율</a:t>
                </a:r>
                <a:endParaRPr lang="en-US" altLang="ko-KR" sz="1000" smtClean="0"/>
              </a:p>
              <a:p>
                <a:pPr algn="ctr"/>
                <a:endParaRPr lang="en-US" altLang="ko-KR" sz="1000"/>
              </a:p>
              <a:p>
                <a:pPr algn="ctr"/>
                <a:endParaRPr lang="en-US" altLang="ko-KR" sz="1000" smtClean="0"/>
              </a:p>
              <a:p>
                <a:pPr algn="ctr"/>
                <a:endParaRPr lang="en-US" altLang="ko-KR" sz="1000"/>
              </a:p>
              <a:p>
                <a:pPr algn="ctr"/>
                <a:endParaRPr lang="en-US" altLang="ko-KR" sz="1000" smtClean="0"/>
              </a:p>
              <a:p>
                <a:pPr algn="ctr"/>
                <a:endParaRPr lang="en-US" altLang="ko-KR" sz="1000"/>
              </a:p>
              <a:p>
                <a:pPr algn="ctr"/>
                <a:endParaRPr lang="en-US" altLang="ko-KR" sz="1000" smtClean="0"/>
              </a:p>
              <a:p>
                <a:pPr algn="ctr"/>
                <a:endParaRPr lang="en-US" altLang="ko-KR" sz="1000"/>
              </a:p>
              <a:p>
                <a:pPr algn="ctr"/>
                <a:endParaRPr lang="en-US" altLang="ko-KR" sz="1000" smtClean="0"/>
              </a:p>
              <a:p>
                <a:pPr algn="ctr"/>
                <a:endParaRPr lang="en-US" altLang="ko-KR" sz="1000"/>
              </a:p>
              <a:p>
                <a:pPr algn="ctr"/>
                <a:endParaRPr lang="en-US" altLang="ko-KR" sz="1000" smtClean="0"/>
              </a:p>
              <a:p>
                <a:pPr algn="ctr"/>
                <a:endParaRPr lang="en-US" altLang="ko-KR" sz="100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973400" y="3261094"/>
              <a:ext cx="2326907" cy="1341452"/>
              <a:chOff x="1925053" y="3847067"/>
              <a:chExt cx="2326907" cy="1341452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1925053" y="4054342"/>
                <a:ext cx="667512" cy="58820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smtClean="0">
                    <a:solidFill>
                      <a:schemeClr val="tx1"/>
                    </a:solidFill>
                  </a:rPr>
                  <a:t>미국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$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그룹 75"/>
              <p:cNvGrpSpPr/>
              <p:nvPr/>
            </p:nvGrpSpPr>
            <p:grpSpPr>
              <a:xfrm>
                <a:off x="2907792" y="3847067"/>
                <a:ext cx="1344168" cy="1341452"/>
                <a:chOff x="2907792" y="3847067"/>
                <a:chExt cx="1344168" cy="1341452"/>
              </a:xfrm>
            </p:grpSpPr>
            <p:sp>
              <p:nvSpPr>
                <p:cNvPr id="70" name="타원 69"/>
                <p:cNvSpPr/>
                <p:nvPr/>
              </p:nvSpPr>
              <p:spPr>
                <a:xfrm>
                  <a:off x="2907792" y="3847067"/>
                  <a:ext cx="1344168" cy="13414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solidFill>
                        <a:schemeClr val="tx1"/>
                      </a:solidFill>
                    </a:rPr>
                    <a:t>유럽 덩어리</a:t>
                  </a:r>
                  <a:endParaRPr lang="en-US" altLang="ko-KR" sz="100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3115555" y="4363750"/>
                  <a:ext cx="366814" cy="3660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3690132" y="4297333"/>
                  <a:ext cx="424497" cy="51285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3265130" y="4810184"/>
                  <a:ext cx="425001" cy="2867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75" name="직선 연결선 74"/>
          <p:cNvCxnSpPr>
            <a:stCxn id="71" idx="6"/>
          </p:cNvCxnSpPr>
          <p:nvPr/>
        </p:nvCxnSpPr>
        <p:spPr>
          <a:xfrm flipV="1">
            <a:off x="3530716" y="3931820"/>
            <a:ext cx="207762" cy="2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71" idx="4"/>
          </p:cNvCxnSpPr>
          <p:nvPr/>
        </p:nvCxnSpPr>
        <p:spPr>
          <a:xfrm>
            <a:off x="3347309" y="4143850"/>
            <a:ext cx="75943" cy="22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3697340" y="4021014"/>
            <a:ext cx="226521" cy="27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9" idx="6"/>
          </p:cNvCxnSpPr>
          <p:nvPr/>
        </p:nvCxnSpPr>
        <p:spPr>
          <a:xfrm>
            <a:off x="2640912" y="3762472"/>
            <a:ext cx="41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475488" y="3847067"/>
            <a:ext cx="41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94057" y="3739345"/>
            <a:ext cx="667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고정환율</a:t>
            </a:r>
            <a:endParaRPr lang="ko-KR" altLang="en-US" sz="800"/>
          </a:p>
        </p:txBody>
      </p:sp>
      <p:sp>
        <p:nvSpPr>
          <p:cNvPr id="113" name="TextBox 112"/>
          <p:cNvSpPr txBox="1"/>
          <p:nvPr/>
        </p:nvSpPr>
        <p:spPr>
          <a:xfrm>
            <a:off x="894057" y="3983794"/>
            <a:ext cx="667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변동환율</a:t>
            </a:r>
            <a:endParaRPr lang="ko-KR" altLang="en-US" sz="800"/>
          </a:p>
        </p:txBody>
      </p:sp>
      <p:sp>
        <p:nvSpPr>
          <p:cNvPr id="115" name="자유형 114"/>
          <p:cNvSpPr/>
          <p:nvPr/>
        </p:nvSpPr>
        <p:spPr>
          <a:xfrm>
            <a:off x="475488" y="4017920"/>
            <a:ext cx="415902" cy="125456"/>
          </a:xfrm>
          <a:custGeom>
            <a:avLst/>
            <a:gdLst>
              <a:gd name="connsiteX0" fmla="*/ 0 w 5791200"/>
              <a:gd name="connsiteY0" fmla="*/ 740684 h 1664613"/>
              <a:gd name="connsiteX1" fmla="*/ 1085850 w 5791200"/>
              <a:gd name="connsiteY1" fmla="*/ 807359 h 1664613"/>
              <a:gd name="connsiteX2" fmla="*/ 1514475 w 5791200"/>
              <a:gd name="connsiteY2" fmla="*/ 16784 h 1664613"/>
              <a:gd name="connsiteX3" fmla="*/ 2019300 w 5791200"/>
              <a:gd name="connsiteY3" fmla="*/ 1664609 h 1664613"/>
              <a:gd name="connsiteX4" fmla="*/ 2524125 w 5791200"/>
              <a:gd name="connsiteY4" fmla="*/ 35834 h 1664613"/>
              <a:gd name="connsiteX5" fmla="*/ 2962275 w 5791200"/>
              <a:gd name="connsiteY5" fmla="*/ 1626509 h 1664613"/>
              <a:gd name="connsiteX6" fmla="*/ 3476625 w 5791200"/>
              <a:gd name="connsiteY6" fmla="*/ 64409 h 1664613"/>
              <a:gd name="connsiteX7" fmla="*/ 3867150 w 5791200"/>
              <a:gd name="connsiteY7" fmla="*/ 1559834 h 1664613"/>
              <a:gd name="connsiteX8" fmla="*/ 4419600 w 5791200"/>
              <a:gd name="connsiteY8" fmla="*/ 83459 h 1664613"/>
              <a:gd name="connsiteX9" fmla="*/ 5010150 w 5791200"/>
              <a:gd name="connsiteY9" fmla="*/ 1064534 h 1664613"/>
              <a:gd name="connsiteX10" fmla="*/ 5791200 w 5791200"/>
              <a:gd name="connsiteY10" fmla="*/ 1035959 h 166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91200" h="1664613">
                <a:moveTo>
                  <a:pt x="0" y="740684"/>
                </a:moveTo>
                <a:cubicBezTo>
                  <a:pt x="416719" y="834346"/>
                  <a:pt x="833438" y="928009"/>
                  <a:pt x="1085850" y="807359"/>
                </a:cubicBezTo>
                <a:cubicBezTo>
                  <a:pt x="1338262" y="686709"/>
                  <a:pt x="1358900" y="-126091"/>
                  <a:pt x="1514475" y="16784"/>
                </a:cubicBezTo>
                <a:cubicBezTo>
                  <a:pt x="1670050" y="159659"/>
                  <a:pt x="1851025" y="1661434"/>
                  <a:pt x="2019300" y="1664609"/>
                </a:cubicBezTo>
                <a:cubicBezTo>
                  <a:pt x="2187575" y="1667784"/>
                  <a:pt x="2366963" y="42184"/>
                  <a:pt x="2524125" y="35834"/>
                </a:cubicBezTo>
                <a:cubicBezTo>
                  <a:pt x="2681288" y="29484"/>
                  <a:pt x="2803525" y="1621747"/>
                  <a:pt x="2962275" y="1626509"/>
                </a:cubicBezTo>
                <a:cubicBezTo>
                  <a:pt x="3121025" y="1631272"/>
                  <a:pt x="3325812" y="75522"/>
                  <a:pt x="3476625" y="64409"/>
                </a:cubicBezTo>
                <a:cubicBezTo>
                  <a:pt x="3627438" y="53296"/>
                  <a:pt x="3709988" y="1556659"/>
                  <a:pt x="3867150" y="1559834"/>
                </a:cubicBezTo>
                <a:cubicBezTo>
                  <a:pt x="4024312" y="1563009"/>
                  <a:pt x="4229100" y="166009"/>
                  <a:pt x="4419600" y="83459"/>
                </a:cubicBezTo>
                <a:cubicBezTo>
                  <a:pt x="4610100" y="909"/>
                  <a:pt x="4781550" y="905784"/>
                  <a:pt x="5010150" y="1064534"/>
                </a:cubicBezTo>
                <a:cubicBezTo>
                  <a:pt x="5238750" y="1223284"/>
                  <a:pt x="5514975" y="1129621"/>
                  <a:pt x="5791200" y="10359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그룹 150"/>
          <p:cNvGrpSpPr/>
          <p:nvPr/>
        </p:nvGrpSpPr>
        <p:grpSpPr>
          <a:xfrm>
            <a:off x="4696590" y="2186621"/>
            <a:ext cx="2658209" cy="2645944"/>
            <a:chOff x="5513748" y="2186621"/>
            <a:chExt cx="2658209" cy="2645944"/>
          </a:xfrm>
        </p:grpSpPr>
        <p:grpSp>
          <p:nvGrpSpPr>
            <p:cNvPr id="118" name="그룹 117"/>
            <p:cNvGrpSpPr/>
            <p:nvPr/>
          </p:nvGrpSpPr>
          <p:grpSpPr>
            <a:xfrm>
              <a:off x="5513748" y="2186621"/>
              <a:ext cx="2658209" cy="2645944"/>
              <a:chOff x="1786450" y="2186621"/>
              <a:chExt cx="2658209" cy="2645944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1786450" y="2186621"/>
                <a:ext cx="2658209" cy="2645944"/>
                <a:chOff x="1340382" y="5303830"/>
                <a:chExt cx="1126156" cy="950424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>
                  <a:off x="1903460" y="5303830"/>
                  <a:ext cx="0" cy="1517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extBox 127"/>
                <p:cNvSpPr txBox="1"/>
                <p:nvPr/>
              </p:nvSpPr>
              <p:spPr>
                <a:xfrm>
                  <a:off x="1340382" y="5447214"/>
                  <a:ext cx="1126156" cy="807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smtClean="0"/>
                    <a:t>1973</a:t>
                  </a:r>
                </a:p>
                <a:p>
                  <a:pPr algn="ctr"/>
                  <a:r>
                    <a:rPr lang="en-US" altLang="ko-KR" sz="1000" smtClean="0"/>
                    <a:t>#JFS </a:t>
                  </a:r>
                  <a:r>
                    <a:rPr lang="ko-KR" altLang="en-US" sz="1000" smtClean="0"/>
                    <a:t>만듦</a:t>
                  </a:r>
                  <a:endParaRPr lang="en-US" altLang="ko-KR" sz="1000"/>
                </a:p>
                <a:p>
                  <a:pPr algn="ctr"/>
                  <a:r>
                    <a:rPr lang="en-US" altLang="ko-KR" sz="1000" smtClean="0"/>
                    <a:t>#</a:t>
                  </a:r>
                  <a:r>
                    <a:rPr lang="ko-KR" altLang="en-US" sz="1000" smtClean="0"/>
                    <a:t>유럽 덩어리 내 고정환율 </a:t>
                  </a:r>
                  <a:endParaRPr lang="en-US" altLang="ko-KR" sz="1000" smtClean="0"/>
                </a:p>
                <a:p>
                  <a:pPr algn="ctr"/>
                  <a:r>
                    <a:rPr lang="ko-KR" altLang="en-US" sz="1000" smtClean="0"/>
                    <a:t>오차범위 </a:t>
                  </a:r>
                  <a:r>
                    <a:rPr lang="en-US" altLang="ko-KR" sz="1000" smtClean="0"/>
                    <a:t>+-2.25%</a:t>
                  </a:r>
                  <a:endParaRPr lang="en-US" altLang="ko-KR" sz="1000"/>
                </a:p>
                <a:p>
                  <a:pPr algn="ctr"/>
                  <a:endParaRPr lang="en-US" altLang="ko-KR" sz="1000" smtClean="0"/>
                </a:p>
                <a:p>
                  <a:pPr algn="ctr"/>
                  <a:endParaRPr lang="en-US" altLang="ko-KR" sz="1000"/>
                </a:p>
                <a:p>
                  <a:pPr algn="ctr"/>
                  <a:endParaRPr lang="en-US" altLang="ko-KR" sz="1000" smtClean="0"/>
                </a:p>
                <a:p>
                  <a:pPr algn="ctr"/>
                  <a:endParaRPr lang="en-US" altLang="ko-KR" sz="1000"/>
                </a:p>
                <a:p>
                  <a:pPr algn="ctr"/>
                  <a:endParaRPr lang="en-US" altLang="ko-KR" sz="1000" smtClean="0"/>
                </a:p>
                <a:p>
                  <a:pPr algn="ctr"/>
                  <a:endParaRPr lang="en-US" altLang="ko-KR" sz="1000"/>
                </a:p>
                <a:p>
                  <a:pPr algn="ctr"/>
                  <a:endParaRPr lang="en-US" altLang="ko-KR" sz="1000" smtClean="0"/>
                </a:p>
                <a:p>
                  <a:pPr algn="ctr"/>
                  <a:endParaRPr lang="en-US" altLang="ko-KR" sz="1000"/>
                </a:p>
                <a:p>
                  <a:pPr algn="ctr"/>
                  <a:endParaRPr lang="en-US" altLang="ko-KR" sz="1000" smtClean="0"/>
                </a:p>
                <a:p>
                  <a:pPr algn="ctr"/>
                  <a:endParaRPr lang="en-US" altLang="ko-KR" sz="1000"/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1973400" y="3261094"/>
                <a:ext cx="2326907" cy="1341452"/>
                <a:chOff x="1925053" y="3847067"/>
                <a:chExt cx="2326907" cy="1341452"/>
              </a:xfrm>
            </p:grpSpPr>
            <p:sp>
              <p:nvSpPr>
                <p:cNvPr id="121" name="타원 120"/>
                <p:cNvSpPr/>
                <p:nvPr/>
              </p:nvSpPr>
              <p:spPr>
                <a:xfrm>
                  <a:off x="1925053" y="4054342"/>
                  <a:ext cx="667512" cy="58820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solidFill>
                        <a:schemeClr val="tx1"/>
                      </a:solidFill>
                    </a:rPr>
                    <a:t>미국</a:t>
                  </a:r>
                  <a:endParaRPr lang="en-US" altLang="ko-KR" sz="100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smtClean="0">
                      <a:solidFill>
                        <a:schemeClr val="tx1"/>
                      </a:solidFill>
                    </a:rPr>
                    <a:t>$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2" name="그룹 121"/>
                <p:cNvGrpSpPr/>
                <p:nvPr/>
              </p:nvGrpSpPr>
              <p:grpSpPr>
                <a:xfrm>
                  <a:off x="2907792" y="3847067"/>
                  <a:ext cx="1344168" cy="1341452"/>
                  <a:chOff x="2907792" y="3847067"/>
                  <a:chExt cx="1344168" cy="1341452"/>
                </a:xfrm>
              </p:grpSpPr>
              <p:sp>
                <p:nvSpPr>
                  <p:cNvPr id="123" name="타원 122"/>
                  <p:cNvSpPr/>
                  <p:nvPr/>
                </p:nvSpPr>
                <p:spPr>
                  <a:xfrm>
                    <a:off x="2907792" y="3847067"/>
                    <a:ext cx="1344168" cy="13414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smtClean="0">
                        <a:solidFill>
                          <a:schemeClr val="tx1"/>
                        </a:solidFill>
                      </a:rPr>
                      <a:t>유럽 덩어리</a:t>
                    </a:r>
                    <a:endParaRPr lang="en-US" altLang="ko-KR" sz="100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altLang="ko-KR" sz="100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altLang="ko-KR" sz="100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altLang="ko-KR" sz="100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altLang="ko-KR" sz="100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타원 123"/>
                  <p:cNvSpPr/>
                  <p:nvPr/>
                </p:nvSpPr>
                <p:spPr>
                  <a:xfrm>
                    <a:off x="3115555" y="4363750"/>
                    <a:ext cx="366814" cy="36607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타원 124"/>
                  <p:cNvSpPr/>
                  <p:nvPr/>
                </p:nvSpPr>
                <p:spPr>
                  <a:xfrm>
                    <a:off x="3690132" y="4297333"/>
                    <a:ext cx="424497" cy="51285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타원 125"/>
                  <p:cNvSpPr/>
                  <p:nvPr/>
                </p:nvSpPr>
                <p:spPr>
                  <a:xfrm>
                    <a:off x="3265130" y="4810184"/>
                    <a:ext cx="425001" cy="28677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0" name="자유형 139"/>
            <p:cNvSpPr/>
            <p:nvPr/>
          </p:nvSpPr>
          <p:spPr>
            <a:xfrm>
              <a:off x="6331164" y="3676617"/>
              <a:ext cx="415902" cy="125456"/>
            </a:xfrm>
            <a:custGeom>
              <a:avLst/>
              <a:gdLst>
                <a:gd name="connsiteX0" fmla="*/ 0 w 5791200"/>
                <a:gd name="connsiteY0" fmla="*/ 740684 h 1664613"/>
                <a:gd name="connsiteX1" fmla="*/ 1085850 w 5791200"/>
                <a:gd name="connsiteY1" fmla="*/ 807359 h 1664613"/>
                <a:gd name="connsiteX2" fmla="*/ 1514475 w 5791200"/>
                <a:gd name="connsiteY2" fmla="*/ 16784 h 1664613"/>
                <a:gd name="connsiteX3" fmla="*/ 2019300 w 5791200"/>
                <a:gd name="connsiteY3" fmla="*/ 1664609 h 1664613"/>
                <a:gd name="connsiteX4" fmla="*/ 2524125 w 5791200"/>
                <a:gd name="connsiteY4" fmla="*/ 35834 h 1664613"/>
                <a:gd name="connsiteX5" fmla="*/ 2962275 w 5791200"/>
                <a:gd name="connsiteY5" fmla="*/ 1626509 h 1664613"/>
                <a:gd name="connsiteX6" fmla="*/ 3476625 w 5791200"/>
                <a:gd name="connsiteY6" fmla="*/ 64409 h 1664613"/>
                <a:gd name="connsiteX7" fmla="*/ 3867150 w 5791200"/>
                <a:gd name="connsiteY7" fmla="*/ 1559834 h 1664613"/>
                <a:gd name="connsiteX8" fmla="*/ 4419600 w 5791200"/>
                <a:gd name="connsiteY8" fmla="*/ 83459 h 1664613"/>
                <a:gd name="connsiteX9" fmla="*/ 5010150 w 5791200"/>
                <a:gd name="connsiteY9" fmla="*/ 1064534 h 1664613"/>
                <a:gd name="connsiteX10" fmla="*/ 5791200 w 5791200"/>
                <a:gd name="connsiteY10" fmla="*/ 1035959 h 166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91200" h="1664613">
                  <a:moveTo>
                    <a:pt x="0" y="740684"/>
                  </a:moveTo>
                  <a:cubicBezTo>
                    <a:pt x="416719" y="834346"/>
                    <a:pt x="833438" y="928009"/>
                    <a:pt x="1085850" y="807359"/>
                  </a:cubicBezTo>
                  <a:cubicBezTo>
                    <a:pt x="1338262" y="686709"/>
                    <a:pt x="1358900" y="-126091"/>
                    <a:pt x="1514475" y="16784"/>
                  </a:cubicBezTo>
                  <a:cubicBezTo>
                    <a:pt x="1670050" y="159659"/>
                    <a:pt x="1851025" y="1661434"/>
                    <a:pt x="2019300" y="1664609"/>
                  </a:cubicBezTo>
                  <a:cubicBezTo>
                    <a:pt x="2187575" y="1667784"/>
                    <a:pt x="2366963" y="42184"/>
                    <a:pt x="2524125" y="35834"/>
                  </a:cubicBezTo>
                  <a:cubicBezTo>
                    <a:pt x="2681288" y="29484"/>
                    <a:pt x="2803525" y="1621747"/>
                    <a:pt x="2962275" y="1626509"/>
                  </a:cubicBezTo>
                  <a:cubicBezTo>
                    <a:pt x="3121025" y="1631272"/>
                    <a:pt x="3325812" y="75522"/>
                    <a:pt x="3476625" y="64409"/>
                  </a:cubicBezTo>
                  <a:cubicBezTo>
                    <a:pt x="3627438" y="53296"/>
                    <a:pt x="3709988" y="1556659"/>
                    <a:pt x="3867150" y="1559834"/>
                  </a:cubicBezTo>
                  <a:cubicBezTo>
                    <a:pt x="4024312" y="1563009"/>
                    <a:pt x="4229100" y="166009"/>
                    <a:pt x="4419600" y="83459"/>
                  </a:cubicBezTo>
                  <a:cubicBezTo>
                    <a:pt x="4610100" y="909"/>
                    <a:pt x="4781550" y="905784"/>
                    <a:pt x="5010150" y="1064534"/>
                  </a:cubicBezTo>
                  <a:cubicBezTo>
                    <a:pt x="5238750" y="1223284"/>
                    <a:pt x="5514975" y="1129621"/>
                    <a:pt x="5791200" y="103595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7147615" y="3946317"/>
              <a:ext cx="4158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flipV="1">
              <a:off x="7348216" y="4056575"/>
              <a:ext cx="329809" cy="243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7038065" y="4080648"/>
              <a:ext cx="109550" cy="216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자유형 147"/>
          <p:cNvSpPr/>
          <p:nvPr/>
        </p:nvSpPr>
        <p:spPr>
          <a:xfrm rot="18658103">
            <a:off x="9446001" y="4115820"/>
            <a:ext cx="415902" cy="125456"/>
          </a:xfrm>
          <a:custGeom>
            <a:avLst/>
            <a:gdLst>
              <a:gd name="connsiteX0" fmla="*/ 0 w 5791200"/>
              <a:gd name="connsiteY0" fmla="*/ 740684 h 1664613"/>
              <a:gd name="connsiteX1" fmla="*/ 1085850 w 5791200"/>
              <a:gd name="connsiteY1" fmla="*/ 807359 h 1664613"/>
              <a:gd name="connsiteX2" fmla="*/ 1514475 w 5791200"/>
              <a:gd name="connsiteY2" fmla="*/ 16784 h 1664613"/>
              <a:gd name="connsiteX3" fmla="*/ 2019300 w 5791200"/>
              <a:gd name="connsiteY3" fmla="*/ 1664609 h 1664613"/>
              <a:gd name="connsiteX4" fmla="*/ 2524125 w 5791200"/>
              <a:gd name="connsiteY4" fmla="*/ 35834 h 1664613"/>
              <a:gd name="connsiteX5" fmla="*/ 2962275 w 5791200"/>
              <a:gd name="connsiteY5" fmla="*/ 1626509 h 1664613"/>
              <a:gd name="connsiteX6" fmla="*/ 3476625 w 5791200"/>
              <a:gd name="connsiteY6" fmla="*/ 64409 h 1664613"/>
              <a:gd name="connsiteX7" fmla="*/ 3867150 w 5791200"/>
              <a:gd name="connsiteY7" fmla="*/ 1559834 h 1664613"/>
              <a:gd name="connsiteX8" fmla="*/ 4419600 w 5791200"/>
              <a:gd name="connsiteY8" fmla="*/ 83459 h 1664613"/>
              <a:gd name="connsiteX9" fmla="*/ 5010150 w 5791200"/>
              <a:gd name="connsiteY9" fmla="*/ 1064534 h 1664613"/>
              <a:gd name="connsiteX10" fmla="*/ 5791200 w 5791200"/>
              <a:gd name="connsiteY10" fmla="*/ 1035959 h 166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91200" h="1664613">
                <a:moveTo>
                  <a:pt x="0" y="740684"/>
                </a:moveTo>
                <a:cubicBezTo>
                  <a:pt x="416719" y="834346"/>
                  <a:pt x="833438" y="928009"/>
                  <a:pt x="1085850" y="807359"/>
                </a:cubicBezTo>
                <a:cubicBezTo>
                  <a:pt x="1338262" y="686709"/>
                  <a:pt x="1358900" y="-126091"/>
                  <a:pt x="1514475" y="16784"/>
                </a:cubicBezTo>
                <a:cubicBezTo>
                  <a:pt x="1670050" y="159659"/>
                  <a:pt x="1851025" y="1661434"/>
                  <a:pt x="2019300" y="1664609"/>
                </a:cubicBezTo>
                <a:cubicBezTo>
                  <a:pt x="2187575" y="1667784"/>
                  <a:pt x="2366963" y="42184"/>
                  <a:pt x="2524125" y="35834"/>
                </a:cubicBezTo>
                <a:cubicBezTo>
                  <a:pt x="2681288" y="29484"/>
                  <a:pt x="2803525" y="1621747"/>
                  <a:pt x="2962275" y="1626509"/>
                </a:cubicBezTo>
                <a:cubicBezTo>
                  <a:pt x="3121025" y="1631272"/>
                  <a:pt x="3325812" y="75522"/>
                  <a:pt x="3476625" y="64409"/>
                </a:cubicBezTo>
                <a:cubicBezTo>
                  <a:pt x="3627438" y="53296"/>
                  <a:pt x="3709988" y="1556659"/>
                  <a:pt x="3867150" y="1559834"/>
                </a:cubicBezTo>
                <a:cubicBezTo>
                  <a:pt x="4024312" y="1563009"/>
                  <a:pt x="4229100" y="166009"/>
                  <a:pt x="4419600" y="83459"/>
                </a:cubicBezTo>
                <a:cubicBezTo>
                  <a:pt x="4610100" y="909"/>
                  <a:pt x="4781550" y="905784"/>
                  <a:pt x="5010150" y="1064534"/>
                </a:cubicBezTo>
                <a:cubicBezTo>
                  <a:pt x="5238750" y="1223284"/>
                  <a:pt x="5514975" y="1129621"/>
                  <a:pt x="5791200" y="10359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7655549" y="2186621"/>
            <a:ext cx="2658209" cy="2645944"/>
            <a:chOff x="8513767" y="2186621"/>
            <a:chExt cx="2658209" cy="264594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8513767" y="2186621"/>
              <a:ext cx="2658209" cy="2645944"/>
              <a:chOff x="1786450" y="2186621"/>
              <a:chExt cx="2658209" cy="2645944"/>
            </a:xfrm>
          </p:grpSpPr>
          <p:grpSp>
            <p:nvGrpSpPr>
              <p:cNvPr id="130" name="그룹 129"/>
              <p:cNvGrpSpPr/>
              <p:nvPr/>
            </p:nvGrpSpPr>
            <p:grpSpPr>
              <a:xfrm>
                <a:off x="1786450" y="2186621"/>
                <a:ext cx="2658209" cy="2645944"/>
                <a:chOff x="1340382" y="5303830"/>
                <a:chExt cx="1126156" cy="950424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>
                  <a:off x="1903460" y="5303830"/>
                  <a:ext cx="0" cy="1517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/>
                <p:cNvSpPr txBox="1"/>
                <p:nvPr/>
              </p:nvSpPr>
              <p:spPr>
                <a:xfrm>
                  <a:off x="1340382" y="5447214"/>
                  <a:ext cx="1126156" cy="807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smtClean="0"/>
                    <a:t>1979</a:t>
                  </a:r>
                </a:p>
                <a:p>
                  <a:pPr algn="ctr"/>
                  <a:r>
                    <a:rPr lang="en-US" altLang="ko-KR" sz="1000" smtClean="0"/>
                    <a:t>#EMS(European Monetary System) </a:t>
                  </a:r>
                  <a:r>
                    <a:rPr lang="ko-KR" altLang="en-US" sz="1000" smtClean="0"/>
                    <a:t>만듦</a:t>
                  </a:r>
                  <a:endParaRPr lang="en-US" altLang="ko-KR" sz="1000"/>
                </a:p>
                <a:p>
                  <a:pPr algn="ctr"/>
                  <a:r>
                    <a:rPr lang="en-US" altLang="ko-KR" sz="1000" smtClean="0"/>
                    <a:t>#</a:t>
                  </a:r>
                  <a:r>
                    <a:rPr lang="ko-KR" altLang="en-US" sz="1000" smtClean="0"/>
                    <a:t>유럽 덩어리 내 고정환율 </a:t>
                  </a:r>
                  <a:endParaRPr lang="en-US" altLang="ko-KR" sz="1000" smtClean="0"/>
                </a:p>
                <a:p>
                  <a:pPr algn="ctr"/>
                  <a:r>
                    <a:rPr lang="ko-KR" altLang="en-US" sz="1000" smtClean="0"/>
                    <a:t>오차범위 </a:t>
                  </a:r>
                  <a:r>
                    <a:rPr lang="en-US" altLang="ko-KR" sz="1000" smtClean="0"/>
                    <a:t>+-6%</a:t>
                  </a:r>
                  <a:endParaRPr lang="en-US" altLang="ko-KR" sz="1000"/>
                </a:p>
                <a:p>
                  <a:pPr algn="ctr"/>
                  <a:endParaRPr lang="en-US" altLang="ko-KR" sz="1000" smtClean="0"/>
                </a:p>
                <a:p>
                  <a:pPr algn="ctr"/>
                  <a:endParaRPr lang="en-US" altLang="ko-KR" sz="1000"/>
                </a:p>
                <a:p>
                  <a:pPr algn="ctr"/>
                  <a:endParaRPr lang="en-US" altLang="ko-KR" sz="1000" smtClean="0"/>
                </a:p>
                <a:p>
                  <a:pPr algn="ctr"/>
                  <a:endParaRPr lang="en-US" altLang="ko-KR" sz="1000"/>
                </a:p>
                <a:p>
                  <a:pPr algn="ctr"/>
                  <a:endParaRPr lang="en-US" altLang="ko-KR" sz="1000" smtClean="0"/>
                </a:p>
                <a:p>
                  <a:pPr algn="ctr"/>
                  <a:endParaRPr lang="en-US" altLang="ko-KR" sz="1000"/>
                </a:p>
                <a:p>
                  <a:pPr algn="ctr"/>
                  <a:endParaRPr lang="en-US" altLang="ko-KR" sz="1000" smtClean="0"/>
                </a:p>
                <a:p>
                  <a:pPr algn="ctr"/>
                  <a:endParaRPr lang="en-US" altLang="ko-KR" sz="1000"/>
                </a:p>
                <a:p>
                  <a:pPr algn="ctr"/>
                  <a:endParaRPr lang="en-US" altLang="ko-KR" sz="1000" smtClean="0"/>
                </a:p>
                <a:p>
                  <a:pPr algn="ctr"/>
                  <a:endParaRPr lang="en-US" altLang="ko-KR" sz="1000"/>
                </a:p>
              </p:txBody>
            </p:sp>
          </p:grpSp>
          <p:grpSp>
            <p:nvGrpSpPr>
              <p:cNvPr id="131" name="그룹 130"/>
              <p:cNvGrpSpPr/>
              <p:nvPr/>
            </p:nvGrpSpPr>
            <p:grpSpPr>
              <a:xfrm>
                <a:off x="1973400" y="3261094"/>
                <a:ext cx="2326907" cy="1341452"/>
                <a:chOff x="1925053" y="3847067"/>
                <a:chExt cx="2326907" cy="1341452"/>
              </a:xfrm>
            </p:grpSpPr>
            <p:sp>
              <p:nvSpPr>
                <p:cNvPr id="132" name="타원 131"/>
                <p:cNvSpPr/>
                <p:nvPr/>
              </p:nvSpPr>
              <p:spPr>
                <a:xfrm>
                  <a:off x="1925053" y="4054342"/>
                  <a:ext cx="667512" cy="58820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solidFill>
                        <a:schemeClr val="tx1"/>
                      </a:solidFill>
                    </a:rPr>
                    <a:t>미국</a:t>
                  </a:r>
                  <a:endParaRPr lang="en-US" altLang="ko-KR" sz="100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smtClean="0">
                      <a:solidFill>
                        <a:schemeClr val="tx1"/>
                      </a:solidFill>
                    </a:rPr>
                    <a:t>$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3" name="그룹 132"/>
                <p:cNvGrpSpPr/>
                <p:nvPr/>
              </p:nvGrpSpPr>
              <p:grpSpPr>
                <a:xfrm>
                  <a:off x="2907792" y="3847067"/>
                  <a:ext cx="1344168" cy="1341452"/>
                  <a:chOff x="2907792" y="3847067"/>
                  <a:chExt cx="1344168" cy="1341452"/>
                </a:xfrm>
              </p:grpSpPr>
              <p:sp>
                <p:nvSpPr>
                  <p:cNvPr id="134" name="타원 133"/>
                  <p:cNvSpPr/>
                  <p:nvPr/>
                </p:nvSpPr>
                <p:spPr>
                  <a:xfrm>
                    <a:off x="2907792" y="3847067"/>
                    <a:ext cx="1344168" cy="13414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smtClean="0">
                        <a:solidFill>
                          <a:schemeClr val="tx1"/>
                        </a:solidFill>
                      </a:rPr>
                      <a:t>유럽 덩어리</a:t>
                    </a:r>
                    <a:endParaRPr lang="en-US" altLang="ko-KR" sz="100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altLang="ko-KR" sz="100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altLang="ko-KR" sz="100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altLang="ko-KR" sz="100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altLang="ko-KR" sz="100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타원 134"/>
                  <p:cNvSpPr/>
                  <p:nvPr/>
                </p:nvSpPr>
                <p:spPr>
                  <a:xfrm>
                    <a:off x="3115555" y="4363750"/>
                    <a:ext cx="366814" cy="36607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타원 135"/>
                  <p:cNvSpPr/>
                  <p:nvPr/>
                </p:nvSpPr>
                <p:spPr>
                  <a:xfrm>
                    <a:off x="3690132" y="4297333"/>
                    <a:ext cx="424497" cy="51285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타원 136"/>
                  <p:cNvSpPr/>
                  <p:nvPr/>
                </p:nvSpPr>
                <p:spPr>
                  <a:xfrm>
                    <a:off x="3265130" y="4810184"/>
                    <a:ext cx="425001" cy="28677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6" name="자유형 145"/>
            <p:cNvSpPr/>
            <p:nvPr/>
          </p:nvSpPr>
          <p:spPr>
            <a:xfrm>
              <a:off x="9317892" y="3667391"/>
              <a:ext cx="415902" cy="125456"/>
            </a:xfrm>
            <a:custGeom>
              <a:avLst/>
              <a:gdLst>
                <a:gd name="connsiteX0" fmla="*/ 0 w 5791200"/>
                <a:gd name="connsiteY0" fmla="*/ 740684 h 1664613"/>
                <a:gd name="connsiteX1" fmla="*/ 1085850 w 5791200"/>
                <a:gd name="connsiteY1" fmla="*/ 807359 h 1664613"/>
                <a:gd name="connsiteX2" fmla="*/ 1514475 w 5791200"/>
                <a:gd name="connsiteY2" fmla="*/ 16784 h 1664613"/>
                <a:gd name="connsiteX3" fmla="*/ 2019300 w 5791200"/>
                <a:gd name="connsiteY3" fmla="*/ 1664609 h 1664613"/>
                <a:gd name="connsiteX4" fmla="*/ 2524125 w 5791200"/>
                <a:gd name="connsiteY4" fmla="*/ 35834 h 1664613"/>
                <a:gd name="connsiteX5" fmla="*/ 2962275 w 5791200"/>
                <a:gd name="connsiteY5" fmla="*/ 1626509 h 1664613"/>
                <a:gd name="connsiteX6" fmla="*/ 3476625 w 5791200"/>
                <a:gd name="connsiteY6" fmla="*/ 64409 h 1664613"/>
                <a:gd name="connsiteX7" fmla="*/ 3867150 w 5791200"/>
                <a:gd name="connsiteY7" fmla="*/ 1559834 h 1664613"/>
                <a:gd name="connsiteX8" fmla="*/ 4419600 w 5791200"/>
                <a:gd name="connsiteY8" fmla="*/ 83459 h 1664613"/>
                <a:gd name="connsiteX9" fmla="*/ 5010150 w 5791200"/>
                <a:gd name="connsiteY9" fmla="*/ 1064534 h 1664613"/>
                <a:gd name="connsiteX10" fmla="*/ 5791200 w 5791200"/>
                <a:gd name="connsiteY10" fmla="*/ 1035959 h 166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91200" h="1664613">
                  <a:moveTo>
                    <a:pt x="0" y="740684"/>
                  </a:moveTo>
                  <a:cubicBezTo>
                    <a:pt x="416719" y="834346"/>
                    <a:pt x="833438" y="928009"/>
                    <a:pt x="1085850" y="807359"/>
                  </a:cubicBezTo>
                  <a:cubicBezTo>
                    <a:pt x="1338262" y="686709"/>
                    <a:pt x="1358900" y="-126091"/>
                    <a:pt x="1514475" y="16784"/>
                  </a:cubicBezTo>
                  <a:cubicBezTo>
                    <a:pt x="1670050" y="159659"/>
                    <a:pt x="1851025" y="1661434"/>
                    <a:pt x="2019300" y="1664609"/>
                  </a:cubicBezTo>
                  <a:cubicBezTo>
                    <a:pt x="2187575" y="1667784"/>
                    <a:pt x="2366963" y="42184"/>
                    <a:pt x="2524125" y="35834"/>
                  </a:cubicBezTo>
                  <a:cubicBezTo>
                    <a:pt x="2681288" y="29484"/>
                    <a:pt x="2803525" y="1621747"/>
                    <a:pt x="2962275" y="1626509"/>
                  </a:cubicBezTo>
                  <a:cubicBezTo>
                    <a:pt x="3121025" y="1631272"/>
                    <a:pt x="3325812" y="75522"/>
                    <a:pt x="3476625" y="64409"/>
                  </a:cubicBezTo>
                  <a:cubicBezTo>
                    <a:pt x="3627438" y="53296"/>
                    <a:pt x="3709988" y="1556659"/>
                    <a:pt x="3867150" y="1559834"/>
                  </a:cubicBezTo>
                  <a:cubicBezTo>
                    <a:pt x="4024312" y="1563009"/>
                    <a:pt x="4229100" y="166009"/>
                    <a:pt x="4419600" y="83459"/>
                  </a:cubicBezTo>
                  <a:cubicBezTo>
                    <a:pt x="4610100" y="909"/>
                    <a:pt x="4781550" y="905784"/>
                    <a:pt x="5010150" y="1064534"/>
                  </a:cubicBezTo>
                  <a:cubicBezTo>
                    <a:pt x="5238750" y="1223284"/>
                    <a:pt x="5514975" y="1129621"/>
                    <a:pt x="5791200" y="103595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 146"/>
            <p:cNvSpPr/>
            <p:nvPr/>
          </p:nvSpPr>
          <p:spPr>
            <a:xfrm>
              <a:off x="10140994" y="3868736"/>
              <a:ext cx="415902" cy="125456"/>
            </a:xfrm>
            <a:custGeom>
              <a:avLst/>
              <a:gdLst>
                <a:gd name="connsiteX0" fmla="*/ 0 w 5791200"/>
                <a:gd name="connsiteY0" fmla="*/ 740684 h 1664613"/>
                <a:gd name="connsiteX1" fmla="*/ 1085850 w 5791200"/>
                <a:gd name="connsiteY1" fmla="*/ 807359 h 1664613"/>
                <a:gd name="connsiteX2" fmla="*/ 1514475 w 5791200"/>
                <a:gd name="connsiteY2" fmla="*/ 16784 h 1664613"/>
                <a:gd name="connsiteX3" fmla="*/ 2019300 w 5791200"/>
                <a:gd name="connsiteY3" fmla="*/ 1664609 h 1664613"/>
                <a:gd name="connsiteX4" fmla="*/ 2524125 w 5791200"/>
                <a:gd name="connsiteY4" fmla="*/ 35834 h 1664613"/>
                <a:gd name="connsiteX5" fmla="*/ 2962275 w 5791200"/>
                <a:gd name="connsiteY5" fmla="*/ 1626509 h 1664613"/>
                <a:gd name="connsiteX6" fmla="*/ 3476625 w 5791200"/>
                <a:gd name="connsiteY6" fmla="*/ 64409 h 1664613"/>
                <a:gd name="connsiteX7" fmla="*/ 3867150 w 5791200"/>
                <a:gd name="connsiteY7" fmla="*/ 1559834 h 1664613"/>
                <a:gd name="connsiteX8" fmla="*/ 4419600 w 5791200"/>
                <a:gd name="connsiteY8" fmla="*/ 83459 h 1664613"/>
                <a:gd name="connsiteX9" fmla="*/ 5010150 w 5791200"/>
                <a:gd name="connsiteY9" fmla="*/ 1064534 h 1664613"/>
                <a:gd name="connsiteX10" fmla="*/ 5791200 w 5791200"/>
                <a:gd name="connsiteY10" fmla="*/ 1035959 h 166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91200" h="1664613">
                  <a:moveTo>
                    <a:pt x="0" y="740684"/>
                  </a:moveTo>
                  <a:cubicBezTo>
                    <a:pt x="416719" y="834346"/>
                    <a:pt x="833438" y="928009"/>
                    <a:pt x="1085850" y="807359"/>
                  </a:cubicBezTo>
                  <a:cubicBezTo>
                    <a:pt x="1338262" y="686709"/>
                    <a:pt x="1358900" y="-126091"/>
                    <a:pt x="1514475" y="16784"/>
                  </a:cubicBezTo>
                  <a:cubicBezTo>
                    <a:pt x="1670050" y="159659"/>
                    <a:pt x="1851025" y="1661434"/>
                    <a:pt x="2019300" y="1664609"/>
                  </a:cubicBezTo>
                  <a:cubicBezTo>
                    <a:pt x="2187575" y="1667784"/>
                    <a:pt x="2366963" y="42184"/>
                    <a:pt x="2524125" y="35834"/>
                  </a:cubicBezTo>
                  <a:cubicBezTo>
                    <a:pt x="2681288" y="29484"/>
                    <a:pt x="2803525" y="1621747"/>
                    <a:pt x="2962275" y="1626509"/>
                  </a:cubicBezTo>
                  <a:cubicBezTo>
                    <a:pt x="3121025" y="1631272"/>
                    <a:pt x="3325812" y="75522"/>
                    <a:pt x="3476625" y="64409"/>
                  </a:cubicBezTo>
                  <a:cubicBezTo>
                    <a:pt x="3627438" y="53296"/>
                    <a:pt x="3709988" y="1556659"/>
                    <a:pt x="3867150" y="1559834"/>
                  </a:cubicBezTo>
                  <a:cubicBezTo>
                    <a:pt x="4024312" y="1563009"/>
                    <a:pt x="4229100" y="166009"/>
                    <a:pt x="4419600" y="83459"/>
                  </a:cubicBezTo>
                  <a:cubicBezTo>
                    <a:pt x="4610100" y="909"/>
                    <a:pt x="4781550" y="905784"/>
                    <a:pt x="5010150" y="1064534"/>
                  </a:cubicBezTo>
                  <a:cubicBezTo>
                    <a:pt x="5238750" y="1223284"/>
                    <a:pt x="5514975" y="1129621"/>
                    <a:pt x="5791200" y="103595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자유형 148"/>
            <p:cNvSpPr/>
            <p:nvPr/>
          </p:nvSpPr>
          <p:spPr>
            <a:xfrm rot="13591032">
              <a:off x="9921285" y="4144298"/>
              <a:ext cx="415902" cy="125456"/>
            </a:xfrm>
            <a:custGeom>
              <a:avLst/>
              <a:gdLst>
                <a:gd name="connsiteX0" fmla="*/ 0 w 5791200"/>
                <a:gd name="connsiteY0" fmla="*/ 740684 h 1664613"/>
                <a:gd name="connsiteX1" fmla="*/ 1085850 w 5791200"/>
                <a:gd name="connsiteY1" fmla="*/ 807359 h 1664613"/>
                <a:gd name="connsiteX2" fmla="*/ 1514475 w 5791200"/>
                <a:gd name="connsiteY2" fmla="*/ 16784 h 1664613"/>
                <a:gd name="connsiteX3" fmla="*/ 2019300 w 5791200"/>
                <a:gd name="connsiteY3" fmla="*/ 1664609 h 1664613"/>
                <a:gd name="connsiteX4" fmla="*/ 2524125 w 5791200"/>
                <a:gd name="connsiteY4" fmla="*/ 35834 h 1664613"/>
                <a:gd name="connsiteX5" fmla="*/ 2962275 w 5791200"/>
                <a:gd name="connsiteY5" fmla="*/ 1626509 h 1664613"/>
                <a:gd name="connsiteX6" fmla="*/ 3476625 w 5791200"/>
                <a:gd name="connsiteY6" fmla="*/ 64409 h 1664613"/>
                <a:gd name="connsiteX7" fmla="*/ 3867150 w 5791200"/>
                <a:gd name="connsiteY7" fmla="*/ 1559834 h 1664613"/>
                <a:gd name="connsiteX8" fmla="*/ 4419600 w 5791200"/>
                <a:gd name="connsiteY8" fmla="*/ 83459 h 1664613"/>
                <a:gd name="connsiteX9" fmla="*/ 5010150 w 5791200"/>
                <a:gd name="connsiteY9" fmla="*/ 1064534 h 1664613"/>
                <a:gd name="connsiteX10" fmla="*/ 5791200 w 5791200"/>
                <a:gd name="connsiteY10" fmla="*/ 1035959 h 166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91200" h="1664613">
                  <a:moveTo>
                    <a:pt x="0" y="740684"/>
                  </a:moveTo>
                  <a:cubicBezTo>
                    <a:pt x="416719" y="834346"/>
                    <a:pt x="833438" y="928009"/>
                    <a:pt x="1085850" y="807359"/>
                  </a:cubicBezTo>
                  <a:cubicBezTo>
                    <a:pt x="1338262" y="686709"/>
                    <a:pt x="1358900" y="-126091"/>
                    <a:pt x="1514475" y="16784"/>
                  </a:cubicBezTo>
                  <a:cubicBezTo>
                    <a:pt x="1670050" y="159659"/>
                    <a:pt x="1851025" y="1661434"/>
                    <a:pt x="2019300" y="1664609"/>
                  </a:cubicBezTo>
                  <a:cubicBezTo>
                    <a:pt x="2187575" y="1667784"/>
                    <a:pt x="2366963" y="42184"/>
                    <a:pt x="2524125" y="35834"/>
                  </a:cubicBezTo>
                  <a:cubicBezTo>
                    <a:pt x="2681288" y="29484"/>
                    <a:pt x="2803525" y="1621747"/>
                    <a:pt x="2962275" y="1626509"/>
                  </a:cubicBezTo>
                  <a:cubicBezTo>
                    <a:pt x="3121025" y="1631272"/>
                    <a:pt x="3325812" y="75522"/>
                    <a:pt x="3476625" y="64409"/>
                  </a:cubicBezTo>
                  <a:cubicBezTo>
                    <a:pt x="3627438" y="53296"/>
                    <a:pt x="3709988" y="1556659"/>
                    <a:pt x="3867150" y="1559834"/>
                  </a:cubicBezTo>
                  <a:cubicBezTo>
                    <a:pt x="4024312" y="1563009"/>
                    <a:pt x="4229100" y="166009"/>
                    <a:pt x="4419600" y="83459"/>
                  </a:cubicBezTo>
                  <a:cubicBezTo>
                    <a:pt x="4610100" y="909"/>
                    <a:pt x="4781550" y="905784"/>
                    <a:pt x="5010150" y="1064534"/>
                  </a:cubicBezTo>
                  <a:cubicBezTo>
                    <a:pt x="5238750" y="1223284"/>
                    <a:pt x="5514975" y="1129621"/>
                    <a:pt x="5791200" y="103595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017507" y="1057566"/>
            <a:ext cx="1358166" cy="1031053"/>
            <a:chOff x="1361975" y="5174820"/>
            <a:chExt cx="1126156" cy="1178342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1925053" y="5174820"/>
              <a:ext cx="0" cy="369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361975" y="5544152"/>
              <a:ext cx="1126156" cy="8090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/>
                <a:t>1972</a:t>
              </a:r>
            </a:p>
            <a:p>
              <a:pPr algn="ctr"/>
              <a:r>
                <a:rPr lang="en-US" altLang="ko-KR" sz="1000" smtClean="0"/>
                <a:t>#</a:t>
              </a:r>
              <a:r>
                <a:rPr lang="ko-KR" altLang="en-US" sz="1000" err="1" smtClean="0"/>
                <a:t>영국병</a:t>
              </a:r>
              <a:endParaRPr lang="en-US" altLang="ko-KR" sz="1000" smtClean="0"/>
            </a:p>
            <a:p>
              <a:pPr algn="ctr"/>
              <a:r>
                <a:rPr lang="en-US" altLang="ko-KR" sz="1000" smtClean="0"/>
                <a:t>#</a:t>
              </a:r>
              <a:r>
                <a:rPr lang="ko-KR" altLang="en-US" sz="1000" smtClean="0"/>
                <a:t>파운드 가치 </a:t>
              </a:r>
              <a:r>
                <a:rPr lang="ko-KR" altLang="en-US" sz="1000"/>
                <a:t>↓</a:t>
              </a:r>
            </a:p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486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6103" y="381000"/>
            <a:ext cx="1925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자본주의</a:t>
            </a:r>
            <a:endParaRPr lang="ko-KR" altLang="en-US" sz="3000"/>
          </a:p>
        </p:txBody>
      </p:sp>
      <p:sp>
        <p:nvSpPr>
          <p:cNvPr id="5" name="타원 4"/>
          <p:cNvSpPr/>
          <p:nvPr/>
        </p:nvSpPr>
        <p:spPr>
          <a:xfrm>
            <a:off x="2120138" y="1042542"/>
            <a:ext cx="2796667" cy="2796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신용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#</a:t>
            </a:r>
            <a:r>
              <a:rPr lang="ko-KR" altLang="en-US" sz="2000" err="1" smtClean="0">
                <a:solidFill>
                  <a:schemeClr val="tx1"/>
                </a:solidFill>
              </a:rPr>
              <a:t>신용창출</a:t>
            </a:r>
            <a:endParaRPr lang="en-US" altLang="ko-KR" sz="2000" smtClean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66838" y="1042541"/>
            <a:ext cx="2796667" cy="2796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환율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#</a:t>
            </a:r>
            <a:r>
              <a:rPr lang="ko-KR" altLang="en-US" sz="1500" smtClean="0">
                <a:solidFill>
                  <a:schemeClr val="tx1"/>
                </a:solidFill>
              </a:rPr>
              <a:t>불가능의 </a:t>
            </a:r>
            <a:r>
              <a:rPr lang="ko-KR" altLang="en-US" sz="1500" err="1" smtClean="0">
                <a:solidFill>
                  <a:schemeClr val="tx1"/>
                </a:solidFill>
              </a:rPr>
              <a:t>삼각정리</a:t>
            </a:r>
            <a:endParaRPr lang="en-US" altLang="ko-KR" sz="1500" smtClean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5987" y="4252468"/>
            <a:ext cx="6064968" cy="1932709"/>
            <a:chOff x="669523" y="4604893"/>
            <a:chExt cx="6064968" cy="1932709"/>
          </a:xfrm>
        </p:grpSpPr>
        <p:grpSp>
          <p:nvGrpSpPr>
            <p:cNvPr id="16" name="그룹 15"/>
            <p:cNvGrpSpPr/>
            <p:nvPr/>
          </p:nvGrpSpPr>
          <p:grpSpPr>
            <a:xfrm>
              <a:off x="669523" y="4604893"/>
              <a:ext cx="6064968" cy="991456"/>
              <a:chOff x="793348" y="4947793"/>
              <a:chExt cx="6064968" cy="991456"/>
            </a:xfrm>
          </p:grpSpPr>
          <p:cxnSp>
            <p:nvCxnSpPr>
              <p:cNvPr id="11" name="직선 화살표 연결선 10"/>
              <p:cNvCxnSpPr>
                <a:stCxn id="6" idx="6"/>
                <a:endCxn id="8" idx="2"/>
              </p:cNvCxnSpPr>
              <p:nvPr/>
            </p:nvCxnSpPr>
            <p:spPr>
              <a:xfrm>
                <a:off x="1784804" y="5443521"/>
                <a:ext cx="8895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그룹 2"/>
              <p:cNvGrpSpPr/>
              <p:nvPr/>
            </p:nvGrpSpPr>
            <p:grpSpPr>
              <a:xfrm>
                <a:off x="793348" y="4947793"/>
                <a:ext cx="6064968" cy="991456"/>
                <a:chOff x="453263" y="4795392"/>
                <a:chExt cx="10811184" cy="1767333"/>
              </a:xfrm>
            </p:grpSpPr>
            <p:sp>
              <p:nvSpPr>
                <p:cNvPr id="6" name="타원 5"/>
                <p:cNvSpPr/>
                <p:nvPr/>
              </p:nvSpPr>
              <p:spPr>
                <a:xfrm>
                  <a:off x="453263" y="4795392"/>
                  <a:ext cx="1767333" cy="176733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solidFill>
                        <a:schemeClr val="tx1"/>
                      </a:solidFill>
                    </a:rPr>
                    <a:t>중앙은행</a:t>
                  </a:r>
                  <a:endParaRPr lang="en-US" altLang="ko-KR" sz="100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3806349" y="4795392"/>
                  <a:ext cx="1767332" cy="176733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solidFill>
                        <a:schemeClr val="tx1"/>
                      </a:solidFill>
                    </a:rPr>
                    <a:t>시중은행</a:t>
                  </a:r>
                  <a:endParaRPr lang="en-US" altLang="ko-KR" sz="100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타원 8"/>
                <p:cNvSpPr/>
                <p:nvPr/>
              </p:nvSpPr>
              <p:spPr>
                <a:xfrm>
                  <a:off x="9497115" y="4795392"/>
                  <a:ext cx="1767332" cy="176733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solidFill>
                        <a:schemeClr val="tx1"/>
                      </a:solidFill>
                    </a:rPr>
                    <a:t>개인</a:t>
                  </a:r>
                  <a:endParaRPr lang="en-US" altLang="ko-KR" sz="100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smtClean="0">
                      <a:solidFill>
                        <a:schemeClr val="tx1"/>
                      </a:solidFill>
                    </a:rPr>
                    <a:t>기업</a:t>
                  </a:r>
                  <a:endParaRPr lang="en-US" altLang="ko-KR" sz="100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직선 화살표 연결선 11"/>
              <p:cNvCxnSpPr>
                <a:endCxn id="9" idx="2"/>
              </p:cNvCxnSpPr>
              <p:nvPr/>
            </p:nvCxnSpPr>
            <p:spPr>
              <a:xfrm>
                <a:off x="3665852" y="5443521"/>
                <a:ext cx="22010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909020" y="5274244"/>
                <a:ext cx="6055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smtClean="0"/>
                  <a:t>본원통화</a:t>
                </a:r>
                <a:endParaRPr lang="en-US" altLang="ko-KR" sz="800" smtClean="0"/>
              </a:p>
              <a:p>
                <a:pPr algn="ctr"/>
                <a:r>
                  <a:rPr lang="en-US" altLang="ko-KR" sz="800" smtClean="0"/>
                  <a:t>M0</a:t>
                </a:r>
                <a:endParaRPr lang="ko-KR" altLang="en-US" sz="8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12818" y="5212688"/>
                <a:ext cx="6055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smtClean="0"/>
                  <a:t>대출</a:t>
                </a:r>
                <a:endParaRPr lang="en-US" altLang="ko-KR" sz="800" smtClean="0"/>
              </a:p>
              <a:p>
                <a:pPr algn="ctr"/>
                <a:r>
                  <a:rPr lang="ko-KR" altLang="en-US" sz="800" err="1" smtClean="0"/>
                  <a:t>신용창출</a:t>
                </a:r>
                <a:endParaRPr lang="en-US" altLang="ko-KR" sz="800" smtClean="0"/>
              </a:p>
              <a:p>
                <a:pPr algn="ctr"/>
                <a:r>
                  <a:rPr lang="en-US" altLang="ko-KR" sz="800" smtClean="0"/>
                  <a:t>M1, M2</a:t>
                </a:r>
                <a:endParaRPr lang="ko-KR" altLang="en-US" sz="80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390775" y="5829716"/>
              <a:ext cx="2668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/>
                <a:t>M0 + </a:t>
              </a:r>
              <a:r>
                <a:rPr lang="ko-KR" altLang="en-US" sz="1000" smtClean="0"/>
                <a:t>요구불예금</a:t>
              </a:r>
              <a:r>
                <a:rPr lang="en-US" altLang="ko-KR" sz="1000" smtClean="0"/>
                <a:t>(</a:t>
              </a:r>
              <a:r>
                <a:rPr lang="ko-KR" altLang="en-US" sz="1000" smtClean="0"/>
                <a:t>체크카드</a:t>
              </a:r>
              <a:r>
                <a:rPr lang="en-US" altLang="ko-KR" sz="1000" smtClean="0"/>
                <a:t>) = M1</a:t>
              </a:r>
            </a:p>
            <a:p>
              <a:r>
                <a:rPr lang="en-US" altLang="ko-KR" sz="1000" smtClean="0"/>
                <a:t>M1 + </a:t>
              </a:r>
              <a:r>
                <a:rPr lang="ko-KR" altLang="en-US" sz="1000" smtClean="0"/>
                <a:t>정기예금 </a:t>
              </a:r>
              <a:r>
                <a:rPr lang="en-US" altLang="ko-KR" sz="1000" smtClean="0"/>
                <a:t>= M2</a:t>
              </a:r>
            </a:p>
            <a:p>
              <a:endParaRPr lang="en-US" altLang="ko-KR" sz="1000"/>
            </a:p>
            <a:p>
              <a:r>
                <a:rPr lang="en-US" altLang="ko-KR" sz="1000" smtClean="0"/>
                <a:t>M1/M0 = </a:t>
              </a:r>
              <a:r>
                <a:rPr lang="ko-KR" altLang="en-US" sz="1000" err="1" smtClean="0"/>
                <a:t>통화승수</a:t>
              </a:r>
              <a:r>
                <a:rPr lang="ko-KR" altLang="en-US" sz="1000" smtClean="0"/>
                <a:t> </a:t>
              </a:r>
              <a:r>
                <a:rPr lang="en-US" altLang="ko-KR" sz="1000" smtClean="0"/>
                <a:t>if &gt;1 : </a:t>
              </a:r>
              <a:r>
                <a:rPr lang="ko-KR" altLang="en-US" sz="1000" smtClean="0"/>
                <a:t>시중에 통화량↑</a:t>
              </a:r>
              <a:endParaRPr lang="ko-KR" altLang="en-US" sz="10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79037" y="5515033"/>
            <a:ext cx="3000918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통화가치 올리는 법</a:t>
            </a:r>
            <a:endParaRPr lang="en-US" altLang="ko-KR" smtClean="0"/>
          </a:p>
          <a:p>
            <a:r>
              <a:rPr lang="en-US" altLang="ko-KR" sz="1000" smtClean="0"/>
              <a:t>1. </a:t>
            </a:r>
            <a:r>
              <a:rPr lang="ko-KR" altLang="en-US" sz="1000" smtClean="0"/>
              <a:t>금리↑</a:t>
            </a:r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외환보유고 풀기         → </a:t>
            </a:r>
            <a:r>
              <a:rPr lang="ko-KR" altLang="en-US" sz="1000" err="1" smtClean="0"/>
              <a:t>ㅈ되면</a:t>
            </a:r>
            <a:r>
              <a:rPr lang="ko-KR" altLang="en-US" sz="1000" smtClean="0"/>
              <a:t> </a:t>
            </a:r>
            <a:r>
              <a:rPr lang="en-US" altLang="ko-KR" sz="1000" smtClean="0"/>
              <a:t>IMF </a:t>
            </a:r>
            <a:r>
              <a:rPr lang="ko-KR" altLang="en-US" sz="1000" smtClean="0"/>
              <a:t>가야함</a:t>
            </a:r>
            <a:r>
              <a:rPr lang="en-US" altLang="ko-KR" sz="1000" smtClean="0"/>
              <a:t>.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(</a:t>
            </a:r>
            <a:r>
              <a:rPr lang="ko-KR" altLang="en-US" sz="1000" smtClean="0"/>
              <a:t>달러 팔고</a:t>
            </a:r>
            <a:r>
              <a:rPr lang="en-US" altLang="ko-KR" sz="1000" smtClean="0"/>
              <a:t>, </a:t>
            </a:r>
            <a:r>
              <a:rPr lang="ko-KR" altLang="en-US" sz="1000" smtClean="0"/>
              <a:t>자국통화</a:t>
            </a:r>
            <a:r>
              <a:rPr lang="en-US" altLang="ko-KR" sz="1000" smtClean="0"/>
              <a:t>(</a:t>
            </a:r>
            <a:r>
              <a:rPr lang="ko-KR" altLang="en-US" sz="1000" smtClean="0"/>
              <a:t>원화</a:t>
            </a:r>
            <a:r>
              <a:rPr lang="en-US" altLang="ko-KR" sz="1000" smtClean="0"/>
              <a:t>)</a:t>
            </a:r>
            <a:r>
              <a:rPr lang="ko-KR" altLang="en-US" sz="1000" smtClean="0"/>
              <a:t> 사기</a:t>
            </a:r>
            <a:r>
              <a:rPr lang="en-US" altLang="ko-KR" sz="1000" smtClean="0"/>
              <a:t>)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</a:t>
            </a:r>
            <a:r>
              <a:rPr lang="ko-KR" altLang="en-US" sz="1000" smtClean="0"/>
              <a:t> </a:t>
            </a:r>
            <a:endParaRPr lang="ko-KR" altLang="en-US" sz="1000"/>
          </a:p>
        </p:txBody>
      </p:sp>
      <p:grpSp>
        <p:nvGrpSpPr>
          <p:cNvPr id="26" name="그룹 25"/>
          <p:cNvGrpSpPr/>
          <p:nvPr/>
        </p:nvGrpSpPr>
        <p:grpSpPr>
          <a:xfrm>
            <a:off x="7979582" y="3937323"/>
            <a:ext cx="2601063" cy="1479595"/>
            <a:chOff x="7760507" y="3968184"/>
            <a:chExt cx="2601063" cy="1479595"/>
          </a:xfrm>
        </p:grpSpPr>
        <p:sp>
          <p:nvSpPr>
            <p:cNvPr id="20" name="이등변 삼각형 19"/>
            <p:cNvSpPr/>
            <p:nvPr/>
          </p:nvSpPr>
          <p:spPr>
            <a:xfrm>
              <a:off x="8160562" y="4034512"/>
              <a:ext cx="1486160" cy="128117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03592" y="3968184"/>
              <a:ext cx="8001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자유로운</a:t>
              </a:r>
              <a:endParaRPr lang="en-US" altLang="ko-KR" sz="1000" smtClean="0"/>
            </a:p>
            <a:p>
              <a:pPr algn="ctr"/>
              <a:r>
                <a:rPr lang="ko-KR" altLang="en-US" sz="1000" smtClean="0"/>
                <a:t>자본이동</a:t>
              </a:r>
              <a:endParaRPr lang="ko-KR" altLang="en-US" sz="1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60507" y="5047669"/>
              <a:ext cx="8001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독자적</a:t>
              </a:r>
              <a:endParaRPr lang="en-US" altLang="ko-KR" sz="1000" smtClean="0"/>
            </a:p>
            <a:p>
              <a:pPr algn="ctr"/>
              <a:r>
                <a:rPr lang="ko-KR" altLang="en-US" sz="1000" smtClean="0"/>
                <a:t>통화정책</a:t>
              </a:r>
              <a:endParaRPr lang="ko-KR" altLang="en-US" sz="1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12438" y="5043869"/>
              <a:ext cx="104913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안정된 환율</a:t>
              </a:r>
              <a:endParaRPr lang="en-US" altLang="ko-KR" sz="1000" smtClean="0"/>
            </a:p>
            <a:p>
              <a:pPr algn="ctr"/>
              <a:r>
                <a:rPr lang="en-US" altLang="ko-KR" sz="1000" smtClean="0"/>
                <a:t>(</a:t>
              </a:r>
              <a:r>
                <a:rPr lang="ko-KR" altLang="en-US" sz="1000" smtClean="0"/>
                <a:t>고정환율</a:t>
              </a:r>
              <a:r>
                <a:rPr lang="en-US" altLang="ko-KR" sz="1000" smtClean="0"/>
                <a:t>)</a:t>
              </a:r>
              <a:endParaRPr lang="ko-KR" altLang="en-US" sz="10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50950" y="4844520"/>
              <a:ext cx="90538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mtClean="0"/>
                <a:t>불가능의 </a:t>
              </a:r>
              <a:r>
                <a:rPr lang="ko-KR" altLang="en-US" sz="600" err="1" smtClean="0"/>
                <a:t>삼각정리</a:t>
              </a:r>
              <a:endParaRPr lang="ko-KR" altLang="en-US" sz="600"/>
            </a:p>
          </p:txBody>
        </p:sp>
      </p:grpSp>
    </p:spTree>
    <p:extLst>
      <p:ext uri="{BB962C8B-B14F-4D97-AF65-F5344CB8AC3E}">
        <p14:creationId xmlns:p14="http://schemas.microsoft.com/office/powerpoint/2010/main" val="35375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6242924" y="1572844"/>
            <a:ext cx="5012061" cy="4966524"/>
            <a:chOff x="2824000" y="739467"/>
            <a:chExt cx="5424116" cy="5374835"/>
          </a:xfrm>
        </p:grpSpPr>
        <p:grpSp>
          <p:nvGrpSpPr>
            <p:cNvPr id="2" name="그룹 1"/>
            <p:cNvGrpSpPr/>
            <p:nvPr/>
          </p:nvGrpSpPr>
          <p:grpSpPr>
            <a:xfrm>
              <a:off x="2824000" y="739467"/>
              <a:ext cx="5424116" cy="5374835"/>
              <a:chOff x="1504558" y="392205"/>
              <a:chExt cx="5328161" cy="5279752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2241804" y="1010412"/>
                <a:ext cx="3924300" cy="39243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66708" y="419746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>
                    <a:solidFill>
                      <a:schemeClr val="tx1"/>
                    </a:solidFill>
                  </a:rPr>
                  <a:t>일</a:t>
                </a:r>
                <a:endParaRPr lang="en-US" altLang="ko-KR" sz="3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50455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smtClean="0">
                    <a:solidFill>
                      <a:schemeClr val="tx1"/>
                    </a:solidFill>
                  </a:rPr>
                  <a:t>소득</a:t>
                </a:r>
                <a:endParaRPr lang="en-US" altLang="ko-KR" sz="3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35822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smtClean="0">
                    <a:solidFill>
                      <a:schemeClr val="tx1"/>
                    </a:solidFill>
                  </a:rPr>
                  <a:t>소비</a:t>
                </a:r>
                <a:endParaRPr lang="en-US" altLang="ko-KR" sz="3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466708" y="392205"/>
                <a:ext cx="1474491" cy="147449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smtClean="0">
                    <a:solidFill>
                      <a:schemeClr val="tx1"/>
                    </a:solidFill>
                  </a:rPr>
                  <a:t>대출</a:t>
                </a:r>
                <a:endParaRPr lang="en-US" altLang="ko-KR" sz="30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2000" smtClean="0">
                    <a:solidFill>
                      <a:schemeClr val="tx1"/>
                    </a:solidFill>
                  </a:rPr>
                  <a:t>신용</a:t>
                </a:r>
                <a:endParaRPr lang="en-US" altLang="ko-KR" sz="200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4399275" y="1489989"/>
              <a:ext cx="422206" cy="412370"/>
              <a:chOff x="4399280" y="1452880"/>
              <a:chExt cx="422206" cy="412370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4399280" y="1452880"/>
                <a:ext cx="422206" cy="51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endCxn id="12" idx="2"/>
              </p:cNvCxnSpPr>
              <p:nvPr/>
            </p:nvCxnSpPr>
            <p:spPr>
              <a:xfrm flipV="1">
                <a:off x="4572000" y="1489989"/>
                <a:ext cx="249486" cy="3752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/>
            <p:cNvCxnSpPr/>
            <p:nvPr/>
          </p:nvCxnSpPr>
          <p:spPr>
            <a:xfrm flipH="1" flipV="1">
              <a:off x="3715750" y="4116818"/>
              <a:ext cx="378334" cy="253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3551568" y="4127597"/>
              <a:ext cx="144667" cy="485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6302966" y="5236976"/>
              <a:ext cx="4441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6302966" y="4798311"/>
              <a:ext cx="274020" cy="36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7437170" y="2205733"/>
              <a:ext cx="71902" cy="4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7073054" y="2384331"/>
              <a:ext cx="377112" cy="284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857661" y="728081"/>
            <a:ext cx="390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근대부터</a:t>
            </a:r>
            <a:r>
              <a:rPr lang="en-US" altLang="ko-KR" smtClean="0"/>
              <a:t>(</a:t>
            </a:r>
            <a:r>
              <a:rPr lang="ko-KR" altLang="en-US" smtClean="0"/>
              <a:t>자본주의</a:t>
            </a:r>
            <a:r>
              <a:rPr lang="en-US" altLang="ko-KR" smtClean="0"/>
              <a:t>)</a:t>
            </a:r>
            <a:r>
              <a:rPr lang="ko-KR" altLang="en-US" smtClean="0"/>
              <a:t>의 생활패턴</a:t>
            </a:r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752354" y="3092752"/>
            <a:ext cx="3768159" cy="3273324"/>
            <a:chOff x="1434846" y="1010411"/>
            <a:chExt cx="5823966" cy="5017009"/>
          </a:xfrm>
        </p:grpSpPr>
        <p:grpSp>
          <p:nvGrpSpPr>
            <p:cNvPr id="53" name="그룹 52"/>
            <p:cNvGrpSpPr/>
            <p:nvPr/>
          </p:nvGrpSpPr>
          <p:grpSpPr>
            <a:xfrm>
              <a:off x="4989261" y="1010411"/>
              <a:ext cx="469011" cy="506349"/>
              <a:chOff x="5191125" y="836676"/>
              <a:chExt cx="469011" cy="506349"/>
            </a:xfrm>
          </p:grpSpPr>
          <p:cxnSp>
            <p:nvCxnSpPr>
              <p:cNvPr id="54" name="직선 연결선 53"/>
              <p:cNvCxnSpPr/>
              <p:nvPr/>
            </p:nvCxnSpPr>
            <p:spPr>
              <a:xfrm flipH="1" flipV="1">
                <a:off x="5525262" y="836676"/>
                <a:ext cx="134874" cy="430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5191125" y="1299211"/>
                <a:ext cx="469011" cy="438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/>
            <p:cNvGrpSpPr/>
            <p:nvPr/>
          </p:nvGrpSpPr>
          <p:grpSpPr>
            <a:xfrm rot="6619603">
              <a:off x="5383814" y="4163185"/>
              <a:ext cx="469011" cy="506349"/>
              <a:chOff x="5191125" y="836676"/>
              <a:chExt cx="469011" cy="506349"/>
            </a:xfrm>
          </p:grpSpPr>
          <p:cxnSp>
            <p:nvCxnSpPr>
              <p:cNvPr id="57" name="직선 연결선 56"/>
              <p:cNvCxnSpPr/>
              <p:nvPr/>
            </p:nvCxnSpPr>
            <p:spPr>
              <a:xfrm flipH="1" flipV="1">
                <a:off x="5525262" y="836676"/>
                <a:ext cx="134874" cy="430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flipH="1">
                <a:off x="5191125" y="1299211"/>
                <a:ext cx="469011" cy="438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3527433">
              <a:off x="2115195" y="3299983"/>
              <a:ext cx="580645" cy="423246"/>
              <a:chOff x="5151777" y="1112281"/>
              <a:chExt cx="580645" cy="423246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8072567" flipH="1">
                <a:off x="5426659" y="837399"/>
                <a:ext cx="30882" cy="5806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rot="8072567">
                <a:off x="5204192" y="1204129"/>
                <a:ext cx="366247" cy="296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타원 61"/>
            <p:cNvSpPr/>
            <p:nvPr/>
          </p:nvSpPr>
          <p:spPr>
            <a:xfrm>
              <a:off x="2241804" y="1010412"/>
              <a:ext cx="3924300" cy="3924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434846" y="1213104"/>
              <a:ext cx="2185416" cy="2185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600">
                  <a:solidFill>
                    <a:schemeClr val="tx1"/>
                  </a:solidFill>
                </a:rPr>
                <a:t>소득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5073396" y="1213104"/>
              <a:ext cx="2185416" cy="2185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소비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196971" y="3842004"/>
              <a:ext cx="2185416" cy="2185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일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411248" y="728081"/>
            <a:ext cx="256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 이전의 생활패턴</a:t>
            </a:r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117969" y="3888422"/>
            <a:ext cx="845574" cy="8813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774" y="686920"/>
            <a:ext cx="3312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/>
              <a:t>Q. </a:t>
            </a:r>
            <a:r>
              <a:rPr lang="ko-KR" altLang="en-US" sz="1400"/>
              <a:t>어떻게 해야 잘 사는 걸까?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5774" y="1409294"/>
            <a:ext cx="3672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/>
              <a:t>Q. </a:t>
            </a:r>
            <a:r>
              <a:rPr lang="ko-KR" altLang="en-US" sz="1400" dirty="0"/>
              <a:t>멋있게 살려면 뭐부터 </a:t>
            </a:r>
            <a:r>
              <a:rPr lang="ko-KR" altLang="en-US" sz="1400" dirty="0" err="1"/>
              <a:t>해야하지</a:t>
            </a:r>
            <a:r>
              <a:rPr lang="ko-KR" altLang="en-US" sz="1400" dirty="0"/>
              <a:t>?</a:t>
            </a:r>
          </a:p>
          <a:p>
            <a:pPr algn="ctr">
              <a:defRPr lang="ko-KR" altLang="en-US"/>
            </a:pPr>
            <a:r>
              <a:rPr lang="ko-KR" altLang="en-US" sz="14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5775" y="1050774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/>
              <a:t>Q. </a:t>
            </a:r>
            <a:r>
              <a:rPr lang="ko-KR" altLang="en-US" sz="1400" dirty="0"/>
              <a:t>뭘 하면서 살아야 행복해질까?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3603" y="4144145"/>
            <a:ext cx="2643206" cy="369332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rgbClr val="FF0000"/>
                </a:solidFill>
              </a:rPr>
              <a:t>나</a:t>
            </a:r>
            <a:r>
              <a:rPr lang="ko-KR" altLang="en-US" dirty="0"/>
              <a:t>에 대해 알아야겠군!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67306" y="5594199"/>
            <a:ext cx="1928827" cy="369332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rgbClr val="FF0000"/>
                </a:solidFill>
              </a:rPr>
              <a:t>세상</a:t>
            </a:r>
            <a:r>
              <a:rPr lang="ko-KR" altLang="en-US" dirty="0"/>
              <a:t>을 알아보자!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95775" y="617016"/>
            <a:ext cx="3600450" cy="1315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Q.</a:t>
            </a:r>
            <a:r>
              <a:rPr lang="ko-KR" altLang="en-US">
                <a:solidFill>
                  <a:schemeClr val="tx1"/>
                </a:solidFill>
              </a:rPr>
              <a:t>어떻게 살지?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9749" y="3279601"/>
            <a:ext cx="3985461" cy="36692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dirty="0"/>
              <a:t>내가 뭘 하고 싶어하는지 모르겠음;;</a:t>
            </a:r>
          </a:p>
        </p:txBody>
      </p:sp>
      <p:cxnSp>
        <p:nvCxnSpPr>
          <p:cNvPr id="15" name="직선 연결선 14"/>
          <p:cNvCxnSpPr>
            <a:stCxn id="7" idx="2"/>
            <a:endCxn id="10" idx="0"/>
          </p:cNvCxnSpPr>
          <p:nvPr/>
        </p:nvCxnSpPr>
        <p:spPr>
          <a:xfrm rot="5400000">
            <a:off x="5536913" y="3585056"/>
            <a:ext cx="1117383" cy="794"/>
          </a:xfrm>
          <a:prstGeom prst="line">
            <a:avLst/>
          </a:prstGeom>
          <a:ln w="1905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863721" y="1933307"/>
            <a:ext cx="4464558" cy="1093455"/>
            <a:chOff x="2339721" y="2279128"/>
            <a:chExt cx="4464558" cy="861835"/>
          </a:xfrm>
        </p:grpSpPr>
        <p:sp>
          <p:nvSpPr>
            <p:cNvPr id="7" name="직사각형 6"/>
            <p:cNvSpPr/>
            <p:nvPr/>
          </p:nvSpPr>
          <p:spPr>
            <a:xfrm>
              <a:off x="2339721" y="2564891"/>
              <a:ext cx="4464558" cy="576072"/>
            </a:xfrm>
            <a:prstGeom prst="rect">
              <a:avLst/>
            </a:prstGeom>
            <a:solidFill>
              <a:schemeClr val="bg1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자기가 </a:t>
              </a:r>
              <a:r>
                <a:rPr lang="ko-KR" altLang="en-US" b="1">
                  <a:solidFill>
                    <a:srgbClr val="FF0000"/>
                  </a:solidFill>
                </a:rPr>
                <a:t>하고 싶은 것</a:t>
              </a:r>
              <a:r>
                <a:rPr lang="ko-KR" altLang="en-US">
                  <a:solidFill>
                    <a:schemeClr val="tx1"/>
                  </a:solidFill>
                </a:rPr>
                <a:t>을 하면서 살면 된다!</a:t>
              </a:r>
            </a:p>
          </p:txBody>
        </p:sp>
        <p:cxnSp>
          <p:nvCxnSpPr>
            <p:cNvPr id="16" name="직선 연결선 15"/>
            <p:cNvCxnSpPr>
              <a:stCxn id="13" idx="2"/>
              <a:endCxn id="7" idx="0"/>
            </p:cNvCxnSpPr>
            <p:nvPr/>
          </p:nvCxnSpPr>
          <p:spPr>
            <a:xfrm rot="5400000">
              <a:off x="4428807" y="2421528"/>
              <a:ext cx="286388" cy="1588"/>
            </a:xfrm>
            <a:prstGeom prst="line">
              <a:avLst/>
            </a:prstGeom>
            <a:ln w="1905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/>
          <p:cNvCxnSpPr>
            <a:stCxn id="10" idx="2"/>
            <a:endCxn id="11" idx="0"/>
          </p:cNvCxnSpPr>
          <p:nvPr/>
        </p:nvCxnSpPr>
        <p:spPr>
          <a:xfrm rot="16200000" flipH="1">
            <a:off x="5573101" y="5035582"/>
            <a:ext cx="1080722" cy="36513"/>
          </a:xfrm>
          <a:prstGeom prst="line">
            <a:avLst/>
          </a:prstGeom>
          <a:ln w="1905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3588471" y="3783306"/>
            <a:ext cx="5016648" cy="2448306"/>
            <a:chOff x="2555748" y="4077081"/>
            <a:chExt cx="4032504" cy="2448306"/>
          </a:xfrm>
        </p:grpSpPr>
        <p:sp>
          <p:nvSpPr>
            <p:cNvPr id="20" name="타원 19"/>
            <p:cNvSpPr/>
            <p:nvPr/>
          </p:nvSpPr>
          <p:spPr>
            <a:xfrm>
              <a:off x="2555748" y="4077081"/>
              <a:ext cx="4032504" cy="2448306"/>
            </a:xfrm>
            <a:prstGeom prst="ellipse">
              <a:avLst/>
            </a:prstGeom>
            <a:noFill/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47959" y="5013198"/>
              <a:ext cx="648081" cy="648081"/>
            </a:xfrm>
            <a:prstGeom prst="rect">
              <a:avLst/>
            </a:prstGeom>
            <a:solidFill>
              <a:schemeClr val="bg1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320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631991" y="115191"/>
            <a:ext cx="1367622" cy="21742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PART </a:t>
            </a:r>
            <a:r>
              <a:rPr lang="ko-KR" altLang="en-US" sz="1000">
                <a:solidFill>
                  <a:schemeClr val="tx1"/>
                </a:solidFill>
              </a:rPr>
              <a:t>1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r>
              <a:rPr lang="ko-KR" altLang="en-US" sz="1000">
                <a:solidFill>
                  <a:schemeClr val="tx1"/>
                </a:solidFill>
              </a:rPr>
              <a:t> 생각의 흐름</a:t>
            </a:r>
          </a:p>
        </p:txBody>
      </p:sp>
    </p:spTree>
    <p:extLst>
      <p:ext uri="{BB962C8B-B14F-4D97-AF65-F5344CB8AC3E}">
        <p14:creationId xmlns:p14="http://schemas.microsoft.com/office/powerpoint/2010/main" val="1074518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7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60528" y="3159353"/>
            <a:ext cx="2011680" cy="59436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돈</a:t>
            </a:r>
            <a:r>
              <a:rPr lang="ko-KR" altLang="en-US" sz="1000" smtClean="0">
                <a:solidFill>
                  <a:schemeClr val="tx1"/>
                </a:solidFill>
              </a:rPr>
              <a:t>이란 무엇인가</a:t>
            </a:r>
            <a:r>
              <a:rPr lang="en-US" altLang="ko-KR" sz="1000" smtClean="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718138" y="1815837"/>
            <a:ext cx="2551176" cy="59436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국내적 돈의 가격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#</a:t>
            </a:r>
            <a:r>
              <a:rPr lang="ko-KR" altLang="en-US" smtClean="0">
                <a:solidFill>
                  <a:schemeClr val="tx1"/>
                </a:solidFill>
              </a:rPr>
              <a:t>금리</a:t>
            </a:r>
            <a:r>
              <a:rPr lang="en-US" altLang="ko-KR" smtClean="0">
                <a:solidFill>
                  <a:schemeClr val="tx1"/>
                </a:solidFill>
              </a:rPr>
              <a:t>(=</a:t>
            </a:r>
            <a:r>
              <a:rPr lang="ko-KR" altLang="en-US" smtClean="0">
                <a:solidFill>
                  <a:schemeClr val="tx1"/>
                </a:solidFill>
              </a:rPr>
              <a:t>이자율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2718138" y="4454635"/>
            <a:ext cx="2551176" cy="594360"/>
          </a:xfrm>
          <a:prstGeom prst="flowChartProcess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국제적 돈의 가격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#</a:t>
            </a:r>
            <a:r>
              <a:rPr lang="ko-KR" altLang="en-US" smtClean="0">
                <a:solidFill>
                  <a:schemeClr val="tx1"/>
                </a:solidFill>
              </a:rPr>
              <a:t>환율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649224" y="365760"/>
            <a:ext cx="5861304" cy="59436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모든 것에 가치가 있다</a:t>
            </a:r>
            <a:r>
              <a:rPr lang="en-US" altLang="ko-KR" sz="1000" smtClean="0">
                <a:solidFill>
                  <a:schemeClr val="tx1"/>
                </a:solidFill>
              </a:rPr>
              <a:t>. </a:t>
            </a:r>
            <a:r>
              <a:rPr lang="ko-KR" altLang="en-US" sz="1000" smtClean="0">
                <a:solidFill>
                  <a:schemeClr val="tx1"/>
                </a:solidFill>
              </a:rPr>
              <a:t>자본주의에서 가치는 가격 즉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숫자로 매겨진다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돈에도 가치가 있다</a:t>
            </a:r>
            <a:r>
              <a:rPr lang="en-US" altLang="ko-KR" sz="1000" smtClean="0">
                <a:solidFill>
                  <a:schemeClr val="tx1"/>
                </a:solidFill>
              </a:rPr>
              <a:t>. </a:t>
            </a:r>
            <a:r>
              <a:rPr lang="ko-KR" altLang="en-US" sz="1000" smtClean="0">
                <a:solidFill>
                  <a:schemeClr val="tx1"/>
                </a:solidFill>
              </a:rPr>
              <a:t>하지만 돈에는 가치가 적혀있는 숫자가 쓰여있다</a:t>
            </a:r>
            <a:r>
              <a:rPr lang="en-US" altLang="ko-KR" sz="1000" smtClean="0">
                <a:solidFill>
                  <a:schemeClr val="tx1"/>
                </a:solidFill>
              </a:rPr>
              <a:t>. </a:t>
            </a:r>
            <a:r>
              <a:rPr lang="ko-KR" altLang="en-US" sz="1000" smtClean="0">
                <a:solidFill>
                  <a:schemeClr val="tx1"/>
                </a:solidFill>
              </a:rPr>
              <a:t>표면적 가치이다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돈에 직접적으로 가격을 매길 수 없다</a:t>
            </a:r>
            <a:r>
              <a:rPr lang="en-US" altLang="ko-KR" sz="1000" smtClean="0">
                <a:solidFill>
                  <a:schemeClr val="tx1"/>
                </a:solidFill>
              </a:rPr>
              <a:t>. </a:t>
            </a:r>
            <a:r>
              <a:rPr lang="ko-KR" altLang="en-US" sz="1000" smtClean="0">
                <a:solidFill>
                  <a:schemeClr val="tx1"/>
                </a:solidFill>
              </a:rPr>
              <a:t>그래서 이자라는 것으로 돈의 진짜 가치를 표현해준다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stCxn id="4" idx="3"/>
            <a:endCxn id="5" idx="1"/>
          </p:cNvCxnSpPr>
          <p:nvPr/>
        </p:nvCxnSpPr>
        <p:spPr>
          <a:xfrm flipV="1">
            <a:off x="2172208" y="2113017"/>
            <a:ext cx="545931" cy="134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" idx="3"/>
          </p:cNvCxnSpPr>
          <p:nvPr/>
        </p:nvCxnSpPr>
        <p:spPr>
          <a:xfrm>
            <a:off x="2172208" y="3456533"/>
            <a:ext cx="535221" cy="12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6958584" y="1129711"/>
            <a:ext cx="1655064" cy="16550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물가안정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018186" y="1129711"/>
            <a:ext cx="1655064" cy="16550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경제성장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871" y="144846"/>
            <a:ext cx="4796042" cy="453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#</a:t>
            </a:r>
            <a:r>
              <a:rPr lang="ko-KR" altLang="en-US" sz="1000" smtClean="0">
                <a:solidFill>
                  <a:srgbClr val="FF0000"/>
                </a:solidFill>
              </a:rPr>
              <a:t>국내 </a:t>
            </a:r>
            <a:r>
              <a:rPr lang="en-US" altLang="ko-KR" sz="1000" smtClean="0">
                <a:solidFill>
                  <a:srgbClr val="FF0000"/>
                </a:solidFill>
              </a:rPr>
              <a:t>#</a:t>
            </a:r>
            <a:r>
              <a:rPr lang="ko-KR" altLang="en-US" sz="1000" smtClean="0">
                <a:solidFill>
                  <a:srgbClr val="FF0000"/>
                </a:solidFill>
              </a:rPr>
              <a:t>금리 </a:t>
            </a:r>
            <a:r>
              <a:rPr lang="en-US" altLang="ko-KR" sz="1000" smtClean="0">
                <a:solidFill>
                  <a:srgbClr val="FF0000"/>
                </a:solidFill>
              </a:rPr>
              <a:t>: </a:t>
            </a:r>
            <a:r>
              <a:rPr lang="ko-KR" altLang="en-US" sz="1000" smtClean="0">
                <a:solidFill>
                  <a:srgbClr val="FF0000"/>
                </a:solidFill>
              </a:rPr>
              <a:t>가계부채 문제 해결하려면 부채 이자 때문에 금리 내려야 하는데</a:t>
            </a:r>
            <a:endParaRPr lang="en-US" altLang="ko-KR" sz="1000" smtClean="0">
              <a:solidFill>
                <a:srgbClr val="FF0000"/>
              </a:solidFill>
            </a:endParaRPr>
          </a:p>
          <a:p>
            <a:r>
              <a:rPr lang="en-US" altLang="ko-KR" sz="1000" smtClean="0">
                <a:solidFill>
                  <a:srgbClr val="4A42EE"/>
                </a:solidFill>
              </a:rPr>
              <a:t>#</a:t>
            </a:r>
            <a:r>
              <a:rPr lang="ko-KR" altLang="en-US" sz="1000" smtClean="0">
                <a:solidFill>
                  <a:srgbClr val="4A42EE"/>
                </a:solidFill>
              </a:rPr>
              <a:t>국제 </a:t>
            </a:r>
            <a:r>
              <a:rPr lang="en-US" altLang="ko-KR" sz="1000" smtClean="0">
                <a:solidFill>
                  <a:srgbClr val="4A42EE"/>
                </a:solidFill>
              </a:rPr>
              <a:t>#</a:t>
            </a:r>
            <a:r>
              <a:rPr lang="ko-KR" altLang="en-US" sz="1000" smtClean="0">
                <a:solidFill>
                  <a:srgbClr val="4A42EE"/>
                </a:solidFill>
              </a:rPr>
              <a:t>환율 </a:t>
            </a:r>
            <a:r>
              <a:rPr lang="en-US" altLang="ko-KR" sz="1000" smtClean="0">
                <a:solidFill>
                  <a:srgbClr val="4A42EE"/>
                </a:solidFill>
              </a:rPr>
              <a:t>: </a:t>
            </a:r>
            <a:r>
              <a:rPr lang="ko-KR" altLang="en-US" sz="1000" smtClean="0">
                <a:solidFill>
                  <a:srgbClr val="4A42EE"/>
                </a:solidFill>
              </a:rPr>
              <a:t>외국인 못 도망가게 하려면 화폐가치 때문에 금리 올려야함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50517" y="1072860"/>
            <a:ext cx="985765" cy="998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</a:rPr>
              <a:t>내수↓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43639" y="1072859"/>
            <a:ext cx="985765" cy="998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</a:rPr>
              <a:t>금리↑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97078" y="1072861"/>
            <a:ext cx="985765" cy="9984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</a:rPr>
              <a:t>부동산</a:t>
            </a:r>
            <a:endParaRPr lang="en-US" altLang="ko-KR" sz="13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</a:rPr>
              <a:t>시장↓</a:t>
            </a:r>
            <a:endParaRPr lang="en-US" altLang="ko-KR" sz="1300" b="1" smtClean="0">
              <a:solidFill>
                <a:schemeClr val="tx1"/>
              </a:solidFill>
            </a:endParaRPr>
          </a:p>
          <a:p>
            <a:r>
              <a:rPr lang="ko-KR" altLang="en-US" sz="300" smtClean="0">
                <a:solidFill>
                  <a:schemeClr val="tx1"/>
                </a:solidFill>
              </a:rPr>
              <a:t>  부채이자↑   </a:t>
            </a:r>
            <a:endParaRPr lang="en-US" altLang="ko-KR" sz="300" smtClean="0">
              <a:solidFill>
                <a:schemeClr val="tx1"/>
              </a:solidFill>
            </a:endParaRPr>
          </a:p>
          <a:p>
            <a:r>
              <a:rPr lang="en-US" altLang="ko-KR" sz="300" smtClean="0">
                <a:solidFill>
                  <a:schemeClr val="tx1"/>
                </a:solidFill>
              </a:rPr>
              <a:t>      ∨ : ‘</a:t>
            </a:r>
            <a:r>
              <a:rPr lang="ko-KR" altLang="en-US" sz="200" smtClean="0">
                <a:solidFill>
                  <a:schemeClr val="tx1"/>
                </a:solidFill>
              </a:rPr>
              <a:t>집 팔고 부채 갚자</a:t>
            </a:r>
            <a:r>
              <a:rPr lang="en-US" altLang="ko-KR" sz="200" smtClean="0">
                <a:solidFill>
                  <a:schemeClr val="tx1"/>
                </a:solidFill>
              </a:rPr>
              <a:t>’</a:t>
            </a:r>
            <a:endParaRPr lang="en-US" altLang="ko-KR" sz="200">
              <a:solidFill>
                <a:schemeClr val="tx1"/>
              </a:solidFill>
            </a:endParaRPr>
          </a:p>
          <a:p>
            <a:r>
              <a:rPr lang="ko-KR" altLang="en-US" sz="300" smtClean="0">
                <a:solidFill>
                  <a:schemeClr val="tx1"/>
                </a:solidFill>
              </a:rPr>
              <a:t>     집</a:t>
            </a:r>
            <a:r>
              <a:rPr lang="en-US" altLang="ko-KR" sz="300" smtClean="0">
                <a:solidFill>
                  <a:schemeClr val="tx1"/>
                </a:solidFill>
              </a:rPr>
              <a:t>S</a:t>
            </a:r>
            <a:r>
              <a:rPr lang="ko-KR" altLang="en-US" sz="300">
                <a:solidFill>
                  <a:schemeClr val="tx1"/>
                </a:solidFill>
              </a:rPr>
              <a:t> </a:t>
            </a:r>
            <a:r>
              <a:rPr lang="ko-KR" altLang="en-US" sz="300" smtClean="0">
                <a:solidFill>
                  <a:schemeClr val="tx1"/>
                </a:solidFill>
              </a:rPr>
              <a:t>↑</a:t>
            </a:r>
            <a:endParaRPr lang="en-US" altLang="ko-KR" sz="300" smtClean="0">
              <a:solidFill>
                <a:schemeClr val="tx1"/>
              </a:solidFill>
            </a:endParaRPr>
          </a:p>
          <a:p>
            <a:r>
              <a:rPr lang="en-US" altLang="ko-KR" sz="300" smtClean="0">
                <a:solidFill>
                  <a:schemeClr val="tx1"/>
                </a:solidFill>
              </a:rPr>
              <a:t>      ∨</a:t>
            </a:r>
          </a:p>
          <a:p>
            <a:r>
              <a:rPr lang="ko-KR" altLang="en-US" sz="300" smtClean="0">
                <a:solidFill>
                  <a:schemeClr val="tx1"/>
                </a:solidFill>
              </a:rPr>
              <a:t>     집</a:t>
            </a:r>
            <a:r>
              <a:rPr lang="en-US" altLang="ko-KR" sz="300" smtClean="0">
                <a:solidFill>
                  <a:schemeClr val="tx1"/>
                </a:solidFill>
              </a:rPr>
              <a:t>P↓</a:t>
            </a:r>
          </a:p>
          <a:p>
            <a:r>
              <a:rPr lang="en-US" altLang="ko-KR" sz="300" smtClean="0">
                <a:solidFill>
                  <a:schemeClr val="tx1"/>
                </a:solidFill>
              </a:rPr>
              <a:t>      ∨ : ‘</a:t>
            </a:r>
            <a:r>
              <a:rPr lang="ko-KR" altLang="en-US" sz="200" smtClean="0">
                <a:solidFill>
                  <a:schemeClr val="tx1"/>
                </a:solidFill>
              </a:rPr>
              <a:t>떨어진 집값으로 대출 못갚음ㅠ</a:t>
            </a:r>
            <a:r>
              <a:rPr lang="en-US" altLang="ko-KR" sz="200" smtClean="0">
                <a:solidFill>
                  <a:schemeClr val="tx1"/>
                </a:solidFill>
              </a:rPr>
              <a:t>’</a:t>
            </a:r>
          </a:p>
          <a:p>
            <a:r>
              <a:rPr lang="ko-KR" altLang="en-US" sz="300" smtClean="0">
                <a:solidFill>
                  <a:schemeClr val="tx1"/>
                </a:solidFill>
              </a:rPr>
              <a:t>   개인파산↑   </a:t>
            </a:r>
            <a:endParaRPr lang="ko-KR" altLang="en-US" sz="30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682842" y="1572095"/>
            <a:ext cx="367675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4671059" y="1782781"/>
            <a:ext cx="985765" cy="99847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smtClean="0">
                <a:solidFill>
                  <a:schemeClr val="tx1"/>
                </a:solidFill>
              </a:rPr>
              <a:t>정부가 </a:t>
            </a:r>
            <a:r>
              <a:rPr lang="ko-KR" altLang="en-US" sz="400" b="1" smtClean="0">
                <a:solidFill>
                  <a:srgbClr val="FF0000"/>
                </a:solidFill>
              </a:rPr>
              <a:t>내수 살린다</a:t>
            </a:r>
            <a:r>
              <a:rPr lang="ko-KR" altLang="en-US" sz="400" b="1" smtClean="0">
                <a:solidFill>
                  <a:schemeClr val="tx1"/>
                </a:solidFill>
              </a:rPr>
              <a:t>고</a:t>
            </a:r>
            <a:endParaRPr lang="en-US" altLang="ko-KR" sz="4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smtClean="0">
                <a:solidFill>
                  <a:srgbClr val="FF0000"/>
                </a:solidFill>
              </a:rPr>
              <a:t>금리↓</a:t>
            </a:r>
            <a:r>
              <a:rPr lang="ko-KR" altLang="en-US" sz="1300" b="1" smtClean="0">
                <a:solidFill>
                  <a:schemeClr val="tx1"/>
                </a:solidFill>
              </a:rPr>
              <a:t> </a:t>
            </a:r>
            <a:endParaRPr lang="en-US" altLang="ko-KR" sz="13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" smtClean="0">
                <a:solidFill>
                  <a:schemeClr val="tx1"/>
                </a:solidFill>
              </a:rPr>
              <a:t>유동성 공급하면</a:t>
            </a:r>
            <a:endParaRPr lang="en-US" altLang="ko-KR" sz="400" smtClean="0">
              <a:solidFill>
                <a:schemeClr val="tx1"/>
              </a:solidFill>
            </a:endParaRPr>
          </a:p>
          <a:p>
            <a:pPr algn="ctr"/>
            <a:r>
              <a:rPr lang="ko-KR" altLang="ko-KR" sz="400" smtClean="0">
                <a:solidFill>
                  <a:schemeClr val="tx1"/>
                </a:solidFill>
              </a:rPr>
              <a:t>￦</a:t>
            </a:r>
            <a:r>
              <a:rPr lang="ko-KR" altLang="en-US" sz="400" smtClean="0">
                <a:solidFill>
                  <a:schemeClr val="tx1"/>
                </a:solidFill>
              </a:rPr>
              <a:t>가치↓</a:t>
            </a:r>
            <a:endParaRPr lang="en-US" altLang="ko-KR" sz="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" b="1" smtClean="0">
                <a:solidFill>
                  <a:srgbClr val="4A42EE"/>
                </a:solidFill>
              </a:rPr>
              <a:t>외국인 더 도망감</a:t>
            </a:r>
            <a:endParaRPr lang="ko-KR" altLang="en-US" sz="400" b="1">
              <a:solidFill>
                <a:srgbClr val="4A42EE"/>
              </a:solidFill>
            </a:endParaRPr>
          </a:p>
        </p:txBody>
      </p:sp>
      <p:cxnSp>
        <p:nvCxnSpPr>
          <p:cNvPr id="57" name="직선 화살표 연결선 56"/>
          <p:cNvCxnSpPr>
            <a:stCxn id="40" idx="6"/>
            <a:endCxn id="54" idx="2"/>
          </p:cNvCxnSpPr>
          <p:nvPr/>
        </p:nvCxnSpPr>
        <p:spPr>
          <a:xfrm>
            <a:off x="4036282" y="1572097"/>
            <a:ext cx="634777" cy="709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329403" y="1572095"/>
            <a:ext cx="367675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73751" y="2114925"/>
            <a:ext cx="18906" cy="789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118158" y="2948348"/>
            <a:ext cx="985765" cy="998473"/>
          </a:xfrm>
          <a:prstGeom prst="ellipse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</a:rPr>
              <a:t>외국인</a:t>
            </a:r>
            <a:endParaRPr lang="en-US" altLang="ko-KR" sz="13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</a:rPr>
              <a:t>도망</a:t>
            </a:r>
            <a:endParaRPr lang="en-US" altLang="ko-KR" sz="13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원화팔고</a:t>
            </a:r>
            <a:endParaRPr lang="en-US" altLang="ko-KR" sz="5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달러사기</a:t>
            </a:r>
            <a:endParaRPr lang="en-US" altLang="ko-KR" sz="500" smtClean="0">
              <a:solidFill>
                <a:schemeClr val="tx1"/>
              </a:solidFill>
            </a:endParaRPr>
          </a:p>
          <a:p>
            <a:pPr algn="ctr"/>
            <a:endParaRPr lang="ko-KR" altLang="en-US" sz="5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514990" y="4416253"/>
            <a:ext cx="985765" cy="998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</a:rPr>
              <a:t>주식</a:t>
            </a:r>
            <a:endParaRPr lang="en-US" altLang="ko-KR" sz="13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</a:rPr>
              <a:t>시장↓</a:t>
            </a:r>
            <a:endParaRPr lang="ko-KR" altLang="en-US" sz="1300" b="1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154397" y="4478125"/>
            <a:ext cx="985765" cy="998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채권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시장 </a:t>
            </a:r>
            <a:r>
              <a:rPr lang="ko-KR" altLang="en-US" sz="1200" b="1">
                <a:solidFill>
                  <a:schemeClr val="tx1"/>
                </a:solidFill>
              </a:rPr>
              <a:t>↓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채권가격</a:t>
            </a:r>
            <a:r>
              <a:rPr lang="ko-KR" altLang="en-US" sz="500">
                <a:solidFill>
                  <a:schemeClr val="tx1"/>
                </a:solidFill>
              </a:rPr>
              <a:t>↓</a:t>
            </a:r>
          </a:p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채권금리↑</a:t>
            </a:r>
            <a:endParaRPr lang="en-US" altLang="ko-KR" sz="500" smtClean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790642" y="4478124"/>
            <a:ext cx="985765" cy="998473"/>
          </a:xfrm>
          <a:prstGeom prst="ellipse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</a:rPr>
              <a:t>환율↑</a:t>
            </a:r>
            <a:endParaRPr lang="en-US" altLang="ko-KR" sz="13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￦</a:t>
            </a:r>
            <a:r>
              <a:rPr lang="en-US" altLang="ko-KR" sz="300">
                <a:solidFill>
                  <a:schemeClr val="tx1"/>
                </a:solidFill>
              </a:rPr>
              <a:t> ↓ </a:t>
            </a:r>
            <a:r>
              <a:rPr lang="en-US" altLang="ko-KR" sz="500" smtClean="0">
                <a:solidFill>
                  <a:schemeClr val="tx1"/>
                </a:solidFill>
              </a:rPr>
              <a:t>/$</a:t>
            </a:r>
            <a:r>
              <a:rPr lang="en-US" altLang="ko-KR" sz="400">
                <a:solidFill>
                  <a:schemeClr val="tx1"/>
                </a:solidFill>
              </a:rPr>
              <a:t> ↑</a:t>
            </a:r>
            <a:r>
              <a:rPr lang="en-US" altLang="ko-KR" sz="500" smtClean="0">
                <a:solidFill>
                  <a:schemeClr val="tx1"/>
                </a:solidFill>
              </a:rPr>
              <a:t>  </a:t>
            </a:r>
            <a:r>
              <a:rPr lang="en-US" altLang="ko-KR" sz="500">
                <a:solidFill>
                  <a:schemeClr val="tx1"/>
                </a:solidFill>
              </a:rPr>
              <a:t>↑</a:t>
            </a:r>
          </a:p>
          <a:p>
            <a:pPr algn="ctr"/>
            <a:endParaRPr lang="ko-KR" altLang="en-US" sz="50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620027" y="3954404"/>
            <a:ext cx="0" cy="405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356393" y="3955287"/>
            <a:ext cx="1254648" cy="45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3611040" y="3929411"/>
            <a:ext cx="1508357" cy="45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8245613" y="1072858"/>
            <a:ext cx="985765" cy="99847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smtClean="0">
                <a:solidFill>
                  <a:srgbClr val="4A42EE"/>
                </a:solidFill>
              </a:rPr>
              <a:t>외국인 붙잡으려면</a:t>
            </a:r>
            <a:endParaRPr lang="en-US" altLang="ko-KR" sz="400" smtClean="0">
              <a:solidFill>
                <a:srgbClr val="4A42EE"/>
              </a:solidFill>
            </a:endParaRPr>
          </a:p>
          <a:p>
            <a:pPr algn="ctr"/>
            <a:r>
              <a:rPr lang="ko-KR" altLang="en-US" sz="1300" b="1" smtClean="0">
                <a:solidFill>
                  <a:srgbClr val="4A42EE"/>
                </a:solidFill>
              </a:rPr>
              <a:t>금리↑</a:t>
            </a:r>
            <a:endParaRPr lang="en-US" altLang="ko-KR" sz="1300" b="1" smtClean="0">
              <a:solidFill>
                <a:srgbClr val="4A42EE"/>
              </a:solidFill>
            </a:endParaRPr>
          </a:p>
        </p:txBody>
      </p:sp>
      <p:cxnSp>
        <p:nvCxnSpPr>
          <p:cNvPr id="72" name="직선 화살표 연결선 71"/>
          <p:cNvCxnSpPr>
            <a:stCxn id="40" idx="6"/>
            <a:endCxn id="71" idx="2"/>
          </p:cNvCxnSpPr>
          <p:nvPr/>
        </p:nvCxnSpPr>
        <p:spPr>
          <a:xfrm flipV="1">
            <a:off x="4036282" y="1572095"/>
            <a:ext cx="420933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41" idx="7"/>
          </p:cNvCxnSpPr>
          <p:nvPr/>
        </p:nvCxnSpPr>
        <p:spPr>
          <a:xfrm flipH="1">
            <a:off x="3959561" y="2407309"/>
            <a:ext cx="779139" cy="687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918193" y="1408836"/>
            <a:ext cx="2153264" cy="152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바람직한 방법이 아님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806158" y="5750174"/>
            <a:ext cx="985765" cy="998473"/>
          </a:xfrm>
          <a:prstGeom prst="ellipse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수입물가</a:t>
            </a:r>
            <a:r>
              <a:rPr lang="en-US" altLang="ko-KR" sz="800" b="1" smtClean="0">
                <a:solidFill>
                  <a:schemeClr val="tx1"/>
                </a:solidFill>
              </a:rPr>
              <a:t>↑</a:t>
            </a: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∨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비용 </a:t>
            </a:r>
            <a:r>
              <a:rPr lang="en-US" altLang="ko-KR" sz="800" b="1" smtClean="0">
                <a:solidFill>
                  <a:schemeClr val="tx1"/>
                </a:solidFill>
              </a:rPr>
              <a:t>infla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endCxn id="92" idx="0"/>
          </p:cNvCxnSpPr>
          <p:nvPr/>
        </p:nvCxnSpPr>
        <p:spPr>
          <a:xfrm>
            <a:off x="5282359" y="5476597"/>
            <a:ext cx="16682" cy="27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5893439" y="2071331"/>
            <a:ext cx="2562303" cy="4178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자유형 105"/>
          <p:cNvSpPr/>
          <p:nvPr/>
        </p:nvSpPr>
        <p:spPr>
          <a:xfrm>
            <a:off x="555797" y="674180"/>
            <a:ext cx="8302459" cy="442272"/>
          </a:xfrm>
          <a:custGeom>
            <a:avLst/>
            <a:gdLst>
              <a:gd name="connsiteX0" fmla="*/ 8624956 w 9346007"/>
              <a:gd name="connsiteY0" fmla="*/ 413427 h 413427"/>
              <a:gd name="connsiteX1" fmla="*/ 8585627 w 9346007"/>
              <a:gd name="connsiteY1" fmla="*/ 59466 h 413427"/>
              <a:gd name="connsiteX2" fmla="*/ 818143 w 9346007"/>
              <a:gd name="connsiteY2" fmla="*/ 29969 h 413427"/>
              <a:gd name="connsiteX3" fmla="*/ 611665 w 9346007"/>
              <a:gd name="connsiteY3" fmla="*/ 364266 h 413427"/>
              <a:gd name="connsiteX0" fmla="*/ 8530996 w 8752569"/>
              <a:gd name="connsiteY0" fmla="*/ 408996 h 408996"/>
              <a:gd name="connsiteX1" fmla="*/ 7072669 w 8752569"/>
              <a:gd name="connsiteY1" fmla="*/ 66199 h 408996"/>
              <a:gd name="connsiteX2" fmla="*/ 724183 w 8752569"/>
              <a:gd name="connsiteY2" fmla="*/ 25538 h 408996"/>
              <a:gd name="connsiteX3" fmla="*/ 517705 w 8752569"/>
              <a:gd name="connsiteY3" fmla="*/ 359835 h 408996"/>
              <a:gd name="connsiteX0" fmla="*/ 8530244 w 8750130"/>
              <a:gd name="connsiteY0" fmla="*/ 408996 h 408996"/>
              <a:gd name="connsiteX1" fmla="*/ 7060285 w 8750130"/>
              <a:gd name="connsiteY1" fmla="*/ 66199 h 408996"/>
              <a:gd name="connsiteX2" fmla="*/ 723431 w 8750130"/>
              <a:gd name="connsiteY2" fmla="*/ 25538 h 408996"/>
              <a:gd name="connsiteX3" fmla="*/ 516953 w 8750130"/>
              <a:gd name="connsiteY3" fmla="*/ 359835 h 408996"/>
              <a:gd name="connsiteX0" fmla="*/ 8101094 w 8274229"/>
              <a:gd name="connsiteY0" fmla="*/ 380542 h 380542"/>
              <a:gd name="connsiteX1" fmla="*/ 6631135 w 8274229"/>
              <a:gd name="connsiteY1" fmla="*/ 37745 h 380542"/>
              <a:gd name="connsiteX2" fmla="*/ 2888025 w 8274229"/>
              <a:gd name="connsiteY2" fmla="*/ 41736 h 380542"/>
              <a:gd name="connsiteX3" fmla="*/ 87803 w 8274229"/>
              <a:gd name="connsiteY3" fmla="*/ 331381 h 380542"/>
              <a:gd name="connsiteX0" fmla="*/ 8153294 w 8342955"/>
              <a:gd name="connsiteY0" fmla="*/ 426549 h 426549"/>
              <a:gd name="connsiteX1" fmla="*/ 6683335 w 8342955"/>
              <a:gd name="connsiteY1" fmla="*/ 83752 h 426549"/>
              <a:gd name="connsiteX2" fmla="*/ 1905054 w 8342955"/>
              <a:gd name="connsiteY2" fmla="*/ 20763 h 426549"/>
              <a:gd name="connsiteX3" fmla="*/ 140003 w 8342955"/>
              <a:gd name="connsiteY3" fmla="*/ 377388 h 42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2955" h="426549">
                <a:moveTo>
                  <a:pt x="8153294" y="426549"/>
                </a:moveTo>
                <a:cubicBezTo>
                  <a:pt x="8784197" y="281523"/>
                  <a:pt x="7724708" y="151383"/>
                  <a:pt x="6683335" y="83752"/>
                </a:cubicBezTo>
                <a:cubicBezTo>
                  <a:pt x="5641962" y="16121"/>
                  <a:pt x="2995609" y="-28176"/>
                  <a:pt x="1905054" y="20763"/>
                </a:cubicBezTo>
                <a:cubicBezTo>
                  <a:pt x="814499" y="69702"/>
                  <a:pt x="-421255" y="235639"/>
                  <a:pt x="140003" y="377388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처리 33"/>
          <p:cNvSpPr/>
          <p:nvPr/>
        </p:nvSpPr>
        <p:spPr>
          <a:xfrm>
            <a:off x="5461073" y="89322"/>
            <a:ext cx="1517903" cy="721446"/>
          </a:xfrm>
          <a:prstGeom prst="flowChartProcess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환율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7451150" y="661593"/>
            <a:ext cx="3751536" cy="721446"/>
          </a:xfrm>
          <a:prstGeom prst="flowChartProcess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先 </a:t>
            </a:r>
            <a:r>
              <a:rPr lang="en-US" altLang="ko-KR" sz="3000" smtClean="0">
                <a:solidFill>
                  <a:schemeClr val="tx1"/>
                </a:solidFill>
              </a:rPr>
              <a:t>event -&gt; </a:t>
            </a:r>
            <a:r>
              <a:rPr lang="ko-KR" altLang="en-US" sz="3000" smtClean="0">
                <a:solidFill>
                  <a:schemeClr val="tx1"/>
                </a:solidFill>
              </a:rPr>
              <a:t>後 환율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1237363" y="661593"/>
            <a:ext cx="3751536" cy="721446"/>
          </a:xfrm>
          <a:prstGeom prst="flowChartProcess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先 환율</a:t>
            </a:r>
            <a:r>
              <a:rPr lang="en-US" altLang="ko-KR" sz="3000" smtClean="0">
                <a:solidFill>
                  <a:schemeClr val="tx1"/>
                </a:solidFill>
              </a:rPr>
              <a:t> -&gt; </a:t>
            </a:r>
            <a:r>
              <a:rPr lang="ko-KR" altLang="en-US" sz="3000" smtClean="0">
                <a:solidFill>
                  <a:schemeClr val="tx1"/>
                </a:solidFill>
              </a:rPr>
              <a:t>後 </a:t>
            </a:r>
            <a:r>
              <a:rPr lang="en-US" altLang="ko-KR" sz="3000" smtClean="0">
                <a:solidFill>
                  <a:schemeClr val="tx1"/>
                </a:solidFill>
              </a:rPr>
              <a:t>event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6825006" y="1383039"/>
            <a:ext cx="4977353" cy="533020"/>
          </a:xfrm>
          <a:prstGeom prst="rightArrow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763571" y="1383039"/>
            <a:ext cx="4977353" cy="533020"/>
          </a:xfrm>
          <a:prstGeom prst="rightArrow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6465457" y="1964940"/>
            <a:ext cx="5647988" cy="4437326"/>
            <a:chOff x="6465457" y="1964940"/>
            <a:chExt cx="5647988" cy="4437326"/>
          </a:xfrm>
          <a:solidFill>
            <a:srgbClr val="99CCFF"/>
          </a:solidFill>
        </p:grpSpPr>
        <p:sp>
          <p:nvSpPr>
            <p:cNvPr id="8" name="순서도: 처리 7"/>
            <p:cNvSpPr/>
            <p:nvPr/>
          </p:nvSpPr>
          <p:spPr>
            <a:xfrm>
              <a:off x="7701701" y="3091296"/>
              <a:ext cx="706427" cy="254033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$ D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↑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7701701" y="3644793"/>
              <a:ext cx="706427" cy="254033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$ S </a:t>
              </a:r>
              <a:r>
                <a:rPr lang="ko-KR" altLang="en-US" sz="800">
                  <a:solidFill>
                    <a:schemeClr val="tx1"/>
                  </a:solidFill>
                </a:rPr>
                <a:t>↓</a:t>
              </a:r>
              <a:r>
                <a:rPr lang="en-US" altLang="ko-KR" sz="800" smtClean="0">
                  <a:solidFill>
                    <a:schemeClr val="tx1"/>
                  </a:solidFill>
                </a:rPr>
                <a:t> 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7701701" y="2610100"/>
              <a:ext cx="706427" cy="254033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￦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S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↑</a:t>
              </a:r>
              <a:r>
                <a:rPr lang="en-US" altLang="ko-KR" sz="800" smtClean="0">
                  <a:solidFill>
                    <a:schemeClr val="tx1"/>
                  </a:solidFill>
                </a:rPr>
                <a:t> 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7701701" y="2060511"/>
              <a:ext cx="706427" cy="254033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￦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D </a:t>
              </a:r>
              <a:r>
                <a:rPr lang="ko-KR" altLang="en-US" sz="800">
                  <a:solidFill>
                    <a:schemeClr val="tx1"/>
                  </a:solidFill>
                </a:rPr>
                <a:t>↓</a:t>
              </a:r>
              <a:r>
                <a:rPr lang="en-US" altLang="ko-KR" sz="800" smtClean="0">
                  <a:solidFill>
                    <a:schemeClr val="tx1"/>
                  </a:solidFill>
                </a:rPr>
                <a:t> 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7701701" y="5594736"/>
              <a:ext cx="706427" cy="254033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$ D </a:t>
              </a:r>
              <a:r>
                <a:rPr lang="ko-KR" altLang="en-US" sz="800">
                  <a:solidFill>
                    <a:schemeClr val="tx1"/>
                  </a:solidFill>
                </a:rPr>
                <a:t>↓</a:t>
              </a: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7701701" y="6148233"/>
              <a:ext cx="706427" cy="254033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$ S </a:t>
              </a:r>
              <a:r>
                <a:rPr lang="ko-KR" altLang="en-US" sz="800">
                  <a:solidFill>
                    <a:schemeClr val="tx1"/>
                  </a:solidFill>
                </a:rPr>
                <a:t>↑</a:t>
              </a:r>
              <a:r>
                <a:rPr lang="en-US" altLang="ko-KR" sz="800" smtClean="0">
                  <a:solidFill>
                    <a:schemeClr val="tx1"/>
                  </a:solidFill>
                </a:rPr>
                <a:t> 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7701701" y="5113540"/>
              <a:ext cx="706427" cy="254033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￦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S</a:t>
              </a:r>
              <a:r>
                <a:rPr lang="ko-KR" altLang="en-US" sz="800">
                  <a:solidFill>
                    <a:schemeClr val="tx1"/>
                  </a:solidFill>
                </a:rPr>
                <a:t> ↓</a:t>
              </a: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7701701" y="4563951"/>
              <a:ext cx="706427" cy="254033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￦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D </a:t>
              </a:r>
              <a:r>
                <a:rPr lang="ko-KR" altLang="en-US" sz="800">
                  <a:solidFill>
                    <a:schemeClr val="tx1"/>
                  </a:solidFill>
                </a:rPr>
                <a:t>↑</a:t>
              </a:r>
              <a:r>
                <a:rPr lang="en-US" altLang="ko-KR" sz="800" smtClean="0">
                  <a:solidFill>
                    <a:schemeClr val="tx1"/>
                  </a:solidFill>
                </a:rPr>
                <a:t> 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rot="10800000" flipV="1">
              <a:off x="8408127" y="5926770"/>
              <a:ext cx="718501" cy="32560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0800000">
              <a:off x="8427578" y="5715657"/>
              <a:ext cx="699049" cy="24116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rot="10800000" flipV="1">
              <a:off x="8408128" y="4996380"/>
              <a:ext cx="718499" cy="26297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10800000">
              <a:off x="8408128" y="4679970"/>
              <a:ext cx="718499" cy="31641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/>
            <p:cNvGrpSpPr/>
            <p:nvPr/>
          </p:nvGrpSpPr>
          <p:grpSpPr>
            <a:xfrm>
              <a:off x="8408127" y="3212217"/>
              <a:ext cx="718501" cy="536717"/>
              <a:chOff x="7800963" y="3212217"/>
              <a:chExt cx="711585" cy="536717"/>
            </a:xfrm>
            <a:grpFill/>
          </p:grpSpPr>
          <p:cxnSp>
            <p:nvCxnSpPr>
              <p:cNvPr id="29" name="직선 화살표 연결선 28"/>
              <p:cNvCxnSpPr/>
              <p:nvPr/>
            </p:nvCxnSpPr>
            <p:spPr>
              <a:xfrm rot="10800000" flipV="1">
                <a:off x="7800963" y="3423330"/>
                <a:ext cx="711585" cy="325604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 rot="10800000">
                <a:off x="7820227" y="3212217"/>
                <a:ext cx="692320" cy="24116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9820981" y="2572534"/>
              <a:ext cx="718499" cy="880843"/>
              <a:chOff x="7800964" y="2176528"/>
              <a:chExt cx="711583" cy="579390"/>
            </a:xfrm>
            <a:grpFill/>
          </p:grpSpPr>
          <p:cxnSp>
            <p:nvCxnSpPr>
              <p:cNvPr id="31" name="직선 화살표 연결선 30"/>
              <p:cNvCxnSpPr/>
              <p:nvPr/>
            </p:nvCxnSpPr>
            <p:spPr>
              <a:xfrm rot="10800000" flipV="1">
                <a:off x="7800964" y="2492940"/>
                <a:ext cx="711583" cy="26297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 rot="10800000">
                <a:off x="7800964" y="2176528"/>
                <a:ext cx="711583" cy="31641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9114555" y="2365046"/>
              <a:ext cx="718500" cy="3729788"/>
              <a:chOff x="8500591" y="2365046"/>
              <a:chExt cx="711584" cy="3729788"/>
            </a:xfrm>
            <a:grpFill/>
          </p:grpSpPr>
          <p:sp>
            <p:nvSpPr>
              <p:cNvPr id="51" name="순서도: 처리 50"/>
              <p:cNvSpPr/>
              <p:nvPr/>
            </p:nvSpPr>
            <p:spPr>
              <a:xfrm>
                <a:off x="8512547" y="2365046"/>
                <a:ext cx="699627" cy="254033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</a:rPr>
                  <a:t>￦ 가치↓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원화 약세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 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순서도: 처리 51"/>
              <p:cNvSpPr/>
              <p:nvPr/>
            </p:nvSpPr>
            <p:spPr>
              <a:xfrm>
                <a:off x="8500591" y="3343796"/>
                <a:ext cx="699627" cy="254033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$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 가치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↑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달러 강세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 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순서도: 처리 52"/>
              <p:cNvSpPr/>
              <p:nvPr/>
            </p:nvSpPr>
            <p:spPr>
              <a:xfrm>
                <a:off x="8512547" y="4879718"/>
                <a:ext cx="699627" cy="254033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</a:rPr>
                  <a:t>￦ 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가치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↑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원화 강세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 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순서도: 처리 53"/>
              <p:cNvSpPr/>
              <p:nvPr/>
            </p:nvSpPr>
            <p:spPr>
              <a:xfrm>
                <a:off x="8512548" y="5840801"/>
                <a:ext cx="699627" cy="254033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/>
                    </a:solidFill>
                  </a:rPr>
                  <a:t>$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 가치↓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달러 약세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 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순서도: 처리 55"/>
            <p:cNvSpPr/>
            <p:nvPr/>
          </p:nvSpPr>
          <p:spPr>
            <a:xfrm>
              <a:off x="10539481" y="2917832"/>
              <a:ext cx="1527166" cy="255575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환율↑ </a:t>
              </a:r>
              <a:r>
                <a:rPr lang="en-US" altLang="ko-KR" sz="800">
                  <a:solidFill>
                    <a:schemeClr val="tx1"/>
                  </a:solidFill>
                </a:rPr>
                <a:t> </a:t>
              </a:r>
              <a:r>
                <a:rPr lang="ko-KR" altLang="en-US" sz="800">
                  <a:solidFill>
                    <a:schemeClr val="tx1"/>
                  </a:solidFill>
                </a:rPr>
                <a:t> ￦</a:t>
              </a:r>
              <a:r>
                <a:rPr lang="ko-KR" altLang="en-US" sz="500">
                  <a:solidFill>
                    <a:schemeClr val="tx1"/>
                  </a:solidFill>
                </a:rPr>
                <a:t>↓</a:t>
              </a:r>
              <a:r>
                <a:rPr lang="ko-KR" altLang="en-US" sz="800">
                  <a:solidFill>
                    <a:schemeClr val="tx1"/>
                  </a:solidFill>
                </a:rPr>
                <a:t> </a:t>
              </a:r>
              <a:r>
                <a:rPr lang="en-US" altLang="ko-KR" sz="800">
                  <a:solidFill>
                    <a:schemeClr val="tx1"/>
                  </a:solidFill>
                </a:rPr>
                <a:t>/ $</a:t>
              </a:r>
              <a:r>
                <a:rPr lang="ko-KR" altLang="en-US" sz="500">
                  <a:solidFill>
                    <a:schemeClr val="tx1"/>
                  </a:solidFill>
                </a:rPr>
                <a:t>↑</a:t>
              </a:r>
              <a:r>
                <a:rPr lang="en-US" altLang="ko-KR" sz="800">
                  <a:solidFill>
                    <a:schemeClr val="tx1"/>
                  </a:solidFill>
                </a:rPr>
                <a:t> :   </a:t>
              </a:r>
              <a:r>
                <a:rPr lang="ko-KR" altLang="en-US" sz="800">
                  <a:solidFill>
                    <a:schemeClr val="tx1"/>
                  </a:solidFill>
                </a:rPr>
                <a:t>↑</a:t>
              </a:r>
            </a:p>
          </p:txBody>
        </p:sp>
        <p:sp>
          <p:nvSpPr>
            <p:cNvPr id="57" name="순서도: 처리 56"/>
            <p:cNvSpPr/>
            <p:nvPr/>
          </p:nvSpPr>
          <p:spPr>
            <a:xfrm>
              <a:off x="10586279" y="5399176"/>
              <a:ext cx="1527166" cy="255575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환율</a:t>
              </a:r>
              <a:r>
                <a:rPr lang="ko-KR" altLang="en-US" sz="800">
                  <a:solidFill>
                    <a:schemeClr val="tx1"/>
                  </a:solidFill>
                </a:rPr>
                <a:t> ↓</a:t>
              </a:r>
              <a:r>
                <a:rPr lang="ko-KR" altLang="en-US" sz="80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 ￦</a:t>
              </a:r>
              <a:r>
                <a:rPr lang="ko-KR" altLang="en-US" sz="600" smtClean="0">
                  <a:solidFill>
                    <a:schemeClr val="tx1"/>
                  </a:solidFill>
                </a:rPr>
                <a:t>↑</a:t>
              </a:r>
              <a:r>
                <a:rPr lang="ko-KR" altLang="en-US" sz="80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>
                  <a:solidFill>
                    <a:schemeClr val="tx1"/>
                  </a:solidFill>
                </a:rPr>
                <a:t>/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$</a:t>
              </a:r>
              <a:r>
                <a:rPr lang="ko-KR" altLang="en-US" sz="600" smtClean="0">
                  <a:solidFill>
                    <a:schemeClr val="tx1"/>
                  </a:solidFill>
                </a:rPr>
                <a:t>↓</a:t>
              </a:r>
              <a:r>
                <a:rPr lang="en-US" altLang="ko-KR" sz="80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>
                  <a:solidFill>
                    <a:schemeClr val="tx1"/>
                  </a:solidFill>
                </a:rPr>
                <a:t>: </a:t>
              </a:r>
              <a:r>
                <a:rPr lang="ko-KR" altLang="en-US" sz="800">
                  <a:solidFill>
                    <a:schemeClr val="tx1"/>
                  </a:solidFill>
                </a:rPr>
                <a:t>↓</a:t>
              </a: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8408127" y="2254067"/>
              <a:ext cx="718501" cy="536717"/>
              <a:chOff x="7800963" y="3212217"/>
              <a:chExt cx="711585" cy="536717"/>
            </a:xfrm>
            <a:grpFill/>
          </p:grpSpPr>
          <p:cxnSp>
            <p:nvCxnSpPr>
              <p:cNvPr id="61" name="직선 화살표 연결선 60"/>
              <p:cNvCxnSpPr/>
              <p:nvPr/>
            </p:nvCxnSpPr>
            <p:spPr>
              <a:xfrm rot="10800000" flipV="1">
                <a:off x="7800963" y="3423330"/>
                <a:ext cx="711585" cy="325604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/>
              <p:nvPr/>
            </p:nvCxnSpPr>
            <p:spPr>
              <a:xfrm rot="10800000">
                <a:off x="7820227" y="3212217"/>
                <a:ext cx="692320" cy="24116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9867780" y="5045927"/>
              <a:ext cx="718499" cy="880843"/>
              <a:chOff x="7800964" y="2176528"/>
              <a:chExt cx="711583" cy="579390"/>
            </a:xfrm>
            <a:grpFill/>
          </p:grpSpPr>
          <p:cxnSp>
            <p:nvCxnSpPr>
              <p:cNvPr id="64" name="직선 화살표 연결선 63"/>
              <p:cNvCxnSpPr/>
              <p:nvPr/>
            </p:nvCxnSpPr>
            <p:spPr>
              <a:xfrm rot="10800000" flipV="1">
                <a:off x="7800964" y="2492940"/>
                <a:ext cx="711583" cy="26297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/>
              <p:nvPr/>
            </p:nvCxnSpPr>
            <p:spPr>
              <a:xfrm rot="10800000">
                <a:off x="7800964" y="2176528"/>
                <a:ext cx="711583" cy="31641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순서도: 처리 69"/>
            <p:cNvSpPr/>
            <p:nvPr/>
          </p:nvSpPr>
          <p:spPr>
            <a:xfrm>
              <a:off x="6495069" y="3040492"/>
              <a:ext cx="886720" cy="425964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미국 금리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↑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미국경제호황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71" name="순서도: 처리 70"/>
            <p:cNvSpPr/>
            <p:nvPr/>
          </p:nvSpPr>
          <p:spPr>
            <a:xfrm>
              <a:off x="6495069" y="3661097"/>
              <a:ext cx="886720" cy="254033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한국 무역 적자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72" name="순서도: 처리 71"/>
            <p:cNvSpPr/>
            <p:nvPr/>
          </p:nvSpPr>
          <p:spPr>
            <a:xfrm>
              <a:off x="6495069" y="6125358"/>
              <a:ext cx="886720" cy="254033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한국 무역 흑자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73" name="순서도: 처리 72"/>
            <p:cNvSpPr/>
            <p:nvPr/>
          </p:nvSpPr>
          <p:spPr>
            <a:xfrm>
              <a:off x="6495069" y="4491321"/>
              <a:ext cx="886720" cy="481977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한국 금리 ↑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or</a:t>
              </a:r>
              <a:r>
                <a:rPr lang="ko-KR" altLang="en-US" sz="800" smtClean="0">
                  <a:solidFill>
                    <a:schemeClr val="tx1"/>
                  </a:solidFill>
                </a:rPr>
                <a:t> 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한국 경제 성장</a:t>
              </a:r>
              <a:endParaRPr lang="en-US" altLang="ko-KR" sz="800" smtClean="0">
                <a:solidFill>
                  <a:schemeClr val="tx1"/>
                </a:solidFill>
              </a:endParaRPr>
            </a:p>
          </p:txBody>
        </p:sp>
        <p:sp>
          <p:nvSpPr>
            <p:cNvPr id="74" name="순서도: 처리 73"/>
            <p:cNvSpPr/>
            <p:nvPr/>
          </p:nvSpPr>
          <p:spPr>
            <a:xfrm>
              <a:off x="6465457" y="1964940"/>
              <a:ext cx="886720" cy="48252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한국 금리↓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of</a:t>
              </a: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한국경제 휘청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5" name="순서도: 처리 74"/>
            <p:cNvSpPr/>
            <p:nvPr/>
          </p:nvSpPr>
          <p:spPr>
            <a:xfrm>
              <a:off x="6495069" y="5511889"/>
              <a:ext cx="886720" cy="441625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미국 금리</a:t>
              </a:r>
              <a:r>
                <a:rPr lang="en-US" altLang="ko-KR" sz="800">
                  <a:solidFill>
                    <a:schemeClr val="tx1"/>
                  </a:solidFill>
                </a:rPr>
                <a:t> </a:t>
              </a:r>
              <a:r>
                <a:rPr lang="ko-KR" altLang="en-US" sz="800">
                  <a:solidFill>
                    <a:schemeClr val="tx1"/>
                  </a:solidFill>
                </a:rPr>
                <a:t>↓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of</a:t>
              </a: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미국경제 휘청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/>
            <p:cNvCxnSpPr>
              <a:stCxn id="26" idx="1"/>
            </p:cNvCxnSpPr>
            <p:nvPr/>
          </p:nvCxnSpPr>
          <p:spPr>
            <a:xfrm flipH="1" flipV="1">
              <a:off x="7388984" y="4679970"/>
              <a:ext cx="312717" cy="109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 flipV="1">
              <a:off x="7416514" y="5710755"/>
              <a:ext cx="312717" cy="109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H="1" flipV="1">
              <a:off x="7390391" y="6260344"/>
              <a:ext cx="312717" cy="109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 flipV="1">
              <a:off x="7381789" y="3813003"/>
              <a:ext cx="312717" cy="109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H="1" flipV="1">
              <a:off x="7379258" y="3223508"/>
              <a:ext cx="312717" cy="109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 flipV="1">
              <a:off x="7388984" y="2198655"/>
              <a:ext cx="312717" cy="109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271938" y="1934170"/>
            <a:ext cx="5901446" cy="2197169"/>
            <a:chOff x="280906" y="1986714"/>
            <a:chExt cx="5901446" cy="2197169"/>
          </a:xfrm>
          <a:solidFill>
            <a:srgbClr val="99CCFF"/>
          </a:solidFill>
        </p:grpSpPr>
        <p:sp>
          <p:nvSpPr>
            <p:cNvPr id="88" name="순서도: 처리 87"/>
            <p:cNvSpPr/>
            <p:nvPr/>
          </p:nvSpPr>
          <p:spPr>
            <a:xfrm>
              <a:off x="280906" y="2619079"/>
              <a:ext cx="1527166" cy="255575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환율↑ </a:t>
              </a:r>
              <a:r>
                <a:rPr lang="en-US" altLang="ko-KR" sz="800">
                  <a:solidFill>
                    <a:schemeClr val="tx1"/>
                  </a:solidFill>
                </a:rPr>
                <a:t> </a:t>
              </a:r>
              <a:r>
                <a:rPr lang="ko-KR" altLang="en-US" sz="800">
                  <a:solidFill>
                    <a:schemeClr val="tx1"/>
                  </a:solidFill>
                </a:rPr>
                <a:t> ￦</a:t>
              </a:r>
              <a:r>
                <a:rPr lang="ko-KR" altLang="en-US" sz="500">
                  <a:solidFill>
                    <a:schemeClr val="tx1"/>
                  </a:solidFill>
                </a:rPr>
                <a:t>↓</a:t>
              </a:r>
              <a:r>
                <a:rPr lang="ko-KR" altLang="en-US" sz="800">
                  <a:solidFill>
                    <a:schemeClr val="tx1"/>
                  </a:solidFill>
                </a:rPr>
                <a:t> </a:t>
              </a:r>
              <a:r>
                <a:rPr lang="en-US" altLang="ko-KR" sz="800">
                  <a:solidFill>
                    <a:schemeClr val="tx1"/>
                  </a:solidFill>
                </a:rPr>
                <a:t>/ $</a:t>
              </a:r>
              <a:r>
                <a:rPr lang="ko-KR" altLang="en-US" sz="500">
                  <a:solidFill>
                    <a:schemeClr val="tx1"/>
                  </a:solidFill>
                </a:rPr>
                <a:t>↑</a:t>
              </a:r>
              <a:r>
                <a:rPr lang="en-US" altLang="ko-KR" sz="800">
                  <a:solidFill>
                    <a:schemeClr val="tx1"/>
                  </a:solidFill>
                </a:rPr>
                <a:t> :   </a:t>
              </a:r>
              <a:r>
                <a:rPr lang="ko-KR" altLang="en-US" sz="800">
                  <a:solidFill>
                    <a:schemeClr val="tx1"/>
                  </a:solidFill>
                </a:rPr>
                <a:t>↑</a:t>
              </a:r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 flipH="1">
              <a:off x="1827523" y="2756543"/>
              <a:ext cx="544782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H="1">
              <a:off x="1827523" y="2080720"/>
              <a:ext cx="544782" cy="66614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H="1" flipV="1">
              <a:off x="1815267" y="2767323"/>
              <a:ext cx="557038" cy="57829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순서도: 처리 111"/>
            <p:cNvSpPr/>
            <p:nvPr/>
          </p:nvSpPr>
          <p:spPr>
            <a:xfrm>
              <a:off x="2372305" y="1986714"/>
              <a:ext cx="2825198" cy="27987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수출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good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ㅋㅋ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$1</a:t>
              </a:r>
              <a:r>
                <a:rPr lang="ko-KR" altLang="en-US" sz="800" smtClean="0">
                  <a:solidFill>
                    <a:schemeClr val="tx1"/>
                  </a:solidFill>
                </a:rPr>
                <a:t>팔으면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￦2000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이나 받음 개꿀ㅋㅋ 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13" name="순서도: 처리 112"/>
            <p:cNvSpPr/>
            <p:nvPr/>
          </p:nvSpPr>
          <p:spPr>
            <a:xfrm>
              <a:off x="2433062" y="2543031"/>
              <a:ext cx="2073172" cy="322662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수입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원자재</a:t>
              </a:r>
              <a:r>
                <a:rPr lang="en-US" altLang="ko-KR" sz="80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smtClean="0">
                  <a:solidFill>
                    <a:schemeClr val="tx1"/>
                  </a:solidFill>
                </a:rPr>
                <a:t>물가 비싸짐 ㅠ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</a:rPr>
                <a:t>비용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infla</a:t>
              </a:r>
            </a:p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$1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물건을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￦2000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씩이나 주고 사야함ㅠ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14" name="순서도: 처리 113"/>
            <p:cNvSpPr/>
            <p:nvPr/>
          </p:nvSpPr>
          <p:spPr>
            <a:xfrm>
              <a:off x="2269962" y="3106853"/>
              <a:ext cx="3667027" cy="543587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외국인 돈 들고 도망감ㅠㅠ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자본유출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외국인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say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야 늦으면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￦2000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씩이나 줘야 겨우</a:t>
              </a:r>
              <a:r>
                <a:rPr lang="en-US" altLang="ko-KR" sz="800" smtClean="0">
                  <a:solidFill>
                    <a:schemeClr val="tx1"/>
                  </a:solidFill>
                </a:rPr>
                <a:t>$1</a:t>
              </a:r>
              <a:r>
                <a:rPr lang="ko-KR" altLang="en-US" sz="800" smtClean="0">
                  <a:solidFill>
                    <a:schemeClr val="tx1"/>
                  </a:solidFill>
                </a:rPr>
                <a:t>받고 한국 빠져나갈수 있어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그 전에 조금이라도 더 빨리 도망가자</a:t>
              </a:r>
              <a:r>
                <a:rPr lang="en-US" altLang="ko-KR" sz="800" smtClean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121" name="순서도: 처리 120"/>
            <p:cNvSpPr/>
            <p:nvPr/>
          </p:nvSpPr>
          <p:spPr>
            <a:xfrm>
              <a:off x="280906" y="3707419"/>
              <a:ext cx="5901446" cy="476464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Cf.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환율이 너무 갑자기 급등하면 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정부가 외환보유고 풀어서 달러 팔고 원화 매입해서 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환율 내리려고함</a:t>
              </a:r>
              <a:r>
                <a:rPr lang="en-US" altLang="ko-KR" sz="80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재수없으면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IMF</a:t>
              </a:r>
              <a:r>
                <a:rPr lang="ko-KR" altLang="en-US" sz="800" smtClean="0">
                  <a:solidFill>
                    <a:schemeClr val="tx1"/>
                  </a:solidFill>
                </a:rPr>
                <a:t>불러야할수도</a:t>
              </a:r>
              <a:r>
                <a:rPr lang="en-US" altLang="ko-KR" sz="800" smtClean="0">
                  <a:solidFill>
                    <a:schemeClr val="tx1"/>
                  </a:solidFill>
                </a:rPr>
                <a:t>..</a:t>
              </a:r>
              <a:r>
                <a:rPr lang="ko-KR" altLang="en-US" sz="800" smtClean="0">
                  <a:solidFill>
                    <a:schemeClr val="tx1"/>
                  </a:solidFill>
                </a:rPr>
                <a:t>ㅠ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245637" y="4405333"/>
            <a:ext cx="5901446" cy="2271535"/>
            <a:chOff x="245637" y="4405333"/>
            <a:chExt cx="5901446" cy="2271535"/>
          </a:xfrm>
          <a:solidFill>
            <a:srgbClr val="99CCFF"/>
          </a:solidFill>
        </p:grpSpPr>
        <p:grpSp>
          <p:nvGrpSpPr>
            <p:cNvPr id="118" name="그룹 117"/>
            <p:cNvGrpSpPr/>
            <p:nvPr/>
          </p:nvGrpSpPr>
          <p:grpSpPr>
            <a:xfrm>
              <a:off x="341015" y="4405333"/>
              <a:ext cx="4947010" cy="1762223"/>
              <a:chOff x="800409" y="4562864"/>
              <a:chExt cx="4947010" cy="1762223"/>
            </a:xfrm>
            <a:grpFill/>
          </p:grpSpPr>
          <p:sp>
            <p:nvSpPr>
              <p:cNvPr id="89" name="순서도: 처리 88"/>
              <p:cNvSpPr/>
              <p:nvPr/>
            </p:nvSpPr>
            <p:spPr>
              <a:xfrm>
                <a:off x="800409" y="5147927"/>
                <a:ext cx="1527166" cy="255575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</a:rPr>
                  <a:t>환율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 ↓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 ￦</a:t>
                </a:r>
                <a:r>
                  <a:rPr lang="ko-KR" altLang="en-US" sz="600" smtClean="0">
                    <a:solidFill>
                      <a:schemeClr val="tx1"/>
                    </a:solidFill>
                  </a:rPr>
                  <a:t>↑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>
                    <a:solidFill>
                      <a:schemeClr val="tx1"/>
                    </a:solidFill>
                  </a:rPr>
                  <a:t>/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$</a:t>
                </a:r>
                <a:r>
                  <a:rPr lang="ko-KR" altLang="en-US" sz="600" smtClean="0">
                    <a:solidFill>
                      <a:schemeClr val="tx1"/>
                    </a:solidFill>
                  </a:rPr>
                  <a:t>↓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↓</a:t>
                </a:r>
              </a:p>
            </p:txBody>
          </p:sp>
          <p:cxnSp>
            <p:nvCxnSpPr>
              <p:cNvPr id="99" name="직선 화살표 연결선 98"/>
              <p:cNvCxnSpPr/>
              <p:nvPr/>
            </p:nvCxnSpPr>
            <p:spPr>
              <a:xfrm flipH="1">
                <a:off x="2347025" y="5282564"/>
                <a:ext cx="544782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/>
              <p:nvPr/>
            </p:nvCxnSpPr>
            <p:spPr>
              <a:xfrm flipH="1">
                <a:off x="2347026" y="4679970"/>
                <a:ext cx="507944" cy="592917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 flipH="1" flipV="1">
                <a:off x="2327575" y="5279185"/>
                <a:ext cx="527395" cy="68863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순서도: 처리 114"/>
              <p:cNvSpPr/>
              <p:nvPr/>
            </p:nvSpPr>
            <p:spPr>
              <a:xfrm>
                <a:off x="2915726" y="4562864"/>
                <a:ext cx="2429271" cy="316854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</a:rPr>
                  <a:t>수출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bad 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ㅠㅠ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$1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팔아도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￦1000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밖에 못 받아ㅠ 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순서도: 처리 115"/>
              <p:cNvSpPr/>
              <p:nvPr/>
            </p:nvSpPr>
            <p:spPr>
              <a:xfrm>
                <a:off x="2909230" y="5081842"/>
                <a:ext cx="2838189" cy="38209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</a:rPr>
                  <a:t>수입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원자재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물가 하락 ㅠ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국내 물가 안정에 기여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￦1000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으로도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$1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미국물건 살수 있네 개꿀ㅋ 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순서도: 처리 116"/>
              <p:cNvSpPr/>
              <p:nvPr/>
            </p:nvSpPr>
            <p:spPr>
              <a:xfrm>
                <a:off x="2923384" y="5534282"/>
                <a:ext cx="2545347" cy="790805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</a:rPr>
                  <a:t>외국인 달려듬 호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~^^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자본유입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</a:rPr>
                  <a:t>외국인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say $1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로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￦1000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밖에 못 사기 전에 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</a:rPr>
                  <a:t>지금 빨리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￦2000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으로 환전해서 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</a:rPr>
                  <a:t>한국에 투자하자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$1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로 더 세게 투자해야지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!! 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가즈아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!</a:t>
                </a: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주의 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한국 자산에 버블낄수도</a:t>
                </a:r>
                <a:r>
                  <a:rPr lang="en-US" altLang="ko-KR" sz="800" smtClean="0">
                    <a:solidFill>
                      <a:schemeClr val="tx1"/>
                    </a:solidFill>
                  </a:rPr>
                  <a:t>..</a:t>
                </a:r>
              </a:p>
            </p:txBody>
          </p:sp>
        </p:grpSp>
        <p:sp>
          <p:nvSpPr>
            <p:cNvPr id="122" name="순서도: 처리 121"/>
            <p:cNvSpPr/>
            <p:nvPr/>
          </p:nvSpPr>
          <p:spPr>
            <a:xfrm>
              <a:off x="245637" y="6200404"/>
              <a:ext cx="5901446" cy="476464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Cf.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환율이 너무 갑자기 급락하면 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정부가 외환보유고 풀어서 원화 팔고 달러 사서 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환율 올리려고함</a:t>
              </a:r>
              <a:r>
                <a:rPr lang="en-US" altLang="ko-KR" sz="80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외환보유고 두둑해짐</a:t>
              </a:r>
              <a:r>
                <a:rPr lang="en-US" altLang="ko-KR" sz="800" smtClean="0">
                  <a:solidFill>
                    <a:schemeClr val="tx1"/>
                  </a:solidFill>
                </a:rPr>
                <a:t>.</a:t>
              </a:r>
              <a:r>
                <a:rPr lang="ko-KR" altLang="en-US" sz="800" smtClean="0">
                  <a:solidFill>
                    <a:schemeClr val="tx1"/>
                  </a:solidFill>
                </a:rPr>
                <a:t>ㅠ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7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284912" y="371475"/>
            <a:ext cx="5611813" cy="2752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89077" y="568197"/>
            <a:ext cx="11266802" cy="2335785"/>
            <a:chOff x="754253" y="2656839"/>
            <a:chExt cx="8443977" cy="1750569"/>
          </a:xfrm>
        </p:grpSpPr>
        <p:sp>
          <p:nvSpPr>
            <p:cNvPr id="5" name="타원 4"/>
            <p:cNvSpPr/>
            <p:nvPr/>
          </p:nvSpPr>
          <p:spPr>
            <a:xfrm>
              <a:off x="754253" y="2656839"/>
              <a:ext cx="1750569" cy="17505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</a:rPr>
                <a:t>금리</a:t>
              </a:r>
              <a:endParaRPr lang="en-US" altLang="ko-KR" sz="2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(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이자율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sz="2000">
                  <a:solidFill>
                    <a:schemeClr val="tx1"/>
                  </a:solidFill>
                </a:rPr>
                <a:t>↓</a:t>
              </a:r>
              <a:endParaRPr lang="en-US" altLang="ko-KR" sz="200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985389" y="2656839"/>
              <a:ext cx="1750569" cy="17505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</a:rPr>
                <a:t>통화량</a:t>
              </a:r>
              <a:endParaRPr lang="en-US" altLang="ko-KR" sz="2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(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유동성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sz="2000" smtClean="0">
                  <a:solidFill>
                    <a:schemeClr val="tx1"/>
                  </a:solidFill>
                </a:rPr>
                <a:t>↑</a:t>
              </a:r>
              <a:endParaRPr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216525" y="2656839"/>
              <a:ext cx="1750569" cy="17505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err="1" smtClean="0">
                  <a:solidFill>
                    <a:schemeClr val="tx1"/>
                  </a:solidFill>
                </a:rPr>
                <a:t>현금가치</a:t>
              </a:r>
              <a:endParaRPr lang="en-US" altLang="ko-KR" sz="20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000">
                  <a:solidFill>
                    <a:schemeClr val="tx1"/>
                  </a:solidFill>
                </a:rPr>
                <a:t>↓</a:t>
              </a:r>
              <a:endParaRPr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447661" y="2656839"/>
              <a:ext cx="1750569" cy="17505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err="1" smtClean="0">
                  <a:solidFill>
                    <a:schemeClr val="tx1"/>
                  </a:solidFill>
                </a:rPr>
                <a:t>실물가치</a:t>
              </a:r>
              <a:endParaRPr lang="en-US" altLang="ko-KR" sz="2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(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가격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sz="2000" smtClean="0">
                  <a:solidFill>
                    <a:schemeClr val="tx1"/>
                  </a:solidFill>
                </a:rPr>
                <a:t>↑</a:t>
              </a:r>
              <a:endParaRPr lang="en-US" altLang="ko-KR" sz="2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#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인플레이션</a:t>
              </a:r>
              <a:endParaRPr lang="en-US" altLang="ko-KR" sz="20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07429" y="3199855"/>
            <a:ext cx="6648450" cy="3431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물가</a:t>
            </a:r>
            <a:endParaRPr lang="en-US" altLang="ko-KR" sz="3000" smtClean="0"/>
          </a:p>
          <a:p>
            <a:pPr algn="ctr"/>
            <a:r>
              <a:rPr lang="ko-KR" altLang="en-US" sz="1500" smtClean="0"/>
              <a:t>인플레이션 종류</a:t>
            </a:r>
            <a:endParaRPr lang="en-US" altLang="ko-KR" sz="1500" smtClean="0"/>
          </a:p>
          <a:p>
            <a:pPr algn="ctr"/>
            <a:endParaRPr lang="en-US" altLang="ko-KR" sz="1500" smtClean="0"/>
          </a:p>
          <a:p>
            <a:pPr marL="228600" indent="-228600">
              <a:buAutoNum type="arabicPeriod"/>
            </a:pPr>
            <a:r>
              <a:rPr lang="ko-KR" altLang="en-US" sz="1000" smtClean="0"/>
              <a:t>수요 </a:t>
            </a:r>
            <a:r>
              <a:rPr lang="en-US" altLang="ko-KR" sz="1000" smtClean="0"/>
              <a:t>inflation : </a:t>
            </a:r>
            <a:r>
              <a:rPr lang="ko-KR" altLang="en-US" sz="1000" smtClean="0"/>
              <a:t>경기↑ </a:t>
            </a:r>
            <a:r>
              <a:rPr lang="en-US" altLang="ko-KR" sz="1000" smtClean="0"/>
              <a:t>~ </a:t>
            </a:r>
            <a:r>
              <a:rPr lang="ko-KR" altLang="en-US" sz="1000" smtClean="0"/>
              <a:t>가처분소득↑ </a:t>
            </a:r>
            <a:r>
              <a:rPr lang="en-US" altLang="ko-KR" sz="1000" smtClean="0"/>
              <a:t>~ </a:t>
            </a:r>
            <a:r>
              <a:rPr lang="ko-KR" altLang="en-US" sz="1000" err="1" smtClean="0"/>
              <a:t>상품수요</a:t>
            </a:r>
            <a:r>
              <a:rPr lang="ko-KR" altLang="en-US" sz="1000" smtClean="0"/>
              <a:t>↑ </a:t>
            </a:r>
            <a:r>
              <a:rPr lang="en-US" altLang="ko-KR" sz="1000" smtClean="0"/>
              <a:t>~ </a:t>
            </a:r>
            <a:r>
              <a:rPr lang="ko-KR" altLang="en-US" sz="1000" smtClean="0"/>
              <a:t>물가↑</a:t>
            </a:r>
            <a:endParaRPr lang="en-US" altLang="ko-KR" sz="1000" smtClean="0"/>
          </a:p>
          <a:p>
            <a:endParaRPr lang="en-US" altLang="ko-KR" sz="1000"/>
          </a:p>
          <a:p>
            <a:endParaRPr lang="en-US" altLang="ko-KR" sz="1000" smtClean="0"/>
          </a:p>
          <a:p>
            <a:endParaRPr lang="en-US" altLang="ko-KR" sz="1000"/>
          </a:p>
          <a:p>
            <a:endParaRPr lang="en-US" altLang="ko-KR" sz="1000" smtClean="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비용 </a:t>
            </a:r>
            <a:r>
              <a:rPr lang="en-US" altLang="ko-KR" sz="1000" smtClean="0"/>
              <a:t>inflation : </a:t>
            </a:r>
            <a:r>
              <a:rPr lang="ko-KR" altLang="en-US" sz="1000" smtClean="0"/>
              <a:t>생산비용↑</a:t>
            </a:r>
            <a:r>
              <a:rPr lang="en-US" altLang="ko-KR" sz="1000" smtClean="0"/>
              <a:t> ~ </a:t>
            </a:r>
            <a:r>
              <a:rPr lang="ko-KR" altLang="en-US" sz="1000" smtClean="0"/>
              <a:t>물가↑</a:t>
            </a:r>
            <a:r>
              <a:rPr lang="en-US" altLang="ko-KR" sz="1000" smtClean="0"/>
              <a:t> ~ </a:t>
            </a:r>
            <a:r>
              <a:rPr lang="ko-KR" altLang="en-US" sz="1000" smtClean="0"/>
              <a:t>경기↓</a:t>
            </a:r>
            <a:r>
              <a:rPr lang="en-US" altLang="ko-KR" sz="1000" smtClean="0"/>
              <a:t> #stagflation</a:t>
            </a:r>
          </a:p>
          <a:p>
            <a:r>
              <a:rPr lang="en-US" altLang="ko-KR" sz="700" smtClean="0"/>
              <a:t>                                   ex. </a:t>
            </a:r>
            <a:r>
              <a:rPr lang="ko-KR" altLang="en-US" sz="700" smtClean="0"/>
              <a:t>유가↑</a:t>
            </a:r>
            <a:endParaRPr lang="en-US" altLang="ko-KR" sz="700"/>
          </a:p>
          <a:p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                                                                   ~ </a:t>
            </a:r>
            <a:r>
              <a:rPr lang="ko-KR" altLang="en-US" sz="1000" err="1"/>
              <a:t>현금가치</a:t>
            </a:r>
            <a:r>
              <a:rPr lang="ko-KR" altLang="en-US" sz="1000"/>
              <a:t>↓ </a:t>
            </a:r>
            <a:r>
              <a:rPr lang="en-US" altLang="ko-KR" sz="1000"/>
              <a:t>~ </a:t>
            </a:r>
            <a:r>
              <a:rPr lang="ko-KR" altLang="en-US" sz="1000"/>
              <a:t>물가</a:t>
            </a:r>
            <a:r>
              <a:rPr lang="ko-KR" altLang="en-US" sz="1000" smtClean="0"/>
              <a:t>↑</a:t>
            </a:r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통화량 증가에 따른 인플레이션 </a:t>
            </a:r>
            <a:r>
              <a:rPr lang="en-US" altLang="ko-KR" sz="1000" smtClean="0"/>
              <a:t>:</a:t>
            </a:r>
            <a:r>
              <a:rPr lang="ko-KR" altLang="en-US" sz="1000"/>
              <a:t> 통화량</a:t>
            </a:r>
            <a:r>
              <a:rPr lang="ko-KR" altLang="en-US" sz="1000" smtClean="0"/>
              <a:t>↑</a:t>
            </a:r>
            <a:r>
              <a:rPr lang="en-US" altLang="ko-KR" sz="1000" smtClean="0"/>
              <a:t>	                                                             #hyperinflation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r>
              <a:rPr lang="en-US" altLang="ko-KR" sz="1000" smtClean="0"/>
              <a:t>		</a:t>
            </a:r>
            <a:r>
              <a:rPr lang="en-US" altLang="ko-KR" sz="1000"/>
              <a:t> </a:t>
            </a:r>
            <a:r>
              <a:rPr lang="en-US" altLang="ko-KR" sz="1000" smtClean="0"/>
              <a:t>                             ~ </a:t>
            </a:r>
            <a:r>
              <a:rPr lang="ko-KR" altLang="en-US" sz="1000" err="1" smtClean="0"/>
              <a:t>상품수요</a:t>
            </a:r>
            <a:r>
              <a:rPr lang="ko-KR" altLang="en-US" sz="1000" smtClean="0"/>
              <a:t>↑ </a:t>
            </a:r>
            <a:r>
              <a:rPr lang="en-US" altLang="ko-KR" sz="1000" smtClean="0"/>
              <a:t>~ </a:t>
            </a:r>
            <a:r>
              <a:rPr lang="ko-KR" altLang="en-US" sz="1000" smtClean="0"/>
              <a:t>물가↑ </a:t>
            </a:r>
            <a:r>
              <a:rPr lang="en-US" altLang="ko-KR" sz="1000" smtClean="0"/>
              <a:t>#</a:t>
            </a:r>
            <a:r>
              <a:rPr lang="ko-KR" altLang="en-US" sz="1000" smtClean="0"/>
              <a:t>수요 </a:t>
            </a:r>
            <a:r>
              <a:rPr lang="en-US" altLang="ko-KR" sz="1000" smtClean="0"/>
              <a:t>inflation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906251" y="6196077"/>
            <a:ext cx="362636" cy="301588"/>
            <a:chOff x="5801870" y="5882385"/>
            <a:chExt cx="122682" cy="43000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801870" y="5882385"/>
              <a:ext cx="122682" cy="2190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801870" y="6101438"/>
              <a:ext cx="122681" cy="2109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934" y="3484549"/>
            <a:ext cx="497226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돈 푸는 방법</a:t>
            </a:r>
            <a:r>
              <a:rPr lang="en-US" altLang="ko-KR" smtClean="0"/>
              <a:t>(</a:t>
            </a:r>
            <a:r>
              <a:rPr lang="ko-KR" altLang="en-US" smtClean="0"/>
              <a:t>통화량 늘리는 법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중앙은행이 </a:t>
            </a:r>
            <a:r>
              <a:rPr lang="en-US" altLang="ko-KR" smtClean="0"/>
              <a:t>#</a:t>
            </a:r>
            <a:r>
              <a:rPr lang="ko-KR" altLang="en-US" smtClean="0"/>
              <a:t>통화정책</a:t>
            </a:r>
            <a:r>
              <a:rPr lang="en-US" altLang="ko-KR" smtClean="0"/>
              <a:t>(=</a:t>
            </a:r>
            <a:r>
              <a:rPr lang="ko-KR" altLang="en-US" smtClean="0"/>
              <a:t>통화량 관리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smtClean="0"/>
              <a:t>#for</a:t>
            </a:r>
            <a:r>
              <a:rPr lang="ko-KR" altLang="en-US" smtClean="0"/>
              <a:t>물가안정</a:t>
            </a:r>
            <a:endParaRPr lang="en-US" altLang="ko-KR" smtClean="0"/>
          </a:p>
          <a:p>
            <a:r>
              <a:rPr lang="en-US" altLang="ko-KR" sz="1500" smtClean="0"/>
              <a:t>1. </a:t>
            </a:r>
            <a:r>
              <a:rPr lang="ko-KR" altLang="en-US" sz="1500" smtClean="0"/>
              <a:t>금리↓ </a:t>
            </a:r>
            <a:r>
              <a:rPr lang="en-US" altLang="ko-KR" sz="1500" smtClean="0"/>
              <a:t>~ </a:t>
            </a:r>
            <a:r>
              <a:rPr lang="ko-KR" altLang="en-US" sz="1500" smtClean="0"/>
              <a:t>통화량↑</a:t>
            </a:r>
            <a:endParaRPr lang="en-US" altLang="ko-KR" sz="1500" smtClean="0"/>
          </a:p>
          <a:p>
            <a:r>
              <a:rPr lang="en-US" altLang="ko-KR" sz="1500" smtClean="0"/>
              <a:t>2. </a:t>
            </a:r>
            <a:r>
              <a:rPr lang="ko-KR" altLang="en-US" sz="1500" smtClean="0"/>
              <a:t>화폐발행</a:t>
            </a:r>
            <a:r>
              <a:rPr lang="en-US" altLang="ko-KR" sz="1500" smtClean="0"/>
              <a:t>(</a:t>
            </a:r>
            <a:r>
              <a:rPr lang="ko-KR" altLang="en-US" sz="1500" smtClean="0"/>
              <a:t>양적완화</a:t>
            </a:r>
            <a:r>
              <a:rPr lang="en-US" altLang="ko-KR" sz="1500" smtClean="0"/>
              <a:t>)</a:t>
            </a:r>
            <a:r>
              <a:rPr lang="ko-KR" altLang="en-US" sz="1500" smtClean="0"/>
              <a:t> </a:t>
            </a:r>
            <a:r>
              <a:rPr lang="en-US" altLang="ko-KR" sz="1500"/>
              <a:t>~ </a:t>
            </a:r>
            <a:r>
              <a:rPr lang="ko-KR" altLang="en-US" sz="1500"/>
              <a:t>통화량↑</a:t>
            </a:r>
            <a:endParaRPr lang="en-US" altLang="ko-KR" sz="1500"/>
          </a:p>
          <a:p>
            <a:r>
              <a:rPr lang="en-US" altLang="ko-KR" sz="1500" smtClean="0"/>
              <a:t>*3. </a:t>
            </a:r>
            <a:r>
              <a:rPr lang="ko-KR" altLang="en-US" sz="1500" smtClean="0"/>
              <a:t>지급준비율↓ </a:t>
            </a:r>
            <a:r>
              <a:rPr lang="en-US" altLang="ko-KR" sz="1500" smtClean="0"/>
              <a:t>~ </a:t>
            </a:r>
            <a:r>
              <a:rPr lang="ko-KR" altLang="en-US" sz="1500" smtClean="0"/>
              <a:t>통화량↑</a:t>
            </a:r>
            <a:endParaRPr lang="en-US" altLang="ko-KR" sz="1500" smtClean="0"/>
          </a:p>
          <a:p>
            <a:r>
              <a:rPr lang="en-US" altLang="ko-KR" sz="1500"/>
              <a:t>*</a:t>
            </a:r>
            <a:r>
              <a:rPr lang="en-US" altLang="ko-KR" sz="1500" smtClean="0"/>
              <a:t>4. </a:t>
            </a:r>
            <a:r>
              <a:rPr lang="ko-KR" altLang="en-US" sz="1500" smtClean="0"/>
              <a:t>재할인율↓ </a:t>
            </a:r>
            <a:r>
              <a:rPr lang="en-US" altLang="ko-KR" sz="1500" smtClean="0"/>
              <a:t>~ </a:t>
            </a:r>
            <a:r>
              <a:rPr lang="ko-KR" altLang="en-US" sz="1500" smtClean="0"/>
              <a:t>통화량↑</a:t>
            </a:r>
            <a:endParaRPr lang="en-US" altLang="ko-KR" sz="1500" smtClean="0"/>
          </a:p>
          <a:p>
            <a:endParaRPr lang="en-US" altLang="ko-KR" sz="1500"/>
          </a:p>
          <a:p>
            <a:r>
              <a:rPr lang="ko-KR" altLang="en-US" smtClean="0"/>
              <a:t>정부가 </a:t>
            </a:r>
            <a:r>
              <a:rPr lang="en-US" altLang="ko-KR" smtClean="0"/>
              <a:t>#</a:t>
            </a:r>
            <a:r>
              <a:rPr lang="ko-KR" altLang="en-US" smtClean="0"/>
              <a:t>재정정책 </a:t>
            </a:r>
            <a:r>
              <a:rPr lang="en-US" altLang="ko-KR" smtClean="0"/>
              <a:t>#for </a:t>
            </a:r>
            <a:r>
              <a:rPr lang="ko-KR" altLang="en-US" smtClean="0"/>
              <a:t>경제성장</a:t>
            </a:r>
            <a:endParaRPr lang="en-US" altLang="ko-KR" smtClean="0"/>
          </a:p>
          <a:p>
            <a:r>
              <a:rPr lang="en-US" altLang="ko-KR" sz="1500" smtClean="0"/>
              <a:t>5. </a:t>
            </a:r>
            <a:r>
              <a:rPr lang="ko-KR" altLang="en-US" sz="1500" smtClean="0"/>
              <a:t>적자재정</a:t>
            </a:r>
            <a:r>
              <a:rPr lang="en-US" altLang="ko-KR" sz="1500" smtClean="0"/>
              <a:t>(</a:t>
            </a:r>
            <a:r>
              <a:rPr lang="ko-KR" altLang="en-US" sz="1500" smtClean="0"/>
              <a:t>세입</a:t>
            </a:r>
            <a:r>
              <a:rPr lang="en-US" altLang="ko-KR" sz="1500" smtClean="0"/>
              <a:t>&lt;</a:t>
            </a:r>
            <a:r>
              <a:rPr lang="ko-KR" altLang="en-US" sz="1500" smtClean="0"/>
              <a:t>세출</a:t>
            </a:r>
            <a:r>
              <a:rPr lang="en-US" altLang="ko-KR" sz="1500" smtClean="0"/>
              <a:t>) ~ </a:t>
            </a:r>
            <a:r>
              <a:rPr lang="ko-KR" altLang="en-US" sz="1500" smtClean="0"/>
              <a:t>통화량↑</a:t>
            </a:r>
            <a:endParaRPr lang="en-US" altLang="ko-KR" sz="1500"/>
          </a:p>
        </p:txBody>
      </p:sp>
      <p:sp>
        <p:nvSpPr>
          <p:cNvPr id="22" name="TextBox 21"/>
          <p:cNvSpPr txBox="1"/>
          <p:nvPr/>
        </p:nvSpPr>
        <p:spPr>
          <a:xfrm>
            <a:off x="2980308" y="1526137"/>
            <a:ext cx="324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~</a:t>
            </a:r>
            <a:endParaRPr lang="ko-KR" altLang="en-US" sz="2500"/>
          </a:p>
        </p:txBody>
      </p:sp>
      <p:sp>
        <p:nvSpPr>
          <p:cNvPr id="23" name="TextBox 22"/>
          <p:cNvSpPr txBox="1"/>
          <p:nvPr/>
        </p:nvSpPr>
        <p:spPr>
          <a:xfrm>
            <a:off x="5960044" y="1526137"/>
            <a:ext cx="324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~</a:t>
            </a:r>
            <a:endParaRPr lang="ko-KR" altLang="en-US" sz="2500"/>
          </a:p>
        </p:txBody>
      </p:sp>
      <p:sp>
        <p:nvSpPr>
          <p:cNvPr id="24" name="TextBox 23"/>
          <p:cNvSpPr txBox="1"/>
          <p:nvPr/>
        </p:nvSpPr>
        <p:spPr>
          <a:xfrm>
            <a:off x="8937049" y="1526137"/>
            <a:ext cx="324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~</a:t>
            </a:r>
            <a:endParaRPr lang="ko-KR" altLang="en-US" sz="2500"/>
          </a:p>
        </p:txBody>
      </p:sp>
      <p:grpSp>
        <p:nvGrpSpPr>
          <p:cNvPr id="2" name="그룹 1"/>
          <p:cNvGrpSpPr/>
          <p:nvPr/>
        </p:nvGrpSpPr>
        <p:grpSpPr>
          <a:xfrm>
            <a:off x="9261917" y="3860515"/>
            <a:ext cx="863158" cy="1630250"/>
            <a:chOff x="9261917" y="3860515"/>
            <a:chExt cx="863158" cy="16302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9420094" y="3943350"/>
              <a:ext cx="0" cy="676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9420094" y="4619625"/>
              <a:ext cx="704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9620250" y="3943350"/>
              <a:ext cx="419100" cy="571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563035" y="3995738"/>
              <a:ext cx="406077" cy="433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9410503" y="4814490"/>
              <a:ext cx="0" cy="676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9410503" y="5490765"/>
              <a:ext cx="704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9553444" y="4866878"/>
              <a:ext cx="406077" cy="433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9563035" y="4896864"/>
              <a:ext cx="419100" cy="571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9431885" y="4777563"/>
              <a:ext cx="419100" cy="571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9675839" y="3860515"/>
              <a:ext cx="406077" cy="433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9261917" y="3973720"/>
              <a:ext cx="0" cy="3077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V="1">
              <a:off x="9261917" y="4915710"/>
              <a:ext cx="0" cy="3077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V="1">
              <a:off x="9908733" y="4241815"/>
              <a:ext cx="124739" cy="175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 flipV="1">
              <a:off x="9713377" y="4866879"/>
              <a:ext cx="187004" cy="166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38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7356" y="831088"/>
            <a:ext cx="442620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정부가 돈 </a:t>
            </a:r>
            <a:r>
              <a:rPr lang="ko-KR" altLang="en-US" sz="3000" err="1" smtClean="0"/>
              <a:t>땡기는</a:t>
            </a:r>
            <a:r>
              <a:rPr lang="ko-KR" altLang="en-US" sz="3000" smtClean="0"/>
              <a:t> 방법</a:t>
            </a:r>
            <a:endParaRPr lang="en-US" altLang="ko-KR" sz="3000" smtClean="0"/>
          </a:p>
          <a:p>
            <a:pPr marL="514350" indent="-514350" algn="ctr">
              <a:buAutoNum type="arabicPeriod"/>
            </a:pPr>
            <a:r>
              <a:rPr lang="ko-KR" altLang="en-US" sz="3000" smtClean="0"/>
              <a:t>세금</a:t>
            </a:r>
            <a:endParaRPr lang="en-US" altLang="ko-KR" sz="3000"/>
          </a:p>
          <a:p>
            <a:pPr algn="ctr"/>
            <a:r>
              <a:rPr lang="en-US" altLang="ko-KR" sz="3000" smtClean="0"/>
              <a:t>2. </a:t>
            </a:r>
            <a:r>
              <a:rPr lang="ko-KR" altLang="en-US" sz="3000" smtClean="0"/>
              <a:t>국채</a:t>
            </a:r>
            <a:endParaRPr lang="en-US" altLang="ko-KR" sz="3000" smtClean="0"/>
          </a:p>
          <a:p>
            <a:pPr algn="ctr"/>
            <a:r>
              <a:rPr lang="en-US" altLang="ko-KR" sz="3000" smtClean="0"/>
              <a:t>3. </a:t>
            </a:r>
            <a:r>
              <a:rPr lang="ko-KR" altLang="en-US" sz="3000" smtClean="0"/>
              <a:t>원조</a:t>
            </a:r>
            <a:endParaRPr lang="en-US" altLang="ko-KR" sz="300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6800" y="3183763"/>
            <a:ext cx="726757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000" smtClean="0"/>
              <a:t>GDP = </a:t>
            </a:r>
            <a:r>
              <a:rPr lang="ko-KR" altLang="en-US" sz="3000" smtClean="0"/>
              <a:t>소비 </a:t>
            </a:r>
            <a:r>
              <a:rPr lang="en-US" altLang="ko-KR" sz="3000" smtClean="0"/>
              <a:t>+ </a:t>
            </a:r>
            <a:r>
              <a:rPr lang="ko-KR" altLang="en-US" sz="3000" smtClean="0"/>
              <a:t>투자</a:t>
            </a:r>
            <a:endParaRPr lang="en-US" altLang="ko-KR" sz="3000" smtClean="0"/>
          </a:p>
          <a:p>
            <a:r>
              <a:rPr lang="en-US" altLang="ko-KR" sz="3000" smtClean="0"/>
              <a:t>       = </a:t>
            </a:r>
            <a:r>
              <a:rPr lang="ko-KR" altLang="en-US" sz="3000" smtClean="0"/>
              <a:t>개인</a:t>
            </a:r>
            <a:r>
              <a:rPr lang="en-US" altLang="ko-KR" sz="3000" smtClean="0"/>
              <a:t>+</a:t>
            </a:r>
            <a:r>
              <a:rPr lang="ko-KR" altLang="en-US" sz="3000" smtClean="0"/>
              <a:t>기업</a:t>
            </a:r>
            <a:r>
              <a:rPr lang="en-US" altLang="ko-KR" sz="3000" smtClean="0"/>
              <a:t>+</a:t>
            </a:r>
            <a:r>
              <a:rPr lang="ko-KR" altLang="en-US" sz="3000" smtClean="0"/>
              <a:t>정부</a:t>
            </a:r>
            <a:r>
              <a:rPr lang="en-US" altLang="ko-KR" sz="3000" smtClean="0"/>
              <a:t>+(</a:t>
            </a:r>
            <a:r>
              <a:rPr lang="ko-KR" altLang="en-US" sz="3000" smtClean="0"/>
              <a:t>수출</a:t>
            </a:r>
            <a:r>
              <a:rPr lang="en-US" altLang="ko-KR" sz="3000" smtClean="0"/>
              <a:t>-</a:t>
            </a:r>
            <a:r>
              <a:rPr lang="ko-KR" altLang="en-US" sz="3000" smtClean="0"/>
              <a:t>수입</a:t>
            </a:r>
            <a:r>
              <a:rPr lang="en-US" altLang="ko-KR" sz="3000" smtClean="0"/>
              <a:t>)</a:t>
            </a:r>
          </a:p>
          <a:p>
            <a:r>
              <a:rPr lang="en-US" altLang="ko-KR" sz="1000" smtClean="0"/>
              <a:t>                               (</a:t>
            </a:r>
            <a:r>
              <a:rPr lang="ko-KR" altLang="en-US" sz="1000" smtClean="0"/>
              <a:t>민간소비수요</a:t>
            </a:r>
            <a:r>
              <a:rPr lang="en-US" altLang="ko-KR" sz="1000" smtClean="0"/>
              <a:t>)    (</a:t>
            </a:r>
            <a:r>
              <a:rPr lang="ko-KR" altLang="en-US" sz="1000" smtClean="0"/>
              <a:t>민간투자수요</a:t>
            </a:r>
            <a:r>
              <a:rPr lang="en-US" altLang="ko-KR" sz="1000" smtClean="0"/>
              <a:t>)     (</a:t>
            </a:r>
            <a:r>
              <a:rPr lang="ko-KR" altLang="en-US" sz="1000" err="1" smtClean="0"/>
              <a:t>정부수요</a:t>
            </a:r>
            <a:r>
              <a:rPr lang="en-US" altLang="ko-KR" sz="100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1273" y="831088"/>
            <a:ext cx="4426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나라가 성장하는 방법</a:t>
            </a:r>
            <a:endParaRPr lang="en-US" altLang="ko-KR" sz="3000" smtClean="0"/>
          </a:p>
          <a:p>
            <a:pPr marL="514350" indent="-514350" algn="ctr">
              <a:buAutoNum type="arabicPeriod"/>
            </a:pPr>
            <a:r>
              <a:rPr lang="ko-KR" altLang="en-US" sz="3000" smtClean="0">
                <a:solidFill>
                  <a:srgbClr val="FF0000"/>
                </a:solidFill>
              </a:rPr>
              <a:t>내수</a:t>
            </a:r>
            <a:endParaRPr lang="en-US" altLang="ko-KR" sz="3000">
              <a:solidFill>
                <a:srgbClr val="FF0000"/>
              </a:solidFill>
            </a:endParaRPr>
          </a:p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2. </a:t>
            </a:r>
            <a:r>
              <a:rPr lang="ko-KR" altLang="en-US" sz="3000" smtClean="0">
                <a:solidFill>
                  <a:schemeClr val="accent1"/>
                </a:solidFill>
              </a:rPr>
              <a:t>수출</a:t>
            </a:r>
            <a:endParaRPr lang="en-US" altLang="ko-KR" sz="30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8898" y="460808"/>
            <a:ext cx="5367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지급준비율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517904" y="2048256"/>
            <a:ext cx="2450592" cy="1847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국민은행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3804" y="4123944"/>
            <a:ext cx="2505456" cy="2011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하나은행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50708" y="1371600"/>
            <a:ext cx="2505456" cy="25237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중앙은행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한국은행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17904" y="3295650"/>
            <a:ext cx="2450592" cy="5996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지급준비금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03804" y="5535930"/>
            <a:ext cx="2505456" cy="5996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지급준비금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619625" y="2600325"/>
            <a:ext cx="2886075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877306" y="3895344"/>
            <a:ext cx="1752219" cy="1163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32319" y="2407206"/>
            <a:ext cx="197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법정 지급준비금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23495" y="4495895"/>
            <a:ext cx="197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법정 지급준비금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48600" y="5129784"/>
            <a:ext cx="36290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err="1" smtClean="0"/>
              <a:t>뱅크런을</a:t>
            </a:r>
            <a:r>
              <a:rPr lang="ko-KR" altLang="en-US" sz="1500" smtClean="0"/>
              <a:t> 방지</a:t>
            </a:r>
            <a:r>
              <a:rPr lang="en-US" altLang="ko-KR" sz="1500" smtClean="0"/>
              <a:t>(for </a:t>
            </a:r>
            <a:r>
              <a:rPr lang="ko-KR" altLang="en-US" sz="1500" smtClean="0"/>
              <a:t>예금자</a:t>
            </a:r>
            <a:r>
              <a:rPr lang="en-US" altLang="ko-KR" sz="1500" smtClean="0"/>
              <a:t>)</a:t>
            </a:r>
            <a:r>
              <a:rPr lang="ko-KR" altLang="en-US" sz="1500" smtClean="0"/>
              <a:t>하기 위해</a:t>
            </a:r>
            <a:endParaRPr lang="en-US" altLang="ko-KR" sz="1500" smtClean="0"/>
          </a:p>
          <a:p>
            <a:pPr algn="ctr"/>
            <a:r>
              <a:rPr lang="ko-KR" altLang="en-US" sz="1500" smtClean="0"/>
              <a:t>법정 지급준비금을 중앙은행이 받는데</a:t>
            </a:r>
            <a:endParaRPr lang="en-US" altLang="ko-KR" sz="1500" smtClean="0"/>
          </a:p>
          <a:p>
            <a:pPr algn="ctr"/>
            <a:r>
              <a:rPr lang="ko-KR" altLang="en-US" sz="1500" smtClean="0"/>
              <a:t>법정 지급준비금 비율을 </a:t>
            </a:r>
            <a:endParaRPr lang="en-US" altLang="ko-KR" sz="1500" smtClean="0"/>
          </a:p>
          <a:p>
            <a:pPr algn="ctr"/>
            <a:r>
              <a:rPr lang="ko-KR" altLang="en-US" sz="1500" smtClean="0"/>
              <a:t>중앙은행이 정하는데 </a:t>
            </a:r>
            <a:endParaRPr lang="en-US" altLang="ko-KR" sz="1500" smtClean="0"/>
          </a:p>
          <a:p>
            <a:pPr algn="ctr"/>
            <a:r>
              <a:rPr lang="ko-KR" altLang="en-US" sz="1500" smtClean="0"/>
              <a:t>이것을 </a:t>
            </a:r>
            <a:r>
              <a:rPr lang="ko-KR" altLang="en-US" sz="1500" b="1" err="1" smtClean="0"/>
              <a:t>지급준비율</a:t>
            </a:r>
            <a:r>
              <a:rPr lang="ko-KR" altLang="en-US" sz="1500" err="1" smtClean="0"/>
              <a:t>이라고함</a:t>
            </a:r>
            <a:r>
              <a:rPr lang="en-US" altLang="ko-KR" sz="1500" smtClean="0"/>
              <a:t>.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1457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8898" y="460808"/>
            <a:ext cx="5367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재할인율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7493698" y="2266950"/>
            <a:ext cx="2505456" cy="25237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중앙은행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한국은행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36954" y="2681478"/>
            <a:ext cx="2450592" cy="1847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시중은행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국민은행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676774" y="3409950"/>
            <a:ext cx="208597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676774" y="3914775"/>
            <a:ext cx="21526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3500" y="2850119"/>
            <a:ext cx="11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돈</a:t>
            </a:r>
            <a:r>
              <a:rPr lang="en-US" altLang="ko-KR" smtClean="0"/>
              <a:t>(</a:t>
            </a:r>
            <a:r>
              <a:rPr lang="ko-KR" altLang="en-US" smtClean="0"/>
              <a:t>원금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52415" y="4096434"/>
            <a:ext cx="170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나중에</a:t>
            </a:r>
            <a:endParaRPr lang="en-US" altLang="ko-KR" smtClean="0"/>
          </a:p>
          <a:p>
            <a:pPr algn="ctr"/>
            <a:r>
              <a:rPr lang="ko-KR" altLang="en-US" smtClean="0"/>
              <a:t>돈</a:t>
            </a:r>
            <a:r>
              <a:rPr lang="en-US" altLang="ko-KR" smtClean="0"/>
              <a:t>(</a:t>
            </a:r>
            <a:r>
              <a:rPr lang="ko-KR" altLang="en-US" smtClean="0"/>
              <a:t>원금</a:t>
            </a:r>
            <a:r>
              <a:rPr lang="en-US" altLang="ko-KR" smtClean="0"/>
              <a:t>+</a:t>
            </a:r>
            <a:r>
              <a:rPr lang="ko-KR" altLang="en-US" b="1" smtClean="0"/>
              <a:t>이자</a:t>
            </a:r>
            <a:r>
              <a:rPr lang="en-US" altLang="ko-KR" smtClean="0"/>
              <a:t>)</a:t>
            </a:r>
          </a:p>
        </p:txBody>
      </p:sp>
      <p:sp>
        <p:nvSpPr>
          <p:cNvPr id="15" name="타원형 설명선 14"/>
          <p:cNvSpPr/>
          <p:nvPr/>
        </p:nvSpPr>
        <p:spPr>
          <a:xfrm>
            <a:off x="5500687" y="5090720"/>
            <a:ext cx="2524126" cy="1428750"/>
          </a:xfrm>
          <a:prstGeom prst="wedgeEllipseCallout">
            <a:avLst>
              <a:gd name="adj1" fmla="val -22720"/>
              <a:gd name="adj2" fmla="val -7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 이자율이 </a:t>
            </a:r>
            <a:endParaRPr lang="en-US" altLang="ko-KR" smtClean="0"/>
          </a:p>
          <a:p>
            <a:pPr algn="ctr"/>
            <a:r>
              <a:rPr lang="ko-KR" altLang="en-US" b="1" err="1" smtClean="0"/>
              <a:t>재할인율</a:t>
            </a:r>
            <a:r>
              <a:rPr lang="ko-KR" altLang="en-US" err="1" smtClean="0"/>
              <a:t>임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088" y="4998720"/>
            <a:ext cx="2450592" cy="124649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미국 중앙은행</a:t>
            </a:r>
            <a:endParaRPr lang="en-US" altLang="ko-KR" sz="2500"/>
          </a:p>
          <a:p>
            <a:pPr algn="ctr"/>
            <a:r>
              <a:rPr lang="ko-KR" altLang="en-US" sz="2500" smtClean="0"/>
              <a:t>연방준비제도</a:t>
            </a:r>
            <a:endParaRPr lang="en-US" altLang="ko-KR" sz="2500" smtClean="0"/>
          </a:p>
          <a:p>
            <a:pPr algn="ctr"/>
            <a:r>
              <a:rPr lang="en-US" altLang="ko-KR" sz="2500" smtClean="0"/>
              <a:t>FED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4240" y="1913235"/>
            <a:ext cx="2450592" cy="47705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미국 정부</a:t>
            </a:r>
            <a:endParaRPr lang="en-US" altLang="ko-KR" sz="2500" smtClean="0"/>
          </a:p>
        </p:txBody>
      </p:sp>
      <p:sp>
        <p:nvSpPr>
          <p:cNvPr id="8" name="TextBox 7"/>
          <p:cNvSpPr txBox="1"/>
          <p:nvPr/>
        </p:nvSpPr>
        <p:spPr>
          <a:xfrm>
            <a:off x="7869936" y="5518675"/>
            <a:ext cx="2450592" cy="47705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일반인</a:t>
            </a:r>
            <a:r>
              <a:rPr lang="en-US" altLang="ko-KR" sz="2500" smtClean="0"/>
              <a:t>, </a:t>
            </a:r>
            <a:r>
              <a:rPr lang="ko-KR" altLang="en-US" sz="2500" smtClean="0"/>
              <a:t>기업</a:t>
            </a:r>
            <a:endParaRPr lang="en-US" altLang="ko-KR" sz="250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040880" y="2651760"/>
            <a:ext cx="2153920" cy="221488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04200" y="3089969"/>
            <a:ext cx="944880" cy="4770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국채</a:t>
            </a:r>
            <a:endParaRPr lang="en-US" altLang="ko-KR" sz="250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6477000" y="2713618"/>
            <a:ext cx="2199640" cy="228510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86500" y="3856169"/>
            <a:ext cx="944880" cy="4770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/>
              <a:t>돈</a:t>
            </a:r>
            <a:endParaRPr lang="en-US" altLang="ko-KR" sz="250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77516" y="613618"/>
            <a:ext cx="7617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정부가 돈을 </a:t>
            </a:r>
            <a:r>
              <a:rPr lang="ko-KR" altLang="en-US" sz="3000" err="1" smtClean="0"/>
              <a:t>땡기는</a:t>
            </a:r>
            <a:r>
              <a:rPr lang="ko-KR" altLang="en-US" sz="3000" smtClean="0"/>
              <a:t> 전통적 방식</a:t>
            </a:r>
            <a:endParaRPr lang="ko-KR" altLang="en-US" sz="3000"/>
          </a:p>
        </p:txBody>
      </p:sp>
      <p:sp>
        <p:nvSpPr>
          <p:cNvPr id="20" name="TextBox 19"/>
          <p:cNvSpPr txBox="1"/>
          <p:nvPr/>
        </p:nvSpPr>
        <p:spPr>
          <a:xfrm>
            <a:off x="467360" y="975360"/>
            <a:ext cx="2753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특징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err="1" smtClean="0"/>
              <a:t>땡길</a:t>
            </a:r>
            <a:r>
              <a:rPr lang="ko-KR" altLang="en-US" smtClean="0"/>
              <a:t> 수 있는 돈이 한정됨</a:t>
            </a:r>
            <a:r>
              <a:rPr lang="en-US" altLang="ko-KR" smtClean="0"/>
              <a:t>.</a:t>
            </a:r>
          </a:p>
          <a:p>
            <a:r>
              <a:rPr lang="ko-KR" altLang="en-US" err="1" smtClean="0"/>
              <a:t>어쩌피</a:t>
            </a:r>
            <a:r>
              <a:rPr lang="ko-KR" altLang="en-US" smtClean="0"/>
              <a:t> 일반인의 돈을 </a:t>
            </a:r>
            <a:r>
              <a:rPr lang="ko-KR" altLang="en-US" err="1" smtClean="0"/>
              <a:t>땡기는</a:t>
            </a:r>
            <a:r>
              <a:rPr lang="ko-KR" altLang="en-US" smtClean="0"/>
              <a:t> 것이라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endParaRPr lang="en-US" altLang="ko-KR" smtClean="0"/>
          </a:p>
          <a:p>
            <a:r>
              <a:rPr lang="en-US" altLang="ko-KR" smtClean="0"/>
              <a:t>2.  </a:t>
            </a:r>
            <a:r>
              <a:rPr lang="ko-KR" altLang="en-US" smtClean="0"/>
              <a:t>너무 국채를 </a:t>
            </a:r>
            <a:endParaRPr lang="en-US" altLang="ko-KR" smtClean="0"/>
          </a:p>
          <a:p>
            <a:r>
              <a:rPr lang="en-US" altLang="ko-KR" smtClean="0"/>
              <a:t>    </a:t>
            </a:r>
            <a:r>
              <a:rPr lang="ko-KR" altLang="en-US" smtClean="0"/>
              <a:t>많이 </a:t>
            </a:r>
            <a:r>
              <a:rPr lang="ko-KR" altLang="en-US" err="1" smtClean="0"/>
              <a:t>발행하다보면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금리가 높아짐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8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01088" y="4998720"/>
            <a:ext cx="2450592" cy="124649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미국 중앙은행</a:t>
            </a:r>
            <a:endParaRPr lang="en-US" altLang="ko-KR" sz="2500"/>
          </a:p>
          <a:p>
            <a:pPr algn="ctr"/>
            <a:r>
              <a:rPr lang="ko-KR" altLang="en-US" sz="2500" smtClean="0"/>
              <a:t>연방준비제도</a:t>
            </a:r>
            <a:endParaRPr lang="en-US" altLang="ko-KR" sz="2500" smtClean="0"/>
          </a:p>
          <a:p>
            <a:pPr algn="ctr"/>
            <a:r>
              <a:rPr lang="en-US" altLang="ko-KR" sz="2500" smtClean="0"/>
              <a:t>FED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4240" y="1913235"/>
            <a:ext cx="2450592" cy="47705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미국 정부</a:t>
            </a:r>
            <a:endParaRPr lang="en-US" altLang="ko-KR" sz="250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869936" y="5518675"/>
            <a:ext cx="2450592" cy="47705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일반인</a:t>
            </a:r>
            <a:r>
              <a:rPr lang="en-US" altLang="ko-KR" sz="2500" smtClean="0"/>
              <a:t>, </a:t>
            </a:r>
            <a:r>
              <a:rPr lang="ko-KR" altLang="en-US" sz="2500" smtClean="0"/>
              <a:t>기업</a:t>
            </a:r>
            <a:endParaRPr lang="en-US" altLang="ko-KR" sz="2500" smtClean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477516" y="2670411"/>
            <a:ext cx="1805940" cy="1793223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81504" y="2896304"/>
            <a:ext cx="944880" cy="4770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국채</a:t>
            </a:r>
            <a:endParaRPr lang="en-US" altLang="ko-KR" sz="2500" smtClean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098800" y="2896305"/>
            <a:ext cx="1723898" cy="168585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71900" y="3478153"/>
            <a:ext cx="226568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돈</a:t>
            </a:r>
            <a:endParaRPr lang="en-US" altLang="ko-KR" sz="2500" smtClean="0"/>
          </a:p>
          <a:p>
            <a:pPr algn="ctr"/>
            <a:r>
              <a:rPr lang="en-US" altLang="ko-KR" sz="1500" smtClean="0"/>
              <a:t>#</a:t>
            </a:r>
            <a:r>
              <a:rPr lang="ko-KR" altLang="en-US" sz="1500" smtClean="0"/>
              <a:t>응 그냥 찍어서 줄게</a:t>
            </a:r>
            <a:endParaRPr lang="en-US" altLang="ko-KR" sz="150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477516" y="613618"/>
            <a:ext cx="8160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양적완화로 정부가 돈을 </a:t>
            </a:r>
            <a:r>
              <a:rPr lang="ko-KR" altLang="en-US" sz="3000" err="1" smtClean="0"/>
              <a:t>땡기는</a:t>
            </a:r>
            <a:r>
              <a:rPr lang="ko-KR" altLang="en-US" sz="3000" smtClean="0"/>
              <a:t> 새로운 방식</a:t>
            </a:r>
            <a:endParaRPr lang="ko-KR" altLang="en-US" sz="30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822698" y="5757202"/>
            <a:ext cx="2799842" cy="274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7968" y="5690496"/>
            <a:ext cx="226568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돈</a:t>
            </a:r>
            <a:endParaRPr lang="en-US" altLang="ko-KR" sz="2500" smtClean="0"/>
          </a:p>
          <a:p>
            <a:pPr algn="ctr"/>
            <a:r>
              <a:rPr lang="en-US" altLang="ko-KR" sz="1500" smtClean="0"/>
              <a:t>#</a:t>
            </a:r>
            <a:r>
              <a:rPr lang="ko-KR" altLang="en-US" sz="1500" smtClean="0"/>
              <a:t>응 그냥 찍어서 줄게</a:t>
            </a:r>
            <a:endParaRPr lang="en-US" altLang="ko-KR" sz="1500" smtClean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822698" y="5478771"/>
            <a:ext cx="2596642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5260" y="4684352"/>
            <a:ext cx="2062480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일반인들의 </a:t>
            </a:r>
            <a:endParaRPr lang="en-US" altLang="ko-KR" sz="2500" smtClean="0"/>
          </a:p>
          <a:p>
            <a:pPr algn="ctr"/>
            <a:r>
              <a:rPr lang="ko-KR" altLang="en-US" sz="2500" smtClean="0"/>
              <a:t>자산</a:t>
            </a:r>
            <a:endParaRPr lang="en-US" altLang="ko-KR" sz="2500" smtClean="0"/>
          </a:p>
        </p:txBody>
      </p:sp>
    </p:spTree>
    <p:extLst>
      <p:ext uri="{BB962C8B-B14F-4D97-AF65-F5344CB8AC3E}">
        <p14:creationId xmlns:p14="http://schemas.microsoft.com/office/powerpoint/2010/main" val="11077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088" y="5431497"/>
            <a:ext cx="2450592" cy="47705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정부</a:t>
            </a:r>
            <a:endParaRPr lang="en-US" altLang="ko-KR" sz="2500" smtClean="0"/>
          </a:p>
        </p:txBody>
      </p:sp>
      <p:sp>
        <p:nvSpPr>
          <p:cNvPr id="5" name="TextBox 4"/>
          <p:cNvSpPr txBox="1"/>
          <p:nvPr/>
        </p:nvSpPr>
        <p:spPr>
          <a:xfrm>
            <a:off x="4714240" y="1913235"/>
            <a:ext cx="2450592" cy="47705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중앙은행</a:t>
            </a:r>
            <a:endParaRPr lang="en-US" altLang="ko-KR" sz="2500" smtClean="0"/>
          </a:p>
        </p:txBody>
      </p:sp>
      <p:sp>
        <p:nvSpPr>
          <p:cNvPr id="6" name="TextBox 5"/>
          <p:cNvSpPr txBox="1"/>
          <p:nvPr/>
        </p:nvSpPr>
        <p:spPr>
          <a:xfrm>
            <a:off x="7869936" y="5518675"/>
            <a:ext cx="2450592" cy="8617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시장</a:t>
            </a:r>
            <a:endParaRPr lang="en-US" altLang="ko-KR" sz="2500" smtClean="0"/>
          </a:p>
          <a:p>
            <a:pPr algn="ctr"/>
            <a:r>
              <a:rPr lang="en-US" altLang="ko-KR" sz="2500" smtClean="0"/>
              <a:t>(</a:t>
            </a:r>
            <a:r>
              <a:rPr lang="ko-KR" altLang="en-US" sz="2500" smtClean="0"/>
              <a:t>일반인</a:t>
            </a:r>
            <a:r>
              <a:rPr lang="en-US" altLang="ko-KR" sz="2500" smtClean="0"/>
              <a:t>, </a:t>
            </a:r>
            <a:r>
              <a:rPr lang="ko-KR" altLang="en-US" sz="2500" smtClean="0"/>
              <a:t>기업</a:t>
            </a:r>
            <a:r>
              <a:rPr lang="en-US" altLang="ko-KR" sz="2500" smtClean="0"/>
              <a:t>)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050477" y="2670411"/>
            <a:ext cx="1232979" cy="229401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43185" y="3902355"/>
            <a:ext cx="944880" cy="477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국채</a:t>
            </a:r>
            <a:endParaRPr lang="en-US" altLang="ko-KR" sz="2500" smtClean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37788" y="2743200"/>
            <a:ext cx="1224407" cy="229992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55318" y="2913706"/>
            <a:ext cx="2265680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돈</a:t>
            </a:r>
            <a:endParaRPr lang="en-US" altLang="ko-KR" sz="2500" smtClean="0"/>
          </a:p>
          <a:p>
            <a:pPr algn="ctr"/>
            <a:r>
              <a:rPr lang="en-US" altLang="ko-KR" sz="1500" smtClean="0"/>
              <a:t>#</a:t>
            </a:r>
            <a:r>
              <a:rPr lang="ko-KR" altLang="en-US" sz="1500" smtClean="0"/>
              <a:t>응 그냥 찍어서 줄게</a:t>
            </a:r>
            <a:endParaRPr lang="en-US" altLang="ko-KR" sz="1500" smtClean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492111" y="2565167"/>
            <a:ext cx="1842389" cy="2330683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73693" y="3246181"/>
            <a:ext cx="2265680" cy="7078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돈</a:t>
            </a:r>
            <a:endParaRPr lang="en-US" altLang="ko-KR" sz="2500" smtClean="0"/>
          </a:p>
          <a:p>
            <a:pPr algn="ctr"/>
            <a:r>
              <a:rPr lang="en-US" altLang="ko-KR" sz="1500" smtClean="0"/>
              <a:t>#</a:t>
            </a:r>
            <a:r>
              <a:rPr lang="ko-KR" altLang="en-US" sz="1500" smtClean="0"/>
              <a:t>응 그냥 찍어서 줄게</a:t>
            </a:r>
            <a:endParaRPr lang="en-US" altLang="ko-KR" sz="150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7164832" y="2670411"/>
            <a:ext cx="1808861" cy="229401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54065" y="3706046"/>
            <a:ext cx="2325243" cy="8617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일반인</a:t>
            </a:r>
            <a:r>
              <a:rPr lang="en-US" altLang="ko-KR" sz="2500" smtClean="0"/>
              <a:t>, </a:t>
            </a:r>
            <a:r>
              <a:rPr lang="ko-KR" altLang="en-US" sz="2500" smtClean="0"/>
              <a:t>기업의 </a:t>
            </a:r>
            <a:endParaRPr lang="en-US" altLang="ko-KR" sz="2500" smtClean="0"/>
          </a:p>
          <a:p>
            <a:pPr algn="ctr"/>
            <a:r>
              <a:rPr lang="ko-KR" altLang="en-US" sz="2500" smtClean="0"/>
              <a:t>자산</a:t>
            </a:r>
            <a:endParaRPr lang="en-US" altLang="ko-KR" sz="25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18255" y="462626"/>
            <a:ext cx="4438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양적완화</a:t>
            </a:r>
            <a:endParaRPr lang="ko-KR" altLang="en-US" sz="300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43475" y="5716042"/>
            <a:ext cx="2688527" cy="188411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85549" y="5977090"/>
            <a:ext cx="850519" cy="477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돈</a:t>
            </a:r>
            <a:endParaRPr lang="en-US" altLang="ko-KR" sz="2500" smtClean="0"/>
          </a:p>
        </p:txBody>
      </p:sp>
    </p:spTree>
    <p:extLst>
      <p:ext uri="{BB962C8B-B14F-4D97-AF65-F5344CB8AC3E}">
        <p14:creationId xmlns:p14="http://schemas.microsoft.com/office/powerpoint/2010/main" val="11251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95671" y="642918"/>
            <a:ext cx="4857784" cy="642942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rgbClr val="FF0000"/>
                </a:solidFill>
              </a:rPr>
              <a:t>나</a:t>
            </a:r>
            <a:r>
              <a:rPr lang="ko-KR" altLang="en-US" dirty="0">
                <a:solidFill>
                  <a:schemeClr val="tx1"/>
                </a:solidFill>
              </a:rPr>
              <a:t>를 알기 위해선 </a:t>
            </a:r>
            <a:r>
              <a:rPr lang="ko-KR" altLang="en-US" dirty="0">
                <a:solidFill>
                  <a:srgbClr val="FF0000"/>
                </a:solidFill>
              </a:rPr>
              <a:t>세상</a:t>
            </a:r>
            <a:r>
              <a:rPr lang="ko-KR" altLang="en-US" dirty="0">
                <a:solidFill>
                  <a:schemeClr val="tx1"/>
                </a:solidFill>
              </a:rPr>
              <a:t>을 알아야 한다?!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595672" y="1484758"/>
            <a:ext cx="4857784" cy="1086987"/>
            <a:chOff x="2519968" y="1484757"/>
            <a:chExt cx="4212302" cy="1368090"/>
          </a:xfrm>
        </p:grpSpPr>
        <p:sp>
          <p:nvSpPr>
            <p:cNvPr id="5" name="직사각형 4"/>
            <p:cNvSpPr/>
            <p:nvPr/>
          </p:nvSpPr>
          <p:spPr>
            <a:xfrm>
              <a:off x="2519968" y="2204847"/>
              <a:ext cx="4212302" cy="648000"/>
            </a:xfrm>
            <a:prstGeom prst="rect">
              <a:avLst/>
            </a:prstGeom>
            <a:solidFill>
              <a:schemeClr val="bg1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rgbClr val="FF0000"/>
                  </a:solidFill>
                </a:rPr>
                <a:t>지구</a:t>
              </a:r>
              <a:r>
                <a:rPr lang="ko-KR" altLang="en-US">
                  <a:solidFill>
                    <a:schemeClr val="tx1"/>
                  </a:solidFill>
                </a:rPr>
                <a:t>를 알기 위해선 </a:t>
              </a:r>
              <a:r>
                <a:rPr lang="ko-KR" altLang="en-US">
                  <a:solidFill>
                    <a:srgbClr val="FF0000"/>
                  </a:solidFill>
                </a:rPr>
                <a:t>우주</a:t>
              </a:r>
              <a:r>
                <a:rPr lang="ko-KR" altLang="en-US">
                  <a:solidFill>
                    <a:schemeClr val="tx1"/>
                  </a:solidFill>
                </a:rPr>
                <a:t>를 알아야 한다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7360" y="1484757"/>
              <a:ext cx="747265" cy="576072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4400" b="1" dirty="0"/>
                <a:t>≒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19968" y="1773898"/>
              <a:ext cx="685594" cy="430948"/>
            </a:xfrm>
            <a:prstGeom prst="rect">
              <a:avLst/>
            </a:prstGeom>
            <a:solidFill>
              <a:schemeClr val="bg1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dirty="0">
                  <a:solidFill>
                    <a:schemeClr val="tx1"/>
                  </a:solidFill>
                </a:rPr>
                <a:t>비유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492029" y="3199978"/>
            <a:ext cx="7636475" cy="2929944"/>
            <a:chOff x="968028" y="3199978"/>
            <a:chExt cx="7636475" cy="2929944"/>
          </a:xfrm>
        </p:grpSpPr>
        <p:grpSp>
          <p:nvGrpSpPr>
            <p:cNvPr id="19" name="그룹 18"/>
            <p:cNvGrpSpPr/>
            <p:nvPr/>
          </p:nvGrpSpPr>
          <p:grpSpPr>
            <a:xfrm>
              <a:off x="968028" y="3212973"/>
              <a:ext cx="3603972" cy="2916949"/>
              <a:chOff x="968028" y="3212973"/>
              <a:chExt cx="3603972" cy="2916949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968028" y="3212973"/>
                <a:ext cx="3103881" cy="2547616"/>
                <a:chOff x="467486" y="3041653"/>
                <a:chExt cx="3103881" cy="2547616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763649" y="3843649"/>
                  <a:ext cx="1807718" cy="1745620"/>
                </a:xfrm>
                <a:prstGeom prst="rect">
                  <a:avLst/>
                </a:prstGeom>
              </p:spPr>
            </p:pic>
            <p:sp>
              <p:nvSpPr>
                <p:cNvPr id="11" name="타원형 설명선 10"/>
                <p:cNvSpPr/>
                <p:nvPr/>
              </p:nvSpPr>
              <p:spPr>
                <a:xfrm>
                  <a:off x="467486" y="3041653"/>
                  <a:ext cx="1944243" cy="774694"/>
                </a:xfrm>
                <a:prstGeom prst="wedgeEllipseCallout">
                  <a:avLst>
                    <a:gd name="adj1" fmla="val 22175"/>
                    <a:gd name="adj2" fmla="val 65571"/>
                  </a:avLst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>
                      <a:solidFill>
                        <a:schemeClr val="tx1"/>
                      </a:solidFill>
                    </a:rPr>
                    <a:t>나를 중심으로 태양이 돌지!</a:t>
                  </a: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1475613" y="5760590"/>
                <a:ext cx="30963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dirty="0"/>
                  <a:t>&lt;지구 입장에서 지구 보기&gt;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860036" y="3199978"/>
              <a:ext cx="3744467" cy="2929944"/>
              <a:chOff x="4860036" y="3199978"/>
              <a:chExt cx="3744467" cy="2929944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860036" y="4280114"/>
                <a:ext cx="3212426" cy="1849808"/>
                <a:chOff x="4860036" y="4280114"/>
                <a:chExt cx="3212426" cy="1849808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4" cstate="print"/>
                <a:stretch>
                  <a:fillRect/>
                </a:stretch>
              </p:blipFill>
              <p:spPr>
                <a:xfrm>
                  <a:off x="5148643" y="4280114"/>
                  <a:ext cx="2087690" cy="1309155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4860036" y="5760590"/>
                  <a:ext cx="321242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dirty="0"/>
                    <a:t>&lt;우주 입장에서 지구 보기&gt;</a:t>
                  </a:r>
                </a:p>
              </p:txBody>
            </p:sp>
          </p:grpSp>
          <p:sp>
            <p:nvSpPr>
              <p:cNvPr id="16" name="타원형 설명선 15"/>
              <p:cNvSpPr/>
              <p:nvPr/>
            </p:nvSpPr>
            <p:spPr>
              <a:xfrm>
                <a:off x="6143636" y="3199978"/>
                <a:ext cx="2460867" cy="877102"/>
              </a:xfrm>
              <a:prstGeom prst="wedgeEllipseCallout">
                <a:avLst>
                  <a:gd name="adj1" fmla="val -24416"/>
                  <a:gd name="adj2" fmla="val 65571"/>
                </a:avLst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아니야. </a:t>
                </a:r>
              </a:p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태양을 중심으로</a:t>
                </a:r>
              </a:p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 지구가 도는 거야!</a:t>
                </a: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1631991" y="115191"/>
            <a:ext cx="1367622" cy="21742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PART </a:t>
            </a:r>
            <a:r>
              <a:rPr lang="ko-KR" altLang="en-US" sz="1000">
                <a:solidFill>
                  <a:schemeClr val="tx1"/>
                </a:solidFill>
              </a:rPr>
              <a:t>1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r>
              <a:rPr lang="ko-KR" altLang="en-US" sz="1000">
                <a:solidFill>
                  <a:schemeClr val="tx1"/>
                </a:solidFill>
              </a:rPr>
              <a:t> 생각의 흐름</a:t>
            </a:r>
          </a:p>
        </p:txBody>
      </p:sp>
    </p:spTree>
    <p:extLst>
      <p:ext uri="{BB962C8B-B14F-4D97-AF65-F5344CB8AC3E}">
        <p14:creationId xmlns:p14="http://schemas.microsoft.com/office/powerpoint/2010/main" val="1936085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22501" y="2129155"/>
            <a:ext cx="3180080" cy="318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기준금리↓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7061201" y="2129155"/>
            <a:ext cx="3180080" cy="318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양적완화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3940" y="778076"/>
            <a:ext cx="6429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/>
              <a:t>현대의 경제대책</a:t>
            </a:r>
            <a:r>
              <a:rPr lang="en-US" altLang="ko-KR" sz="3000" smtClean="0"/>
              <a:t>(</a:t>
            </a:r>
            <a:r>
              <a:rPr lang="ko-KR" altLang="en-US" sz="3000" smtClean="0"/>
              <a:t>주체 </a:t>
            </a:r>
            <a:r>
              <a:rPr lang="en-US" altLang="ko-KR" sz="3000" smtClean="0"/>
              <a:t>: </a:t>
            </a:r>
            <a:r>
              <a:rPr lang="ko-KR" altLang="en-US" sz="3000" smtClean="0"/>
              <a:t>중앙은행</a:t>
            </a:r>
            <a:r>
              <a:rPr lang="en-US" altLang="ko-KR" sz="3000" smtClean="0"/>
              <a:t>)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4878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69464" y="2615184"/>
            <a:ext cx="7068312" cy="1609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smtClean="0">
                <a:solidFill>
                  <a:schemeClr val="tx1"/>
                </a:solidFill>
              </a:rPr>
              <a:t>돈 시즌</a:t>
            </a:r>
            <a:r>
              <a:rPr lang="en-US" altLang="ko-KR" sz="5000" smtClean="0">
                <a:solidFill>
                  <a:schemeClr val="tx1"/>
                </a:solidFill>
              </a:rPr>
              <a:t>2</a:t>
            </a:r>
            <a:endParaRPr lang="ko-KR" altLang="en-US" sz="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20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42451" y="1894884"/>
            <a:ext cx="3374759" cy="33747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STEP1</a:t>
            </a:r>
          </a:p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탄생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신뢰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인지혁명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인류의 통합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05380" y="1894884"/>
            <a:ext cx="3374759" cy="33747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STEP2</a:t>
            </a:r>
          </a:p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성장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자본주의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신용창출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421689" y="1894884"/>
            <a:ext cx="3374759" cy="33747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STEP3</a:t>
            </a:r>
          </a:p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성숙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#</a:t>
            </a:r>
            <a:r>
              <a:rPr lang="ko-KR" altLang="en-US" sz="1200" smtClean="0">
                <a:solidFill>
                  <a:schemeClr val="tx1"/>
                </a:solidFill>
              </a:rPr>
              <a:t>금리</a:t>
            </a:r>
            <a:r>
              <a:rPr lang="en-US" altLang="ko-KR" sz="1200" smtClean="0">
                <a:solidFill>
                  <a:schemeClr val="tx1"/>
                </a:solidFill>
              </a:rPr>
              <a:t>,</a:t>
            </a:r>
            <a:r>
              <a:rPr lang="ko-KR" altLang="en-US" sz="1200" smtClean="0">
                <a:solidFill>
                  <a:schemeClr val="tx1"/>
                </a:solidFill>
              </a:rPr>
              <a:t>환율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복본위제</a:t>
            </a:r>
            <a:r>
              <a:rPr lang="en-US" altLang="ko-KR" sz="1200">
                <a:solidFill>
                  <a:schemeClr val="tx1"/>
                </a:solidFill>
              </a:rPr>
              <a:t>→</a:t>
            </a:r>
            <a:r>
              <a:rPr lang="ko-KR" altLang="en-US" sz="1200" smtClean="0">
                <a:solidFill>
                  <a:schemeClr val="tx1"/>
                </a:solidFill>
              </a:rPr>
              <a:t>단본위제</a:t>
            </a:r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금본위제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↓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금환본위제</a:t>
            </a:r>
            <a:r>
              <a:rPr lang="en-US" altLang="ko-KR" sz="1200" smtClean="0">
                <a:solidFill>
                  <a:schemeClr val="tx1"/>
                </a:solidFill>
              </a:rPr>
              <a:t>(#</a:t>
            </a:r>
            <a:r>
              <a:rPr lang="ko-KR" altLang="en-US" sz="1200" smtClean="0">
                <a:solidFill>
                  <a:schemeClr val="tx1"/>
                </a:solidFill>
              </a:rPr>
              <a:t>해외여행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893574" y="3579039"/>
            <a:ext cx="433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17875" y="467736"/>
            <a:ext cx="2349768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smtClean="0"/>
              <a:t>돈</a:t>
            </a:r>
            <a:r>
              <a:rPr lang="ko-KR" altLang="en-US" sz="2500" smtClean="0"/>
              <a:t>의 일</a:t>
            </a:r>
            <a:r>
              <a:rPr lang="ko-KR" altLang="en-US" sz="2500"/>
              <a:t>대</a:t>
            </a:r>
            <a:r>
              <a:rPr lang="ko-KR" altLang="en-US" sz="2500" smtClean="0"/>
              <a:t>기 </a:t>
            </a:r>
            <a:endParaRPr lang="en-US" altLang="ko-KR" sz="2500" smtClean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905135" y="3579039"/>
            <a:ext cx="433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1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6714" y="873257"/>
            <a:ext cx="356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/>
              <a:t>돈</a:t>
            </a:r>
            <a:r>
              <a:rPr lang="ko-KR" altLang="en-US" b="1" smtClean="0"/>
              <a:t>의 관점</a:t>
            </a:r>
            <a:r>
              <a:rPr lang="ko-KR" altLang="en-US" smtClean="0"/>
              <a:t>으로 세상 구경하기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8168"/>
              </p:ext>
            </p:extLst>
          </p:nvPr>
        </p:nvGraphicFramePr>
        <p:xfrm>
          <a:off x="4856480" y="2182707"/>
          <a:ext cx="6990080" cy="3699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29">
                  <a:extLst>
                    <a:ext uri="{9D8B030D-6E8A-4147-A177-3AD203B41FA5}">
                      <a16:colId xmlns:a16="http://schemas.microsoft.com/office/drawing/2014/main" val="4034136952"/>
                    </a:ext>
                  </a:extLst>
                </a:gridCol>
                <a:gridCol w="5720051">
                  <a:extLst>
                    <a:ext uri="{9D8B030D-6E8A-4147-A177-3AD203B41FA5}">
                      <a16:colId xmlns:a16="http://schemas.microsoft.com/office/drawing/2014/main" val="3991704423"/>
                    </a:ext>
                  </a:extLst>
                </a:gridCol>
              </a:tblGrid>
              <a:tr h="1626438">
                <a:tc>
                  <a:txBody>
                    <a:bodyPr/>
                    <a:lstStyle/>
                    <a:p>
                      <a:pPr algn="ctr" latinLnBrk="1"/>
                      <a:endParaRPr lang="en-US" altLang="ko-KR" sz="3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3000" smtClean="0">
                          <a:solidFill>
                            <a:schemeClr val="tx1"/>
                          </a:solidFill>
                        </a:rPr>
                        <a:t>과거</a:t>
                      </a:r>
                      <a:endParaRPr lang="en-US" altLang="ko-KR" sz="3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62851"/>
                  </a:ext>
                </a:extLst>
              </a:tr>
              <a:tr h="1118176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smtClean="0"/>
                    </a:p>
                    <a:p>
                      <a:pPr algn="ctr" latinLnBrk="1"/>
                      <a:r>
                        <a:rPr lang="ko-KR" altLang="en-US" sz="3000" b="1" smtClean="0"/>
                        <a:t>현재</a:t>
                      </a:r>
                      <a:endParaRPr lang="ko-KR" altLang="en-US" sz="3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500" smtClean="0"/>
                        <a:t>   1. </a:t>
                      </a:r>
                      <a:r>
                        <a:rPr lang="ko-KR" altLang="en-US" sz="2500" smtClean="0"/>
                        <a:t>돈을 버는 방법</a:t>
                      </a:r>
                      <a:endParaRPr lang="en-US" altLang="ko-KR" sz="250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500" smtClean="0"/>
                        <a:t>   2.</a:t>
                      </a:r>
                      <a:r>
                        <a:rPr lang="en-US" altLang="ko-KR" sz="2500" baseline="0" smtClean="0"/>
                        <a:t> </a:t>
                      </a:r>
                      <a:r>
                        <a:rPr lang="ko-KR" altLang="en-US" sz="2500" baseline="0" smtClean="0"/>
                        <a:t>돈을 지키는 방법</a:t>
                      </a:r>
                      <a:endParaRPr lang="en-US" altLang="ko-KR" sz="25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61083"/>
                  </a:ext>
                </a:extLst>
              </a:tr>
              <a:tr h="95532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smtClean="0"/>
                    </a:p>
                    <a:p>
                      <a:pPr algn="ctr" latinLnBrk="1"/>
                      <a:r>
                        <a:rPr lang="ko-KR" altLang="en-US" sz="3000" b="1" smtClean="0"/>
                        <a:t>미래</a:t>
                      </a:r>
                      <a:endParaRPr lang="ko-KR" altLang="en-US" sz="3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mtClean="0"/>
                    </a:p>
                    <a:p>
                      <a:pPr algn="l" latinLnBrk="1"/>
                      <a:r>
                        <a:rPr lang="ko-KR" altLang="en-US" smtClean="0"/>
                        <a:t>    </a:t>
                      </a:r>
                      <a:r>
                        <a:rPr lang="ko-KR" altLang="en-US" sz="2500" smtClean="0"/>
                        <a:t>돈의 미래</a:t>
                      </a:r>
                      <a:endParaRPr lang="ko-KR" altLang="en-US" sz="2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01874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370320" y="2332376"/>
            <a:ext cx="5299910" cy="1289820"/>
            <a:chOff x="2478187" y="2611118"/>
            <a:chExt cx="5615723" cy="1366678"/>
          </a:xfrm>
        </p:grpSpPr>
        <p:sp>
          <p:nvSpPr>
            <p:cNvPr id="15" name="타원 14"/>
            <p:cNvSpPr/>
            <p:nvPr/>
          </p:nvSpPr>
          <p:spPr>
            <a:xfrm>
              <a:off x="2478187" y="2611118"/>
              <a:ext cx="1421344" cy="13666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STEP1</a:t>
              </a:r>
            </a:p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탄생</a:t>
              </a:r>
              <a:endParaRPr lang="en-US" altLang="ko-KR" sz="3000" smtClean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490235" y="2611119"/>
              <a:ext cx="1421344" cy="13666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STEP2</a:t>
              </a:r>
            </a:p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성장</a:t>
              </a:r>
              <a:endParaRPr lang="en-US" altLang="ko-KR" sz="3000" smtClean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672566" y="2611118"/>
              <a:ext cx="1421344" cy="13666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STEP3</a:t>
              </a:r>
            </a:p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성숙</a:t>
              </a:r>
              <a:endParaRPr lang="en-US" altLang="ko-KR" sz="300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4043680" y="3294458"/>
              <a:ext cx="3052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139435" y="3294456"/>
              <a:ext cx="3052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9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38328" y="780184"/>
            <a:ext cx="8008238" cy="5616701"/>
            <a:chOff x="-7890912" y="-5968799"/>
            <a:chExt cx="22893574" cy="18591636"/>
          </a:xfrm>
        </p:grpSpPr>
        <p:sp>
          <p:nvSpPr>
            <p:cNvPr id="5" name="직사각형 4"/>
            <p:cNvSpPr/>
            <p:nvPr/>
          </p:nvSpPr>
          <p:spPr>
            <a:xfrm>
              <a:off x="-7866149" y="4757143"/>
              <a:ext cx="10521720" cy="3676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-7890912" y="-5968799"/>
              <a:ext cx="22893386" cy="14518861"/>
            </a:xfrm>
            <a:custGeom>
              <a:avLst/>
              <a:gdLst>
                <a:gd name="connsiteX0" fmla="*/ 5875383 w 10830472"/>
                <a:gd name="connsiteY0" fmla="*/ 1620324 h 7432816"/>
                <a:gd name="connsiteX1" fmla="*/ 1766239 w 10830472"/>
                <a:gd name="connsiteY1" fmla="*/ 1643767 h 7432816"/>
                <a:gd name="connsiteX2" fmla="*/ 1442 w 10830472"/>
                <a:gd name="connsiteY2" fmla="*/ 5494430 h 7432816"/>
                <a:gd name="connsiteX3" fmla="*/ 4922883 w 10830472"/>
                <a:gd name="connsiteY3" fmla="*/ 5506524 h 7432816"/>
                <a:gd name="connsiteX4" fmla="*/ 4389484 w 10830472"/>
                <a:gd name="connsiteY4" fmla="*/ 7430575 h 7432816"/>
                <a:gd name="connsiteX5" fmla="*/ 10828382 w 10830472"/>
                <a:gd name="connsiteY5" fmla="*/ 3544374 h 7432816"/>
                <a:gd name="connsiteX6" fmla="*/ 6465933 w 10830472"/>
                <a:gd name="connsiteY6" fmla="*/ 1074 h 7432816"/>
                <a:gd name="connsiteX7" fmla="*/ 5875383 w 10830472"/>
                <a:gd name="connsiteY7" fmla="*/ 1620324 h 7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0472" h="7432816">
                  <a:moveTo>
                    <a:pt x="5875383" y="1620324"/>
                  </a:moveTo>
                  <a:lnTo>
                    <a:pt x="1766239" y="1643767"/>
                  </a:lnTo>
                  <a:lnTo>
                    <a:pt x="1442" y="5494430"/>
                  </a:lnTo>
                  <a:lnTo>
                    <a:pt x="4922883" y="5506524"/>
                  </a:lnTo>
                  <a:lnTo>
                    <a:pt x="4389484" y="7430575"/>
                  </a:lnTo>
                  <a:lnTo>
                    <a:pt x="10828382" y="3544374"/>
                  </a:lnTo>
                  <a:lnTo>
                    <a:pt x="6465933" y="1074"/>
                  </a:lnTo>
                  <a:lnTo>
                    <a:pt x="5875383" y="1620324"/>
                  </a:lnTo>
                  <a:close/>
                </a:path>
              </a:pathLst>
            </a:custGeom>
            <a:solidFill>
              <a:schemeClr val="bg1"/>
            </a:solidFill>
            <a:ln w="127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369412" y="943474"/>
              <a:ext cx="13633250" cy="11679363"/>
            </a:xfrm>
            <a:custGeom>
              <a:avLst/>
              <a:gdLst>
                <a:gd name="connsiteX0" fmla="*/ 0 w 6457950"/>
                <a:gd name="connsiteY0" fmla="*/ 5985375 h 5999703"/>
                <a:gd name="connsiteX1" fmla="*/ 6457950 w 6457950"/>
                <a:gd name="connsiteY1" fmla="*/ 2022974 h 5999703"/>
                <a:gd name="connsiteX2" fmla="*/ 6457950 w 6457950"/>
                <a:gd name="connsiteY2" fmla="*/ 3674 h 5999703"/>
                <a:gd name="connsiteX3" fmla="*/ 19050 w 6457950"/>
                <a:gd name="connsiteY3" fmla="*/ 3889874 h 5999703"/>
                <a:gd name="connsiteX4" fmla="*/ 0 w 6457950"/>
                <a:gd name="connsiteY4" fmla="*/ 5985375 h 599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7950" h="5999703">
                  <a:moveTo>
                    <a:pt x="0" y="5985375"/>
                  </a:moveTo>
                  <a:lnTo>
                    <a:pt x="6457950" y="2022974"/>
                  </a:lnTo>
                  <a:lnTo>
                    <a:pt x="6457950" y="3674"/>
                  </a:lnTo>
                  <a:lnTo>
                    <a:pt x="19050" y="3889874"/>
                  </a:lnTo>
                  <a:lnTo>
                    <a:pt x="0" y="5985375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60412" y="1801736"/>
            <a:ext cx="803358" cy="1175644"/>
            <a:chOff x="2666509" y="2519258"/>
            <a:chExt cx="1027829" cy="1279702"/>
          </a:xfrm>
        </p:grpSpPr>
        <p:sp>
          <p:nvSpPr>
            <p:cNvPr id="12" name="타원 11"/>
            <p:cNvSpPr/>
            <p:nvPr/>
          </p:nvSpPr>
          <p:spPr>
            <a:xfrm>
              <a:off x="2666509" y="2519258"/>
              <a:ext cx="1027829" cy="682854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2000" smtClean="0">
                  <a:solidFill>
                    <a:schemeClr val="tx1"/>
                  </a:solidFill>
                </a:rPr>
                <a:t>나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4"/>
            </p:cNvCxnSpPr>
            <p:nvPr/>
          </p:nvCxnSpPr>
          <p:spPr>
            <a:xfrm rot="16200000" flipH="1">
              <a:off x="3032450" y="3350085"/>
              <a:ext cx="297138" cy="1193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/>
          <p:cNvSpPr/>
          <p:nvPr/>
        </p:nvSpPr>
        <p:spPr>
          <a:xfrm>
            <a:off x="1430867" y="948847"/>
            <a:ext cx="2639688" cy="2639688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  <a:effectLst>
            <a:innerShdw blurRad="76200" dist="76200" dir="18900000">
              <a:schemeClr val="bg2">
                <a:lumMod val="80000"/>
                <a:lumOff val="20000"/>
                <a:alpha val="50000"/>
              </a:schemeClr>
            </a:inn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smtClean="0">
                <a:solidFill>
                  <a:schemeClr val="tx1"/>
                </a:solidFill>
              </a:rPr>
              <a:t>돈의 관점에서의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옛날 </a:t>
            </a:r>
            <a:r>
              <a:rPr lang="ko-KR" altLang="en-US" sz="1600" smtClean="0">
                <a:solidFill>
                  <a:schemeClr val="tx1"/>
                </a:solidFill>
              </a:rPr>
              <a:t>이야기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700" smtClean="0">
                <a:solidFill>
                  <a:schemeClr val="tx1"/>
                </a:solidFill>
              </a:rPr>
              <a:t>    </a:t>
            </a:r>
          </a:p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 </a:t>
            </a:r>
            <a:r>
              <a:rPr lang="en-US" altLang="ko-KR" sz="1500" smtClean="0">
                <a:solidFill>
                  <a:schemeClr val="tx1"/>
                </a:solidFill>
              </a:rPr>
              <a:t>  #</a:t>
            </a:r>
            <a:r>
              <a:rPr lang="ko-KR" altLang="en-US" sz="1000" smtClean="0">
                <a:solidFill>
                  <a:schemeClr val="tx1"/>
                </a:solidFill>
              </a:rPr>
              <a:t>돈의</a:t>
            </a:r>
            <a:r>
              <a:rPr lang="ko-KR" altLang="en-US" sz="600" smtClean="0">
                <a:solidFill>
                  <a:schemeClr val="tx1"/>
                </a:solidFill>
              </a:rPr>
              <a:t> </a:t>
            </a:r>
            <a:endParaRPr lang="en-US" altLang="ko-KR" sz="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200" smtClean="0">
                <a:solidFill>
                  <a:schemeClr val="tx1"/>
                </a:solidFill>
              </a:rPr>
              <a:t>탄생→성장→성숙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777047" y="1190581"/>
            <a:ext cx="2397954" cy="239795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  <a:effectLst>
            <a:innerShdw blurRad="76200" dist="76200" dir="18900000">
              <a:schemeClr val="bg2">
                <a:lumMod val="80000"/>
                <a:lumOff val="20000"/>
                <a:alpha val="50000"/>
              </a:schemeClr>
            </a:inn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smtClean="0">
                <a:solidFill>
                  <a:schemeClr val="tx1"/>
                </a:solidFill>
              </a:rPr>
              <a:t>돈의 미래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#</a:t>
            </a:r>
            <a:r>
              <a:rPr lang="ko-KR" altLang="en-US" sz="1600" smtClean="0">
                <a:solidFill>
                  <a:schemeClr val="tx1"/>
                </a:solidFill>
              </a:rPr>
              <a:t>블록체인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42451" y="1894884"/>
            <a:ext cx="3374759" cy="33747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STEP1</a:t>
            </a:r>
          </a:p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탄생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신뢰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인지혁명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인류의 통합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05380" y="1894884"/>
            <a:ext cx="3374759" cy="33747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STEP2</a:t>
            </a:r>
          </a:p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성장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자본주의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신용창출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421689" y="1894884"/>
            <a:ext cx="3374759" cy="33747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STEP3</a:t>
            </a:r>
          </a:p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성숙</a:t>
            </a:r>
            <a:endParaRPr lang="en-US" altLang="ko-KR" sz="3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#</a:t>
            </a:r>
            <a:r>
              <a:rPr lang="ko-KR" altLang="en-US" sz="1200" smtClean="0">
                <a:solidFill>
                  <a:schemeClr val="tx1"/>
                </a:solidFill>
              </a:rPr>
              <a:t>금리</a:t>
            </a:r>
            <a:r>
              <a:rPr lang="en-US" altLang="ko-KR" sz="1200" smtClean="0">
                <a:solidFill>
                  <a:schemeClr val="tx1"/>
                </a:solidFill>
              </a:rPr>
              <a:t>,</a:t>
            </a:r>
            <a:r>
              <a:rPr lang="ko-KR" altLang="en-US" sz="1200" smtClean="0">
                <a:solidFill>
                  <a:schemeClr val="tx1"/>
                </a:solidFill>
              </a:rPr>
              <a:t>환율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복본위제</a:t>
            </a:r>
            <a:r>
              <a:rPr lang="en-US" altLang="ko-KR" sz="1200">
                <a:solidFill>
                  <a:schemeClr val="tx1"/>
                </a:solidFill>
              </a:rPr>
              <a:t>→</a:t>
            </a:r>
            <a:r>
              <a:rPr lang="ko-KR" altLang="en-US" sz="1200" smtClean="0">
                <a:solidFill>
                  <a:schemeClr val="tx1"/>
                </a:solidFill>
              </a:rPr>
              <a:t>단본위제</a:t>
            </a:r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금본위제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↓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금환본위제</a:t>
            </a:r>
            <a:r>
              <a:rPr lang="en-US" altLang="ko-KR" sz="1200" smtClean="0">
                <a:solidFill>
                  <a:schemeClr val="tx1"/>
                </a:solidFill>
              </a:rPr>
              <a:t>(#</a:t>
            </a:r>
            <a:r>
              <a:rPr lang="ko-KR" altLang="en-US" sz="1200" smtClean="0">
                <a:solidFill>
                  <a:schemeClr val="tx1"/>
                </a:solidFill>
              </a:rPr>
              <a:t>해외여행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893574" y="3579039"/>
            <a:ext cx="433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17875" y="467736"/>
            <a:ext cx="2349768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smtClean="0"/>
              <a:t>돈</a:t>
            </a:r>
            <a:r>
              <a:rPr lang="ko-KR" altLang="en-US" sz="2500" smtClean="0"/>
              <a:t>의 인생</a:t>
            </a:r>
            <a:endParaRPr lang="en-US" altLang="ko-KR" sz="2500" smtClean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905135" y="3579039"/>
            <a:ext cx="433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06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84132" y="2570681"/>
            <a:ext cx="2016716" cy="201671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STEP1</a:t>
            </a:r>
          </a:p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탄생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147061" y="2570681"/>
            <a:ext cx="2016716" cy="201671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STEP2</a:t>
            </a:r>
          </a:p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성장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163370" y="2570681"/>
            <a:ext cx="2016716" cy="201671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STEP3</a:t>
            </a:r>
          </a:p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성숙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893574" y="3579039"/>
            <a:ext cx="433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7905135" y="3579039"/>
            <a:ext cx="433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90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른쪽 화살표 2"/>
          <p:cNvSpPr/>
          <p:nvPr/>
        </p:nvSpPr>
        <p:spPr>
          <a:xfrm>
            <a:off x="4673600" y="2783840"/>
            <a:ext cx="1452880" cy="9753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9387840" y="2783840"/>
            <a:ext cx="1452880" cy="9753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08390" y="4396378"/>
                <a:ext cx="2864136" cy="1258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ko-KR" sz="3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ko-KR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30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390" y="4396378"/>
                <a:ext cx="2864136" cy="1258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600880" y="4594862"/>
                <a:ext cx="2325931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500" smtClean="0"/>
                  <a:t> </a:t>
                </a:r>
                <a:r>
                  <a:rPr lang="en-US" altLang="ko-KR" sz="2500" smtClean="0"/>
                  <a:t>= 1000</a:t>
                </a:r>
                <a:r>
                  <a:rPr lang="ko-KR" altLang="en-US" sz="2500" smtClean="0"/>
                  <a:t>원</a:t>
                </a:r>
                <a:endParaRPr lang="en-US" altLang="ko-KR" sz="2500" smtClean="0"/>
              </a:p>
              <a:p>
                <a14:m>
                  <m:oMath xmlns:m="http://schemas.openxmlformats.org/officeDocument/2006/math"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500" smtClean="0"/>
                  <a:t>= 0.9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880" y="4594862"/>
                <a:ext cx="2325931" cy="861774"/>
              </a:xfrm>
              <a:prstGeom prst="rect">
                <a:avLst/>
              </a:prstGeom>
              <a:blipFill>
                <a:blip r:embed="rId3"/>
                <a:stretch>
                  <a:fillRect t="-5674" b="-163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8957844" y="2770632"/>
            <a:ext cx="1478225" cy="47398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9354032" y="3206444"/>
            <a:ext cx="621792" cy="489497"/>
          </a:xfrm>
          <a:custGeom>
            <a:avLst/>
            <a:gdLst>
              <a:gd name="connsiteX0" fmla="*/ 0 w 621792"/>
              <a:gd name="connsiteY0" fmla="*/ 0 h 489497"/>
              <a:gd name="connsiteX1" fmla="*/ 283464 w 621792"/>
              <a:gd name="connsiteY1" fmla="*/ 429768 h 489497"/>
              <a:gd name="connsiteX2" fmla="*/ 621792 w 621792"/>
              <a:gd name="connsiteY2" fmla="*/ 475488 h 48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792" h="489497">
                <a:moveTo>
                  <a:pt x="0" y="0"/>
                </a:moveTo>
                <a:cubicBezTo>
                  <a:pt x="89916" y="175260"/>
                  <a:pt x="179832" y="350520"/>
                  <a:pt x="283464" y="429768"/>
                </a:cubicBezTo>
                <a:cubicBezTo>
                  <a:pt x="387096" y="509016"/>
                  <a:pt x="504444" y="492252"/>
                  <a:pt x="621792" y="475488"/>
                </a:cubicBezTo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9552512" y="3248106"/>
            <a:ext cx="423312" cy="312674"/>
          </a:xfrm>
          <a:custGeom>
            <a:avLst/>
            <a:gdLst>
              <a:gd name="connsiteX0" fmla="*/ 0 w 621792"/>
              <a:gd name="connsiteY0" fmla="*/ 0 h 489497"/>
              <a:gd name="connsiteX1" fmla="*/ 283464 w 621792"/>
              <a:gd name="connsiteY1" fmla="*/ 429768 h 489497"/>
              <a:gd name="connsiteX2" fmla="*/ 621792 w 621792"/>
              <a:gd name="connsiteY2" fmla="*/ 475488 h 48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792" h="489497">
                <a:moveTo>
                  <a:pt x="0" y="0"/>
                </a:moveTo>
                <a:cubicBezTo>
                  <a:pt x="89916" y="175260"/>
                  <a:pt x="179832" y="350520"/>
                  <a:pt x="283464" y="429768"/>
                </a:cubicBezTo>
                <a:cubicBezTo>
                  <a:pt x="387096" y="509016"/>
                  <a:pt x="504444" y="492252"/>
                  <a:pt x="621792" y="475488"/>
                </a:cubicBezTo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75824" y="3419080"/>
            <a:ext cx="16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지급준비율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0095" y="666662"/>
            <a:ext cx="11039814" cy="2811282"/>
            <a:chOff x="212913" y="3689953"/>
            <a:chExt cx="11039814" cy="2811282"/>
          </a:xfrm>
        </p:grpSpPr>
        <p:grpSp>
          <p:nvGrpSpPr>
            <p:cNvPr id="56" name="그룹 55"/>
            <p:cNvGrpSpPr/>
            <p:nvPr/>
          </p:nvGrpSpPr>
          <p:grpSpPr>
            <a:xfrm>
              <a:off x="1751615" y="3689953"/>
              <a:ext cx="9501112" cy="2521495"/>
              <a:chOff x="-82884" y="3042448"/>
              <a:chExt cx="11413162" cy="30289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직사각형 5"/>
                  <p:cNvSpPr/>
                  <p:nvPr/>
                </p:nvSpPr>
                <p:spPr>
                  <a:xfrm>
                    <a:off x="510224" y="5263854"/>
                    <a:ext cx="6063296" cy="48430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+900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+810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ko-KR" altLang="en-US" sz="2000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224" y="5263854"/>
                    <a:ext cx="6063296" cy="4843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직사각형 6"/>
                  <p:cNvSpPr/>
                  <p:nvPr/>
                </p:nvSpPr>
                <p:spPr>
                  <a:xfrm>
                    <a:off x="8084438" y="4835531"/>
                    <a:ext cx="1870141" cy="12358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ko-KR" altLang="en-US" sz="3000" i="1">
                                  <a:latin typeface="Cambria Math" panose="02040503050406030204" pitchFamily="18" charset="0"/>
                                </a:rPr>
                                <m:t>원</m:t>
                              </m:r>
                            </m:num>
                            <m:den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1−0.9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3000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438" y="4835531"/>
                    <a:ext cx="1870141" cy="123585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6804660" y="5006795"/>
                    <a:ext cx="872870" cy="8853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500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ko-KR" altLang="en-US" sz="5000"/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660" y="5006795"/>
                    <a:ext cx="872870" cy="8853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직사각형 8"/>
                  <p:cNvSpPr/>
                  <p:nvPr/>
                </p:nvSpPr>
                <p:spPr>
                  <a:xfrm>
                    <a:off x="9954580" y="5279409"/>
                    <a:ext cx="1375698" cy="3745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=10000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원</m:t>
                        </m:r>
                      </m:oMath>
                    </a14:m>
                    <a:r>
                      <a:rPr lang="en-US" altLang="ko-KR"/>
                      <a:t> </a:t>
                    </a:r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9" name="직사각형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54580" y="5279409"/>
                    <a:ext cx="1375698" cy="37452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383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그룹 54"/>
              <p:cNvGrpSpPr/>
              <p:nvPr/>
            </p:nvGrpSpPr>
            <p:grpSpPr>
              <a:xfrm>
                <a:off x="1339850" y="3042448"/>
                <a:ext cx="3706639" cy="2154792"/>
                <a:chOff x="1339850" y="3042448"/>
                <a:chExt cx="3706639" cy="2154792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1342390" y="3042448"/>
                  <a:ext cx="1076960" cy="13505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</a:rPr>
                    <a:t>은행</a:t>
                  </a:r>
                  <a:r>
                    <a:rPr lang="en-US" altLang="ko-KR" smtClean="0">
                      <a:solidFill>
                        <a:schemeClr val="tx1"/>
                      </a:solidFill>
                    </a:rPr>
                    <a:t>X</a:t>
                  </a:r>
                </a:p>
                <a:p>
                  <a:pPr algn="ctr"/>
                  <a:endParaRPr lang="en-US" altLang="ko-KR" sz="70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70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700" smtClean="0">
                      <a:solidFill>
                        <a:schemeClr val="tx1"/>
                      </a:solidFill>
                    </a:rPr>
                    <a:t>100</a:t>
                  </a:r>
                  <a:r>
                    <a:rPr lang="ko-KR" altLang="en-US" sz="700" smtClean="0">
                      <a:solidFill>
                        <a:schemeClr val="tx1"/>
                      </a:solidFill>
                    </a:rPr>
                    <a:t>원 남기고</a:t>
                  </a:r>
                  <a:endParaRPr lang="en-US" altLang="ko-KR" sz="70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700" smtClean="0">
                      <a:solidFill>
                        <a:schemeClr val="tx1"/>
                      </a:solidFill>
                    </a:rPr>
                    <a:t>B</a:t>
                  </a:r>
                  <a:r>
                    <a:rPr lang="ko-KR" altLang="en-US" sz="700" smtClean="0">
                      <a:solidFill>
                        <a:schemeClr val="tx1"/>
                      </a:solidFill>
                    </a:rPr>
                    <a:t>에게 </a:t>
                  </a:r>
                  <a:r>
                    <a:rPr lang="en-US" altLang="ko-KR" sz="700" smtClean="0">
                      <a:solidFill>
                        <a:schemeClr val="tx1"/>
                      </a:solidFill>
                    </a:rPr>
                    <a:t>900</a:t>
                  </a:r>
                  <a:r>
                    <a:rPr lang="ko-KR" altLang="en-US" sz="700" smtClean="0">
                      <a:solidFill>
                        <a:schemeClr val="tx1"/>
                      </a:solidFill>
                    </a:rPr>
                    <a:t>원 대출</a:t>
                  </a:r>
                  <a:endParaRPr lang="en-US" altLang="ko-KR" sz="7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1339850" y="4439919"/>
                  <a:ext cx="1207279" cy="757321"/>
                  <a:chOff x="1339850" y="4210930"/>
                  <a:chExt cx="1207279" cy="986311"/>
                </a:xfrm>
              </p:grpSpPr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399049" y="4210930"/>
                    <a:ext cx="1148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X 0.9</a:t>
                    </a:r>
                    <a:endParaRPr lang="ko-KR" altLang="en-US"/>
                  </a:p>
                </p:txBody>
              </p:sp>
              <p:sp>
                <p:nvSpPr>
                  <p:cNvPr id="33" name="자유형 32"/>
                  <p:cNvSpPr/>
                  <p:nvPr/>
                </p:nvSpPr>
                <p:spPr>
                  <a:xfrm>
                    <a:off x="1339850" y="4726160"/>
                    <a:ext cx="1079500" cy="471081"/>
                  </a:xfrm>
                  <a:custGeom>
                    <a:avLst/>
                    <a:gdLst>
                      <a:gd name="connsiteX0" fmla="*/ 0 w 1200150"/>
                      <a:gd name="connsiteY0" fmla="*/ 641627 h 641627"/>
                      <a:gd name="connsiteX1" fmla="*/ 660400 w 1200150"/>
                      <a:gd name="connsiteY1" fmla="*/ 277 h 641627"/>
                      <a:gd name="connsiteX2" fmla="*/ 1200150 w 1200150"/>
                      <a:gd name="connsiteY2" fmla="*/ 578127 h 641627"/>
                      <a:gd name="connsiteX0" fmla="*/ 0 w 1167537"/>
                      <a:gd name="connsiteY0" fmla="*/ 580818 h 580818"/>
                      <a:gd name="connsiteX1" fmla="*/ 627787 w 1167537"/>
                      <a:gd name="connsiteY1" fmla="*/ 1 h 580818"/>
                      <a:gd name="connsiteX2" fmla="*/ 1167537 w 1167537"/>
                      <a:gd name="connsiteY2" fmla="*/ 577851 h 580818"/>
                      <a:gd name="connsiteX0" fmla="*/ 0 w 1108834"/>
                      <a:gd name="connsiteY0" fmla="*/ 514615 h 578235"/>
                      <a:gd name="connsiteX1" fmla="*/ 569084 w 1108834"/>
                      <a:gd name="connsiteY1" fmla="*/ 384 h 578235"/>
                      <a:gd name="connsiteX2" fmla="*/ 1108834 w 1108834"/>
                      <a:gd name="connsiteY2" fmla="*/ 578234 h 578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08834" h="578235">
                        <a:moveTo>
                          <a:pt x="0" y="514615"/>
                        </a:moveTo>
                        <a:cubicBezTo>
                          <a:pt x="230187" y="199231"/>
                          <a:pt x="384278" y="-10219"/>
                          <a:pt x="569084" y="384"/>
                        </a:cubicBezTo>
                        <a:cubicBezTo>
                          <a:pt x="753890" y="10987"/>
                          <a:pt x="938971" y="284017"/>
                          <a:pt x="1108834" y="57823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7" name="그룹 46"/>
                <p:cNvGrpSpPr/>
                <p:nvPr/>
              </p:nvGrpSpPr>
              <p:grpSpPr>
                <a:xfrm>
                  <a:off x="2528570" y="4439919"/>
                  <a:ext cx="1207279" cy="757321"/>
                  <a:chOff x="1339850" y="4210930"/>
                  <a:chExt cx="1207279" cy="986311"/>
                </a:xfrm>
              </p:grpSpPr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399049" y="4210930"/>
                    <a:ext cx="1148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X 0.9</a:t>
                    </a:r>
                    <a:endParaRPr lang="ko-KR" altLang="en-US"/>
                  </a:p>
                </p:txBody>
              </p:sp>
              <p:sp>
                <p:nvSpPr>
                  <p:cNvPr id="49" name="자유형 48"/>
                  <p:cNvSpPr/>
                  <p:nvPr/>
                </p:nvSpPr>
                <p:spPr>
                  <a:xfrm>
                    <a:off x="1339850" y="4726160"/>
                    <a:ext cx="1079500" cy="471081"/>
                  </a:xfrm>
                  <a:custGeom>
                    <a:avLst/>
                    <a:gdLst>
                      <a:gd name="connsiteX0" fmla="*/ 0 w 1200150"/>
                      <a:gd name="connsiteY0" fmla="*/ 641627 h 641627"/>
                      <a:gd name="connsiteX1" fmla="*/ 660400 w 1200150"/>
                      <a:gd name="connsiteY1" fmla="*/ 277 h 641627"/>
                      <a:gd name="connsiteX2" fmla="*/ 1200150 w 1200150"/>
                      <a:gd name="connsiteY2" fmla="*/ 578127 h 641627"/>
                      <a:gd name="connsiteX0" fmla="*/ 0 w 1167537"/>
                      <a:gd name="connsiteY0" fmla="*/ 580818 h 580818"/>
                      <a:gd name="connsiteX1" fmla="*/ 627787 w 1167537"/>
                      <a:gd name="connsiteY1" fmla="*/ 1 h 580818"/>
                      <a:gd name="connsiteX2" fmla="*/ 1167537 w 1167537"/>
                      <a:gd name="connsiteY2" fmla="*/ 577851 h 580818"/>
                      <a:gd name="connsiteX0" fmla="*/ 0 w 1108834"/>
                      <a:gd name="connsiteY0" fmla="*/ 514615 h 578235"/>
                      <a:gd name="connsiteX1" fmla="*/ 569084 w 1108834"/>
                      <a:gd name="connsiteY1" fmla="*/ 384 h 578235"/>
                      <a:gd name="connsiteX2" fmla="*/ 1108834 w 1108834"/>
                      <a:gd name="connsiteY2" fmla="*/ 578234 h 578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08834" h="578235">
                        <a:moveTo>
                          <a:pt x="0" y="514615"/>
                        </a:moveTo>
                        <a:cubicBezTo>
                          <a:pt x="230187" y="199231"/>
                          <a:pt x="384278" y="-10219"/>
                          <a:pt x="569084" y="384"/>
                        </a:cubicBezTo>
                        <a:cubicBezTo>
                          <a:pt x="753890" y="10987"/>
                          <a:pt x="938971" y="284017"/>
                          <a:pt x="1108834" y="57823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3839210" y="4439919"/>
                  <a:ext cx="1207279" cy="757321"/>
                  <a:chOff x="1339850" y="4210930"/>
                  <a:chExt cx="1207279" cy="986311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399049" y="4210930"/>
                    <a:ext cx="1148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X 0.9</a:t>
                    </a:r>
                    <a:endParaRPr lang="ko-KR" altLang="en-US"/>
                  </a:p>
                </p:txBody>
              </p:sp>
              <p:sp>
                <p:nvSpPr>
                  <p:cNvPr id="52" name="자유형 51"/>
                  <p:cNvSpPr/>
                  <p:nvPr/>
                </p:nvSpPr>
                <p:spPr>
                  <a:xfrm>
                    <a:off x="1339850" y="4726160"/>
                    <a:ext cx="1079500" cy="471081"/>
                  </a:xfrm>
                  <a:custGeom>
                    <a:avLst/>
                    <a:gdLst>
                      <a:gd name="connsiteX0" fmla="*/ 0 w 1200150"/>
                      <a:gd name="connsiteY0" fmla="*/ 641627 h 641627"/>
                      <a:gd name="connsiteX1" fmla="*/ 660400 w 1200150"/>
                      <a:gd name="connsiteY1" fmla="*/ 277 h 641627"/>
                      <a:gd name="connsiteX2" fmla="*/ 1200150 w 1200150"/>
                      <a:gd name="connsiteY2" fmla="*/ 578127 h 641627"/>
                      <a:gd name="connsiteX0" fmla="*/ 0 w 1167537"/>
                      <a:gd name="connsiteY0" fmla="*/ 580818 h 580818"/>
                      <a:gd name="connsiteX1" fmla="*/ 627787 w 1167537"/>
                      <a:gd name="connsiteY1" fmla="*/ 1 h 580818"/>
                      <a:gd name="connsiteX2" fmla="*/ 1167537 w 1167537"/>
                      <a:gd name="connsiteY2" fmla="*/ 577851 h 580818"/>
                      <a:gd name="connsiteX0" fmla="*/ 0 w 1108834"/>
                      <a:gd name="connsiteY0" fmla="*/ 514615 h 578235"/>
                      <a:gd name="connsiteX1" fmla="*/ 569084 w 1108834"/>
                      <a:gd name="connsiteY1" fmla="*/ 384 h 578235"/>
                      <a:gd name="connsiteX2" fmla="*/ 1108834 w 1108834"/>
                      <a:gd name="connsiteY2" fmla="*/ 578234 h 578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08834" h="578235">
                        <a:moveTo>
                          <a:pt x="0" y="514615"/>
                        </a:moveTo>
                        <a:cubicBezTo>
                          <a:pt x="230187" y="199231"/>
                          <a:pt x="384278" y="-10219"/>
                          <a:pt x="569084" y="384"/>
                        </a:cubicBezTo>
                        <a:cubicBezTo>
                          <a:pt x="753890" y="10987"/>
                          <a:pt x="938971" y="284017"/>
                          <a:pt x="1108834" y="57823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3" name="직사각형 52"/>
                <p:cNvSpPr/>
                <p:nvPr/>
              </p:nvSpPr>
              <p:spPr>
                <a:xfrm>
                  <a:off x="2587769" y="3042448"/>
                  <a:ext cx="1076960" cy="13505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</a:rPr>
                    <a:t>은행</a:t>
                  </a:r>
                  <a:r>
                    <a:rPr lang="en-US" altLang="ko-KR" smtClean="0">
                      <a:solidFill>
                        <a:schemeClr val="tx1"/>
                      </a:solidFill>
                    </a:rPr>
                    <a:t>Y</a:t>
                  </a:r>
                </a:p>
                <a:p>
                  <a:pPr algn="ctr"/>
                  <a:endParaRPr lang="en-US" altLang="ko-KR" sz="70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70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700">
                      <a:solidFill>
                        <a:schemeClr val="tx1"/>
                      </a:solidFill>
                    </a:rPr>
                    <a:t>9</a:t>
                  </a:r>
                  <a:r>
                    <a:rPr lang="en-US" altLang="ko-KR" sz="700" smtClean="0">
                      <a:solidFill>
                        <a:schemeClr val="tx1"/>
                      </a:solidFill>
                    </a:rPr>
                    <a:t>0</a:t>
                  </a:r>
                  <a:r>
                    <a:rPr lang="ko-KR" altLang="en-US" sz="700">
                      <a:solidFill>
                        <a:schemeClr val="tx1"/>
                      </a:solidFill>
                    </a:rPr>
                    <a:t>원 남기고</a:t>
                  </a:r>
                  <a:endParaRPr lang="en-US" altLang="ko-KR" sz="7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700" smtClean="0">
                      <a:solidFill>
                        <a:schemeClr val="tx1"/>
                      </a:solidFill>
                    </a:rPr>
                    <a:t>C</a:t>
                  </a:r>
                  <a:r>
                    <a:rPr lang="ko-KR" altLang="en-US" sz="700" smtClean="0">
                      <a:solidFill>
                        <a:schemeClr val="tx1"/>
                      </a:solidFill>
                    </a:rPr>
                    <a:t>에게</a:t>
                  </a:r>
                  <a:r>
                    <a:rPr lang="en-US" altLang="ko-KR" sz="700" smtClean="0">
                      <a:solidFill>
                        <a:schemeClr val="tx1"/>
                      </a:solidFill>
                    </a:rPr>
                    <a:t> 810</a:t>
                  </a:r>
                  <a:r>
                    <a:rPr lang="ko-KR" altLang="en-US" sz="700" smtClean="0">
                      <a:solidFill>
                        <a:schemeClr val="tx1"/>
                      </a:solidFill>
                    </a:rPr>
                    <a:t>원 대출</a:t>
                  </a:r>
                  <a:endParaRPr lang="en-US" altLang="ko-KR" sz="70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3833148" y="3042448"/>
                  <a:ext cx="1085563" cy="13505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</a:rPr>
                    <a:t>은행</a:t>
                  </a:r>
                  <a:r>
                    <a:rPr lang="en-US" altLang="ko-KR" smtClean="0">
                      <a:solidFill>
                        <a:schemeClr val="tx1"/>
                      </a:solidFill>
                    </a:rPr>
                    <a:t>Z</a:t>
                  </a:r>
                </a:p>
                <a:p>
                  <a:pPr algn="ctr"/>
                  <a:endParaRPr lang="en-US" altLang="ko-KR" sz="70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7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700" smtClean="0">
                      <a:solidFill>
                        <a:schemeClr val="tx1"/>
                      </a:solidFill>
                    </a:rPr>
                    <a:t>81</a:t>
                  </a:r>
                  <a:r>
                    <a:rPr lang="ko-KR" altLang="en-US" sz="700" smtClean="0">
                      <a:solidFill>
                        <a:schemeClr val="tx1"/>
                      </a:solidFill>
                    </a:rPr>
                    <a:t>원 </a:t>
                  </a:r>
                  <a:r>
                    <a:rPr lang="ko-KR" altLang="en-US" sz="700">
                      <a:solidFill>
                        <a:schemeClr val="tx1"/>
                      </a:solidFill>
                    </a:rPr>
                    <a:t>남기고</a:t>
                  </a:r>
                  <a:endParaRPr lang="en-US" altLang="ko-KR" sz="7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700" smtClean="0">
                      <a:solidFill>
                        <a:schemeClr val="tx1"/>
                      </a:solidFill>
                    </a:rPr>
                    <a:t>D</a:t>
                  </a:r>
                  <a:r>
                    <a:rPr lang="ko-KR" altLang="en-US" sz="700" smtClean="0">
                      <a:solidFill>
                        <a:schemeClr val="tx1"/>
                      </a:solidFill>
                    </a:rPr>
                    <a:t>에게 </a:t>
                  </a:r>
                  <a:r>
                    <a:rPr lang="en-US" altLang="ko-KR" sz="700" smtClean="0">
                      <a:solidFill>
                        <a:schemeClr val="tx1"/>
                      </a:solidFill>
                    </a:rPr>
                    <a:t>719</a:t>
                  </a:r>
                  <a:r>
                    <a:rPr lang="ko-KR" altLang="en-US" sz="700" smtClean="0">
                      <a:solidFill>
                        <a:schemeClr val="tx1"/>
                      </a:solidFill>
                    </a:rPr>
                    <a:t>원 대출</a:t>
                  </a:r>
                  <a:endParaRPr lang="en-US" altLang="ko-KR" sz="70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직사각형 57"/>
                  <p:cNvSpPr/>
                  <p:nvPr/>
                </p:nvSpPr>
                <p:spPr>
                  <a:xfrm>
                    <a:off x="-82884" y="5252113"/>
                    <a:ext cx="872870" cy="4806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ko-KR" altLang="en-US" sz="2000"/>
                  </a:p>
                </p:txBody>
              </p:sp>
            </mc:Choice>
            <mc:Fallback xmlns="">
              <p:sp>
                <p:nvSpPr>
                  <p:cNvPr id="58" name="직사각형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2884" y="5252113"/>
                    <a:ext cx="872870" cy="4806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직사각형 56"/>
            <p:cNvSpPr/>
            <p:nvPr/>
          </p:nvSpPr>
          <p:spPr>
            <a:xfrm>
              <a:off x="212913" y="4980338"/>
              <a:ext cx="1722734" cy="1520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사회 전체의</a:t>
              </a:r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돈의 양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모서리가 둥근 사각형 설명선 9"/>
          <p:cNvSpPr/>
          <p:nvPr/>
        </p:nvSpPr>
        <p:spPr>
          <a:xfrm>
            <a:off x="3343180" y="3182116"/>
            <a:ext cx="7803356" cy="3291836"/>
          </a:xfrm>
          <a:custGeom>
            <a:avLst/>
            <a:gdLst>
              <a:gd name="connsiteX0" fmla="*/ 0 w 7803356"/>
              <a:gd name="connsiteY0" fmla="*/ 426729 h 2560320"/>
              <a:gd name="connsiteX1" fmla="*/ 426729 w 7803356"/>
              <a:gd name="connsiteY1" fmla="*/ 0 h 2560320"/>
              <a:gd name="connsiteX2" fmla="*/ 4551958 w 7803356"/>
              <a:gd name="connsiteY2" fmla="*/ 0 h 2560320"/>
              <a:gd name="connsiteX3" fmla="*/ 4964339 w 7803356"/>
              <a:gd name="connsiteY3" fmla="*/ -329180 h 2560320"/>
              <a:gd name="connsiteX4" fmla="*/ 6502797 w 7803356"/>
              <a:gd name="connsiteY4" fmla="*/ 0 h 2560320"/>
              <a:gd name="connsiteX5" fmla="*/ 7376627 w 7803356"/>
              <a:gd name="connsiteY5" fmla="*/ 0 h 2560320"/>
              <a:gd name="connsiteX6" fmla="*/ 7803356 w 7803356"/>
              <a:gd name="connsiteY6" fmla="*/ 426729 h 2560320"/>
              <a:gd name="connsiteX7" fmla="*/ 7803356 w 7803356"/>
              <a:gd name="connsiteY7" fmla="*/ 426720 h 2560320"/>
              <a:gd name="connsiteX8" fmla="*/ 7803356 w 7803356"/>
              <a:gd name="connsiteY8" fmla="*/ 426720 h 2560320"/>
              <a:gd name="connsiteX9" fmla="*/ 7803356 w 7803356"/>
              <a:gd name="connsiteY9" fmla="*/ 1066800 h 2560320"/>
              <a:gd name="connsiteX10" fmla="*/ 7803356 w 7803356"/>
              <a:gd name="connsiteY10" fmla="*/ 2133591 h 2560320"/>
              <a:gd name="connsiteX11" fmla="*/ 7376627 w 7803356"/>
              <a:gd name="connsiteY11" fmla="*/ 2560320 h 2560320"/>
              <a:gd name="connsiteX12" fmla="*/ 6502797 w 7803356"/>
              <a:gd name="connsiteY12" fmla="*/ 2560320 h 2560320"/>
              <a:gd name="connsiteX13" fmla="*/ 4551958 w 7803356"/>
              <a:gd name="connsiteY13" fmla="*/ 2560320 h 2560320"/>
              <a:gd name="connsiteX14" fmla="*/ 4551958 w 7803356"/>
              <a:gd name="connsiteY14" fmla="*/ 2560320 h 2560320"/>
              <a:gd name="connsiteX15" fmla="*/ 426729 w 7803356"/>
              <a:gd name="connsiteY15" fmla="*/ 2560320 h 2560320"/>
              <a:gd name="connsiteX16" fmla="*/ 0 w 7803356"/>
              <a:gd name="connsiteY16" fmla="*/ 2133591 h 2560320"/>
              <a:gd name="connsiteX17" fmla="*/ 0 w 7803356"/>
              <a:gd name="connsiteY17" fmla="*/ 1066800 h 2560320"/>
              <a:gd name="connsiteX18" fmla="*/ 0 w 7803356"/>
              <a:gd name="connsiteY18" fmla="*/ 426720 h 2560320"/>
              <a:gd name="connsiteX19" fmla="*/ 0 w 7803356"/>
              <a:gd name="connsiteY19" fmla="*/ 426720 h 2560320"/>
              <a:gd name="connsiteX20" fmla="*/ 0 w 7803356"/>
              <a:gd name="connsiteY20" fmla="*/ 426729 h 2560320"/>
              <a:gd name="connsiteX0" fmla="*/ 0 w 7803356"/>
              <a:gd name="connsiteY0" fmla="*/ 755909 h 2889500"/>
              <a:gd name="connsiteX1" fmla="*/ 426729 w 7803356"/>
              <a:gd name="connsiteY1" fmla="*/ 329180 h 2889500"/>
              <a:gd name="connsiteX2" fmla="*/ 4551958 w 7803356"/>
              <a:gd name="connsiteY2" fmla="*/ 329180 h 2889500"/>
              <a:gd name="connsiteX3" fmla="*/ 4964339 w 7803356"/>
              <a:gd name="connsiteY3" fmla="*/ 0 h 2889500"/>
              <a:gd name="connsiteX4" fmla="*/ 5213493 w 7803356"/>
              <a:gd name="connsiteY4" fmla="*/ 338324 h 2889500"/>
              <a:gd name="connsiteX5" fmla="*/ 7376627 w 7803356"/>
              <a:gd name="connsiteY5" fmla="*/ 329180 h 2889500"/>
              <a:gd name="connsiteX6" fmla="*/ 7803356 w 7803356"/>
              <a:gd name="connsiteY6" fmla="*/ 755909 h 2889500"/>
              <a:gd name="connsiteX7" fmla="*/ 7803356 w 7803356"/>
              <a:gd name="connsiteY7" fmla="*/ 755900 h 2889500"/>
              <a:gd name="connsiteX8" fmla="*/ 7803356 w 7803356"/>
              <a:gd name="connsiteY8" fmla="*/ 755900 h 2889500"/>
              <a:gd name="connsiteX9" fmla="*/ 7803356 w 7803356"/>
              <a:gd name="connsiteY9" fmla="*/ 1395980 h 2889500"/>
              <a:gd name="connsiteX10" fmla="*/ 7803356 w 7803356"/>
              <a:gd name="connsiteY10" fmla="*/ 2462771 h 2889500"/>
              <a:gd name="connsiteX11" fmla="*/ 7376627 w 7803356"/>
              <a:gd name="connsiteY11" fmla="*/ 2889500 h 2889500"/>
              <a:gd name="connsiteX12" fmla="*/ 6502797 w 7803356"/>
              <a:gd name="connsiteY12" fmla="*/ 2889500 h 2889500"/>
              <a:gd name="connsiteX13" fmla="*/ 4551958 w 7803356"/>
              <a:gd name="connsiteY13" fmla="*/ 2889500 h 2889500"/>
              <a:gd name="connsiteX14" fmla="*/ 4551958 w 7803356"/>
              <a:gd name="connsiteY14" fmla="*/ 2889500 h 2889500"/>
              <a:gd name="connsiteX15" fmla="*/ 426729 w 7803356"/>
              <a:gd name="connsiteY15" fmla="*/ 2889500 h 2889500"/>
              <a:gd name="connsiteX16" fmla="*/ 0 w 7803356"/>
              <a:gd name="connsiteY16" fmla="*/ 2462771 h 2889500"/>
              <a:gd name="connsiteX17" fmla="*/ 0 w 7803356"/>
              <a:gd name="connsiteY17" fmla="*/ 1395980 h 2889500"/>
              <a:gd name="connsiteX18" fmla="*/ 0 w 7803356"/>
              <a:gd name="connsiteY18" fmla="*/ 755900 h 2889500"/>
              <a:gd name="connsiteX19" fmla="*/ 0 w 7803356"/>
              <a:gd name="connsiteY19" fmla="*/ 755900 h 2889500"/>
              <a:gd name="connsiteX20" fmla="*/ 0 w 7803356"/>
              <a:gd name="connsiteY20" fmla="*/ 755909 h 2889500"/>
              <a:gd name="connsiteX0" fmla="*/ 0 w 7803356"/>
              <a:gd name="connsiteY0" fmla="*/ 1158245 h 3291836"/>
              <a:gd name="connsiteX1" fmla="*/ 426729 w 7803356"/>
              <a:gd name="connsiteY1" fmla="*/ 731516 h 3291836"/>
              <a:gd name="connsiteX2" fmla="*/ 4551958 w 7803356"/>
              <a:gd name="connsiteY2" fmla="*/ 731516 h 3291836"/>
              <a:gd name="connsiteX3" fmla="*/ 4955195 w 7803356"/>
              <a:gd name="connsiteY3" fmla="*/ 0 h 3291836"/>
              <a:gd name="connsiteX4" fmla="*/ 5213493 w 7803356"/>
              <a:gd name="connsiteY4" fmla="*/ 740660 h 3291836"/>
              <a:gd name="connsiteX5" fmla="*/ 7376627 w 7803356"/>
              <a:gd name="connsiteY5" fmla="*/ 731516 h 3291836"/>
              <a:gd name="connsiteX6" fmla="*/ 7803356 w 7803356"/>
              <a:gd name="connsiteY6" fmla="*/ 1158245 h 3291836"/>
              <a:gd name="connsiteX7" fmla="*/ 7803356 w 7803356"/>
              <a:gd name="connsiteY7" fmla="*/ 1158236 h 3291836"/>
              <a:gd name="connsiteX8" fmla="*/ 7803356 w 7803356"/>
              <a:gd name="connsiteY8" fmla="*/ 1158236 h 3291836"/>
              <a:gd name="connsiteX9" fmla="*/ 7803356 w 7803356"/>
              <a:gd name="connsiteY9" fmla="*/ 1798316 h 3291836"/>
              <a:gd name="connsiteX10" fmla="*/ 7803356 w 7803356"/>
              <a:gd name="connsiteY10" fmla="*/ 2865107 h 3291836"/>
              <a:gd name="connsiteX11" fmla="*/ 7376627 w 7803356"/>
              <a:gd name="connsiteY11" fmla="*/ 3291836 h 3291836"/>
              <a:gd name="connsiteX12" fmla="*/ 6502797 w 7803356"/>
              <a:gd name="connsiteY12" fmla="*/ 3291836 h 3291836"/>
              <a:gd name="connsiteX13" fmla="*/ 4551958 w 7803356"/>
              <a:gd name="connsiteY13" fmla="*/ 3291836 h 3291836"/>
              <a:gd name="connsiteX14" fmla="*/ 4551958 w 7803356"/>
              <a:gd name="connsiteY14" fmla="*/ 3291836 h 3291836"/>
              <a:gd name="connsiteX15" fmla="*/ 426729 w 7803356"/>
              <a:gd name="connsiteY15" fmla="*/ 3291836 h 3291836"/>
              <a:gd name="connsiteX16" fmla="*/ 0 w 7803356"/>
              <a:gd name="connsiteY16" fmla="*/ 2865107 h 3291836"/>
              <a:gd name="connsiteX17" fmla="*/ 0 w 7803356"/>
              <a:gd name="connsiteY17" fmla="*/ 1798316 h 3291836"/>
              <a:gd name="connsiteX18" fmla="*/ 0 w 7803356"/>
              <a:gd name="connsiteY18" fmla="*/ 1158236 h 3291836"/>
              <a:gd name="connsiteX19" fmla="*/ 0 w 7803356"/>
              <a:gd name="connsiteY19" fmla="*/ 1158236 h 3291836"/>
              <a:gd name="connsiteX20" fmla="*/ 0 w 7803356"/>
              <a:gd name="connsiteY20" fmla="*/ 1158245 h 3291836"/>
              <a:gd name="connsiteX0" fmla="*/ 0 w 7803356"/>
              <a:gd name="connsiteY0" fmla="*/ 1158245 h 3291836"/>
              <a:gd name="connsiteX1" fmla="*/ 426729 w 7803356"/>
              <a:gd name="connsiteY1" fmla="*/ 731516 h 3291836"/>
              <a:gd name="connsiteX2" fmla="*/ 4551958 w 7803356"/>
              <a:gd name="connsiteY2" fmla="*/ 731516 h 3291836"/>
              <a:gd name="connsiteX3" fmla="*/ 4955195 w 7803356"/>
              <a:gd name="connsiteY3" fmla="*/ 0 h 3291836"/>
              <a:gd name="connsiteX4" fmla="*/ 5240925 w 7803356"/>
              <a:gd name="connsiteY4" fmla="*/ 713228 h 3291836"/>
              <a:gd name="connsiteX5" fmla="*/ 7376627 w 7803356"/>
              <a:gd name="connsiteY5" fmla="*/ 731516 h 3291836"/>
              <a:gd name="connsiteX6" fmla="*/ 7803356 w 7803356"/>
              <a:gd name="connsiteY6" fmla="*/ 1158245 h 3291836"/>
              <a:gd name="connsiteX7" fmla="*/ 7803356 w 7803356"/>
              <a:gd name="connsiteY7" fmla="*/ 1158236 h 3291836"/>
              <a:gd name="connsiteX8" fmla="*/ 7803356 w 7803356"/>
              <a:gd name="connsiteY8" fmla="*/ 1158236 h 3291836"/>
              <a:gd name="connsiteX9" fmla="*/ 7803356 w 7803356"/>
              <a:gd name="connsiteY9" fmla="*/ 1798316 h 3291836"/>
              <a:gd name="connsiteX10" fmla="*/ 7803356 w 7803356"/>
              <a:gd name="connsiteY10" fmla="*/ 2865107 h 3291836"/>
              <a:gd name="connsiteX11" fmla="*/ 7376627 w 7803356"/>
              <a:gd name="connsiteY11" fmla="*/ 3291836 h 3291836"/>
              <a:gd name="connsiteX12" fmla="*/ 6502797 w 7803356"/>
              <a:gd name="connsiteY12" fmla="*/ 3291836 h 3291836"/>
              <a:gd name="connsiteX13" fmla="*/ 4551958 w 7803356"/>
              <a:gd name="connsiteY13" fmla="*/ 3291836 h 3291836"/>
              <a:gd name="connsiteX14" fmla="*/ 4551958 w 7803356"/>
              <a:gd name="connsiteY14" fmla="*/ 3291836 h 3291836"/>
              <a:gd name="connsiteX15" fmla="*/ 426729 w 7803356"/>
              <a:gd name="connsiteY15" fmla="*/ 3291836 h 3291836"/>
              <a:gd name="connsiteX16" fmla="*/ 0 w 7803356"/>
              <a:gd name="connsiteY16" fmla="*/ 2865107 h 3291836"/>
              <a:gd name="connsiteX17" fmla="*/ 0 w 7803356"/>
              <a:gd name="connsiteY17" fmla="*/ 1798316 h 3291836"/>
              <a:gd name="connsiteX18" fmla="*/ 0 w 7803356"/>
              <a:gd name="connsiteY18" fmla="*/ 1158236 h 3291836"/>
              <a:gd name="connsiteX19" fmla="*/ 0 w 7803356"/>
              <a:gd name="connsiteY19" fmla="*/ 1158236 h 3291836"/>
              <a:gd name="connsiteX20" fmla="*/ 0 w 7803356"/>
              <a:gd name="connsiteY20" fmla="*/ 1158245 h 32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03356" h="3291836">
                <a:moveTo>
                  <a:pt x="0" y="1158245"/>
                </a:moveTo>
                <a:cubicBezTo>
                  <a:pt x="0" y="922569"/>
                  <a:pt x="191053" y="731516"/>
                  <a:pt x="426729" y="731516"/>
                </a:cubicBezTo>
                <a:lnTo>
                  <a:pt x="4551958" y="731516"/>
                </a:lnTo>
                <a:lnTo>
                  <a:pt x="4955195" y="0"/>
                </a:lnTo>
                <a:lnTo>
                  <a:pt x="5240925" y="713228"/>
                </a:lnTo>
                <a:lnTo>
                  <a:pt x="7376627" y="731516"/>
                </a:lnTo>
                <a:cubicBezTo>
                  <a:pt x="7612303" y="731516"/>
                  <a:pt x="7803356" y="922569"/>
                  <a:pt x="7803356" y="1158245"/>
                </a:cubicBezTo>
                <a:lnTo>
                  <a:pt x="7803356" y="1158236"/>
                </a:lnTo>
                <a:lnTo>
                  <a:pt x="7803356" y="1158236"/>
                </a:lnTo>
                <a:lnTo>
                  <a:pt x="7803356" y="1798316"/>
                </a:lnTo>
                <a:lnTo>
                  <a:pt x="7803356" y="2865107"/>
                </a:lnTo>
                <a:cubicBezTo>
                  <a:pt x="7803356" y="3100783"/>
                  <a:pt x="7612303" y="3291836"/>
                  <a:pt x="7376627" y="3291836"/>
                </a:cubicBezTo>
                <a:lnTo>
                  <a:pt x="6502797" y="3291836"/>
                </a:lnTo>
                <a:lnTo>
                  <a:pt x="4551958" y="3291836"/>
                </a:lnTo>
                <a:lnTo>
                  <a:pt x="4551958" y="3291836"/>
                </a:lnTo>
                <a:lnTo>
                  <a:pt x="426729" y="3291836"/>
                </a:lnTo>
                <a:cubicBezTo>
                  <a:pt x="191053" y="3291836"/>
                  <a:pt x="0" y="3100783"/>
                  <a:pt x="0" y="2865107"/>
                </a:cubicBezTo>
                <a:lnTo>
                  <a:pt x="0" y="1798316"/>
                </a:lnTo>
                <a:lnTo>
                  <a:pt x="0" y="1158236"/>
                </a:lnTo>
                <a:lnTo>
                  <a:pt x="0" y="1158236"/>
                </a:lnTo>
                <a:lnTo>
                  <a:pt x="0" y="115824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517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493732" y="1811782"/>
            <a:ext cx="3063662" cy="30636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돈의 양</a:t>
            </a:r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통화량</a:t>
            </a:r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↑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75303" y="2583603"/>
            <a:ext cx="1227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/>
              <a:t>~</a:t>
            </a:r>
            <a:endParaRPr lang="ko-KR" altLang="en-US" sz="8000"/>
          </a:p>
        </p:txBody>
      </p:sp>
      <p:grpSp>
        <p:nvGrpSpPr>
          <p:cNvPr id="18" name="그룹 17"/>
          <p:cNvGrpSpPr/>
          <p:nvPr/>
        </p:nvGrpSpPr>
        <p:grpSpPr>
          <a:xfrm>
            <a:off x="7644594" y="1811782"/>
            <a:ext cx="3063662" cy="3063662"/>
            <a:chOff x="5861514" y="1811782"/>
            <a:chExt cx="3063662" cy="3063662"/>
          </a:xfrm>
        </p:grpSpPr>
        <p:sp>
          <p:nvSpPr>
            <p:cNvPr id="7" name="타원 6"/>
            <p:cNvSpPr/>
            <p:nvPr/>
          </p:nvSpPr>
          <p:spPr>
            <a:xfrm>
              <a:off x="5861514" y="1811782"/>
              <a:ext cx="3063662" cy="30636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7" idx="0"/>
              <a:endCxn id="7" idx="4"/>
            </p:cNvCxnSpPr>
            <p:nvPr/>
          </p:nvCxnSpPr>
          <p:spPr>
            <a:xfrm>
              <a:off x="7393346" y="1811782"/>
              <a:ext cx="0" cy="30636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6316936" y="2751436"/>
              <a:ext cx="947483" cy="1259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돈의 가치</a:t>
              </a:r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ko-KR">
                  <a:solidFill>
                    <a:schemeClr val="tx1"/>
                  </a:solidFill>
                </a:rPr>
                <a:t>↓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434731" y="2769258"/>
              <a:ext cx="1273976" cy="1259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상품가치</a:t>
              </a:r>
              <a:endParaRPr lang="en-US" altLang="ko-KR" sz="15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>
                  <a:solidFill>
                    <a:schemeClr val="tx1"/>
                  </a:solidFill>
                </a:rPr>
                <a:t>(</a:t>
              </a:r>
              <a:r>
                <a:rPr lang="ko-KR" altLang="en-US" sz="1500">
                  <a:solidFill>
                    <a:schemeClr val="tx1"/>
                  </a:solidFill>
                </a:rPr>
                <a:t>가격</a:t>
              </a:r>
              <a:r>
                <a:rPr lang="en-US" altLang="ko-KR" sz="150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↑</a:t>
              </a:r>
              <a:endParaRPr lang="en-US" altLang="ko-KR" sz="15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#</a:t>
              </a:r>
              <a:r>
                <a:rPr lang="ko-KR" altLang="en-US" sz="1000">
                  <a:solidFill>
                    <a:schemeClr val="tx1"/>
                  </a:solidFill>
                </a:rPr>
                <a:t>인플레이션</a:t>
              </a:r>
              <a:endParaRPr lang="en-US" altLang="ko-KR" sz="1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5905146" y="3429000"/>
            <a:ext cx="4248740" cy="2669748"/>
            <a:chOff x="4381146" y="3266006"/>
            <a:chExt cx="4248740" cy="4461454"/>
          </a:xfrm>
        </p:grpSpPr>
        <p:grpSp>
          <p:nvGrpSpPr>
            <p:cNvPr id="20" name="그룹 19"/>
            <p:cNvGrpSpPr/>
            <p:nvPr/>
          </p:nvGrpSpPr>
          <p:grpSpPr>
            <a:xfrm>
              <a:off x="4381146" y="4440134"/>
              <a:ext cx="2119680" cy="3287326"/>
              <a:chOff x="5868161" y="4251734"/>
              <a:chExt cx="2466593" cy="3508962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 amt="41000"/>
                <a:lum/>
              </a:blip>
              <a:stretch>
                <a:fillRect/>
              </a:stretch>
            </p:blipFill>
            <p:spPr>
              <a:xfrm>
                <a:off x="5868161" y="4251734"/>
                <a:ext cx="2466593" cy="3508962"/>
              </a:xfrm>
              <a:prstGeom prst="rect">
                <a:avLst/>
              </a:prstGeom>
              <a:blipFill rotWithShape="1">
                <a:blip r:embed="rId3" cstate="print">
                  <a:alphaModFix amt="41000"/>
                  <a:lum/>
                </a:blip>
                <a:stretch>
                  <a:fillRect/>
                </a:stretch>
              </a:blipFill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6588253" y="4468754"/>
                <a:ext cx="1088202" cy="1296325"/>
              </a:xfrm>
              <a:prstGeom prst="rect">
                <a:avLst/>
              </a:prstGeom>
              <a:noFill/>
              <a:ln algn="ctr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돈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572264" y="4440134"/>
              <a:ext cx="2057622" cy="3287325"/>
              <a:chOff x="2006138" y="4049305"/>
              <a:chExt cx="2532101" cy="3633526"/>
            </a:xfrm>
          </p:grpSpPr>
          <p:pic>
            <p:nvPicPr>
              <p:cNvPr id="21" name="그림 20" descr="picture_french_raven_bases_social_power.jpg"/>
              <p:cNvPicPr>
                <a:picLocks noChangeAspect="1"/>
              </p:cNvPicPr>
              <p:nvPr/>
            </p:nvPicPr>
            <p:blipFill>
              <a:blip r:embed="rId4">
                <a:lum bright="28000" contrast="-5000"/>
              </a:blip>
              <a:stretch>
                <a:fillRect/>
              </a:stretch>
            </p:blipFill>
            <p:spPr>
              <a:xfrm>
                <a:off x="2006138" y="4049305"/>
                <a:ext cx="2532101" cy="3633526"/>
              </a:xfrm>
              <a:prstGeom prst="rect">
                <a:avLst/>
              </a:prstGeo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2216640" y="4108857"/>
                <a:ext cx="2117552" cy="1677597"/>
              </a:xfrm>
              <a:prstGeom prst="rect">
                <a:avLst/>
              </a:prstGeom>
              <a:noFill/>
              <a:ln algn="ctr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권력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3200" b="1" dirty="0">
                    <a:solidFill>
                      <a:schemeClr val="tx1"/>
                    </a:solidFill>
                  </a:rPr>
                  <a:t>힘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019651" y="3266006"/>
              <a:ext cx="1200329" cy="5482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6600" dirty="0">
                  <a:latin typeface="함초롬바탕"/>
                  <a:ea typeface="함초롬바탕"/>
                  <a:cs typeface="함초롬바탕"/>
                </a:rPr>
                <a:t>=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631991" y="115191"/>
            <a:ext cx="1367622" cy="21742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PART </a:t>
            </a:r>
            <a:r>
              <a:rPr lang="ko-KR" altLang="en-US" sz="1000">
                <a:solidFill>
                  <a:schemeClr val="tx1"/>
                </a:solidFill>
              </a:rPr>
              <a:t>1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r>
              <a:rPr lang="ko-KR" altLang="en-US" sz="1000">
                <a:solidFill>
                  <a:schemeClr val="tx1"/>
                </a:solidFill>
              </a:rPr>
              <a:t> 생각의 흐름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15802" y="972693"/>
            <a:ext cx="2304000" cy="50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하고 싶은 일 하기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15802" y="1908810"/>
            <a:ext cx="2304000" cy="50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나에 대한 이해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15802" y="2848959"/>
            <a:ext cx="2304000" cy="50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chemeClr val="tx1"/>
                </a:solidFill>
              </a:rPr>
              <a:t>세상에 대한 이해</a:t>
            </a:r>
          </a:p>
        </p:txBody>
      </p:sp>
      <p:cxnSp>
        <p:nvCxnSpPr>
          <p:cNvPr id="18" name="직선 화살표 연결선 17"/>
          <p:cNvCxnSpPr>
            <a:stCxn id="15" idx="2"/>
            <a:endCxn id="16" idx="0"/>
          </p:cNvCxnSpPr>
          <p:nvPr/>
        </p:nvCxnSpPr>
        <p:spPr>
          <a:xfrm rot="16200000" flipH="1">
            <a:off x="3251744" y="1692751"/>
            <a:ext cx="432117" cy="0"/>
          </a:xfrm>
          <a:prstGeom prst="straightConnector1">
            <a:avLst/>
          </a:prstGeom>
          <a:ln w="19050" algn="ctr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6200000" flipH="1">
            <a:off x="3251744" y="2632900"/>
            <a:ext cx="432117" cy="0"/>
          </a:xfrm>
          <a:prstGeom prst="straightConnector1">
            <a:avLst/>
          </a:prstGeom>
          <a:ln w="19050" algn="ctr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4835703" y="2772918"/>
            <a:ext cx="5040632" cy="656082"/>
            <a:chOff x="3311703" y="2924937"/>
            <a:chExt cx="5040632" cy="656082"/>
          </a:xfrm>
        </p:grpSpPr>
        <p:sp>
          <p:nvSpPr>
            <p:cNvPr id="6" name="직사각형 5"/>
            <p:cNvSpPr/>
            <p:nvPr/>
          </p:nvSpPr>
          <p:spPr>
            <a:xfrm>
              <a:off x="4368979" y="2924937"/>
              <a:ext cx="3983355" cy="656082"/>
            </a:xfrm>
            <a:prstGeom prst="rect">
              <a:avLst/>
            </a:prstGeom>
            <a:noFill/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세상을 움직이는 가장 중요한 요소</a:t>
              </a:r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3311703" y="2962957"/>
              <a:ext cx="864108" cy="580041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501769" y="4857760"/>
            <a:ext cx="3213443" cy="1143008"/>
            <a:chOff x="4977768" y="4857760"/>
            <a:chExt cx="3213443" cy="1143008"/>
          </a:xfrm>
        </p:grpSpPr>
        <p:grpSp>
          <p:nvGrpSpPr>
            <p:cNvPr id="32" name="그룹 31"/>
            <p:cNvGrpSpPr/>
            <p:nvPr/>
          </p:nvGrpSpPr>
          <p:grpSpPr>
            <a:xfrm>
              <a:off x="4977768" y="4923550"/>
              <a:ext cx="1071570" cy="1077218"/>
              <a:chOff x="4977768" y="4923550"/>
              <a:chExt cx="1071570" cy="1077218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977768" y="4923550"/>
                <a:ext cx="1071570" cy="10772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3200" b="1" dirty="0"/>
              </a:p>
              <a:p>
                <a:pPr algn="ctr"/>
                <a:r>
                  <a:rPr lang="ko-KR" altLang="en-US" sz="3200" b="1" dirty="0"/>
                  <a:t>경제</a:t>
                </a:r>
              </a:p>
            </p:txBody>
          </p:sp>
          <p:sp>
            <p:nvSpPr>
              <p:cNvPr id="30" name="아래쪽 화살표 29"/>
              <p:cNvSpPr/>
              <p:nvPr/>
            </p:nvSpPr>
            <p:spPr>
              <a:xfrm>
                <a:off x="5286380" y="4979994"/>
                <a:ext cx="428628" cy="377832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7119641" y="4857760"/>
              <a:ext cx="1071570" cy="1077218"/>
              <a:chOff x="7119641" y="4857760"/>
              <a:chExt cx="1071570" cy="107721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119641" y="4857760"/>
                <a:ext cx="1071570" cy="10772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3200" b="1" dirty="0"/>
              </a:p>
              <a:p>
                <a:pPr algn="ctr"/>
                <a:r>
                  <a:rPr lang="ko-KR" altLang="en-US" sz="3200" b="1" dirty="0"/>
                  <a:t>정치</a:t>
                </a:r>
              </a:p>
            </p:txBody>
          </p:sp>
          <p:sp>
            <p:nvSpPr>
              <p:cNvPr id="31" name="아래쪽 화살표 30"/>
              <p:cNvSpPr/>
              <p:nvPr/>
            </p:nvSpPr>
            <p:spPr>
              <a:xfrm>
                <a:off x="7429520" y="4979994"/>
                <a:ext cx="428628" cy="377832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467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1520" y="329184"/>
            <a:ext cx="6400800" cy="5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데이비드 흄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애덤 스미스의 중상주의 박살내기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9496" y="3158018"/>
            <a:ext cx="1547805" cy="1547805"/>
          </a:xfrm>
          <a:prstGeom prst="ellipse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무역흑자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825895" y="1784297"/>
            <a:ext cx="1547805" cy="1547805"/>
          </a:xfrm>
          <a:prstGeom prst="ellipse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국가이미지↑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화폐가치↑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112295" y="1784297"/>
            <a:ext cx="1547805" cy="1547805"/>
          </a:xfrm>
          <a:prstGeom prst="ellipse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￦</a:t>
            </a:r>
            <a:r>
              <a:rPr lang="ko-KR" altLang="en-US" sz="800" smtClean="0">
                <a:solidFill>
                  <a:schemeClr val="tx1"/>
                </a:solidFill>
              </a:rPr>
              <a:t>↑</a:t>
            </a:r>
            <a:r>
              <a:rPr lang="en-US" altLang="ko-KR" sz="1200" smtClean="0">
                <a:solidFill>
                  <a:schemeClr val="tx1"/>
                </a:solidFill>
              </a:rPr>
              <a:t>/$</a:t>
            </a:r>
            <a:r>
              <a:rPr lang="ko-KR" altLang="en-US" sz="800" smtClean="0">
                <a:solidFill>
                  <a:schemeClr val="tx1"/>
                </a:solidFill>
              </a:rPr>
              <a:t>↓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: </a:t>
            </a:r>
            <a:r>
              <a:rPr lang="ko-KR" altLang="en-US" sz="2000" smtClean="0">
                <a:solidFill>
                  <a:schemeClr val="tx1"/>
                </a:solidFill>
              </a:rPr>
              <a:t>↓</a:t>
            </a:r>
            <a:endParaRPr lang="en-US" altLang="ko-KR" sz="200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398694" y="1784297"/>
            <a:ext cx="1547805" cy="1547805"/>
          </a:xfrm>
          <a:prstGeom prst="ellipse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수출</a:t>
            </a:r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어려워짐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685094" y="3158018"/>
            <a:ext cx="1547805" cy="1547805"/>
          </a:xfrm>
          <a:prstGeom prst="ellipse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무역적자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25895" y="4820284"/>
            <a:ext cx="1547805" cy="1547805"/>
          </a:xfrm>
          <a:prstGeom prst="ellipse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수출</a:t>
            </a:r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쉬워짐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12295" y="4820284"/>
            <a:ext cx="1547805" cy="1547805"/>
          </a:xfrm>
          <a:prstGeom prst="ellipse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￦</a:t>
            </a:r>
            <a:r>
              <a:rPr lang="ko-KR" altLang="en-US" sz="800" smtClean="0">
                <a:solidFill>
                  <a:schemeClr val="tx1"/>
                </a:solidFill>
              </a:rPr>
              <a:t>↓</a:t>
            </a:r>
            <a:r>
              <a:rPr lang="en-US" altLang="ko-KR" sz="1200" smtClean="0">
                <a:solidFill>
                  <a:schemeClr val="tx1"/>
                </a:solidFill>
              </a:rPr>
              <a:t>/$</a:t>
            </a:r>
            <a:r>
              <a:rPr lang="ko-KR" altLang="en-US" sz="800" smtClean="0">
                <a:solidFill>
                  <a:schemeClr val="tx1"/>
                </a:solidFill>
              </a:rPr>
              <a:t>↑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:</a:t>
            </a:r>
            <a:r>
              <a:rPr lang="ko-KR" altLang="en-US" sz="2000" smtClean="0">
                <a:solidFill>
                  <a:schemeClr val="tx1"/>
                </a:solidFill>
              </a:rPr>
              <a:t>↑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98694" y="4820284"/>
            <a:ext cx="1547805" cy="1547805"/>
          </a:xfrm>
          <a:prstGeom prst="ellipse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국가이미지↓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화폐가치↓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087301" y="2921540"/>
            <a:ext cx="413998" cy="339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535999" y="2558200"/>
            <a:ext cx="4139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850625" y="2558200"/>
            <a:ext cx="4139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9122895" y="2866207"/>
            <a:ext cx="413998" cy="36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9426361" y="4820284"/>
            <a:ext cx="421030" cy="36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818882" y="5572946"/>
            <a:ext cx="4210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563054" y="5561591"/>
            <a:ext cx="4210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2012029" y="4897440"/>
            <a:ext cx="489271" cy="438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9609" y="1097777"/>
            <a:ext cx="5787727" cy="347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데이비드 흄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무역흑자로 얻은 금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은은 평생 유지 못해</a:t>
            </a:r>
            <a:r>
              <a:rPr lang="en-US" altLang="ko-KR" smtClean="0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9497" y="1668231"/>
            <a:ext cx="1719072" cy="306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ex) </a:t>
            </a:r>
            <a:r>
              <a:rPr lang="ko-KR" altLang="en-US" smtClean="0">
                <a:solidFill>
                  <a:schemeClr val="tx1"/>
                </a:solidFill>
              </a:rPr>
              <a:t>한국 입장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1520" y="329184"/>
            <a:ext cx="6400800" cy="5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금본위제는 무역수지 불균형을 해결한다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9496" y="3158018"/>
            <a:ext cx="1547805" cy="154780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무역흑자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825895" y="1784297"/>
            <a:ext cx="1547805" cy="154780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통화량↑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398694" y="1784297"/>
            <a:ext cx="1547805" cy="154780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제조비용↑</a:t>
            </a:r>
            <a:endParaRPr lang="en-US" altLang="ko-KR" sz="13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수출</a:t>
            </a:r>
            <a:endParaRPr lang="en-US" altLang="ko-KR" sz="13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어려워짐</a:t>
            </a:r>
            <a:endParaRPr lang="en-US" altLang="ko-KR" sz="1300" smtClean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685094" y="3158018"/>
            <a:ext cx="1547805" cy="154780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무역적자</a:t>
            </a:r>
            <a:endParaRPr lang="en-US" altLang="ko-KR" sz="300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25895" y="4820284"/>
            <a:ext cx="1547805" cy="154780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제조비용</a:t>
            </a:r>
            <a:r>
              <a:rPr lang="ko-KR" altLang="ko-KR" sz="1300" smtClean="0">
                <a:solidFill>
                  <a:schemeClr val="tx1"/>
                </a:solidFill>
              </a:rPr>
              <a:t>↓</a:t>
            </a:r>
            <a:endParaRPr lang="en-US" altLang="ko-KR" sz="13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수출</a:t>
            </a:r>
            <a:endParaRPr lang="en-US" altLang="ko-KR" sz="13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쉬워짐</a:t>
            </a:r>
            <a:endParaRPr lang="en-US" altLang="ko-KR" sz="130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98694" y="4820284"/>
            <a:ext cx="1547805" cy="154780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통화량</a:t>
            </a:r>
            <a:r>
              <a:rPr lang="ko-KR" altLang="ko-KR" smtClean="0">
                <a:solidFill>
                  <a:schemeClr val="tx1"/>
                </a:solidFill>
              </a:rPr>
              <a:t>↓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087301" y="2921540"/>
            <a:ext cx="413998" cy="339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535999" y="2558200"/>
            <a:ext cx="4139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850625" y="2558200"/>
            <a:ext cx="4139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9122895" y="2866207"/>
            <a:ext cx="413998" cy="36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9426361" y="4820284"/>
            <a:ext cx="421030" cy="36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818882" y="5572946"/>
            <a:ext cx="4210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563054" y="5561591"/>
            <a:ext cx="4210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2012029" y="4897440"/>
            <a:ext cx="489271" cy="438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111605" y="1779930"/>
            <a:ext cx="1558126" cy="1558126"/>
            <a:chOff x="5861513" y="1811782"/>
            <a:chExt cx="3063662" cy="3063662"/>
          </a:xfrm>
          <a:solidFill>
            <a:srgbClr val="FF0000"/>
          </a:solidFill>
        </p:grpSpPr>
        <p:sp>
          <p:nvSpPr>
            <p:cNvPr id="29" name="타원 28"/>
            <p:cNvSpPr/>
            <p:nvPr/>
          </p:nvSpPr>
          <p:spPr>
            <a:xfrm>
              <a:off x="5861513" y="1811782"/>
              <a:ext cx="3063662" cy="306366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/>
            <p:cNvCxnSpPr>
              <a:stCxn id="29" idx="0"/>
              <a:endCxn id="29" idx="4"/>
            </p:cNvCxnSpPr>
            <p:nvPr/>
          </p:nvCxnSpPr>
          <p:spPr>
            <a:xfrm>
              <a:off x="7393346" y="1811782"/>
              <a:ext cx="0" cy="306366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6316936" y="2751436"/>
              <a:ext cx="947483" cy="1259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돈의 가치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ko-KR" sz="1200">
                  <a:solidFill>
                    <a:schemeClr val="tx1"/>
                  </a:solidFill>
                </a:rPr>
                <a:t>↓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434731" y="2769258"/>
              <a:ext cx="1273976" cy="1259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상품가치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</a:rPr>
                <a:t>가격</a:t>
              </a:r>
              <a:r>
                <a:rPr lang="en-US" altLang="ko-KR" sz="100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↑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#</a:t>
              </a:r>
              <a:r>
                <a:rPr lang="ko-KR" altLang="en-US" sz="1000">
                  <a:solidFill>
                    <a:schemeClr val="tx1"/>
                  </a:solidFill>
                </a:rPr>
                <a:t>인플레이션</a:t>
              </a:r>
              <a:endParaRPr lang="en-US" altLang="ko-KR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111605" y="4815123"/>
            <a:ext cx="1558126" cy="1558126"/>
            <a:chOff x="5861513" y="1811782"/>
            <a:chExt cx="3063662" cy="3063662"/>
          </a:xfrm>
          <a:solidFill>
            <a:srgbClr val="FF0000"/>
          </a:solidFill>
        </p:grpSpPr>
        <p:sp>
          <p:nvSpPr>
            <p:cNvPr id="35" name="타원 34"/>
            <p:cNvSpPr/>
            <p:nvPr/>
          </p:nvSpPr>
          <p:spPr>
            <a:xfrm>
              <a:off x="5861513" y="1811782"/>
              <a:ext cx="3063662" cy="306366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>
              <a:stCxn id="35" idx="0"/>
              <a:endCxn id="35" idx="4"/>
            </p:cNvCxnSpPr>
            <p:nvPr/>
          </p:nvCxnSpPr>
          <p:spPr>
            <a:xfrm>
              <a:off x="7393346" y="1811782"/>
              <a:ext cx="0" cy="306366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7685519" y="2763959"/>
              <a:ext cx="947484" cy="1259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돈의 가치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↑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78736" y="2769258"/>
              <a:ext cx="1085683" cy="1259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상품가치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</a:rPr>
                <a:t>가격</a:t>
              </a:r>
              <a:r>
                <a:rPr lang="en-US" altLang="ko-KR" sz="100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↓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#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디플레이션</a:t>
              </a:r>
              <a:endParaRPr lang="en-US" altLang="ko-KR" sz="1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1269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자유형 110"/>
          <p:cNvSpPr/>
          <p:nvPr/>
        </p:nvSpPr>
        <p:spPr>
          <a:xfrm>
            <a:off x="4302919" y="152400"/>
            <a:ext cx="3469280" cy="6634480"/>
          </a:xfrm>
          <a:custGeom>
            <a:avLst/>
            <a:gdLst>
              <a:gd name="connsiteX0" fmla="*/ 0 w 4074160"/>
              <a:gd name="connsiteY0" fmla="*/ 0 h 6807200"/>
              <a:gd name="connsiteX1" fmla="*/ 2113280 w 4074160"/>
              <a:gd name="connsiteY1" fmla="*/ 2194560 h 6807200"/>
              <a:gd name="connsiteX2" fmla="*/ 4074160 w 4074160"/>
              <a:gd name="connsiteY2" fmla="*/ 6807200 h 680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160" h="6807200">
                <a:moveTo>
                  <a:pt x="0" y="0"/>
                </a:moveTo>
                <a:cubicBezTo>
                  <a:pt x="717126" y="530013"/>
                  <a:pt x="1434253" y="1060027"/>
                  <a:pt x="2113280" y="2194560"/>
                </a:cubicBezTo>
                <a:cubicBezTo>
                  <a:pt x="2792307" y="3329093"/>
                  <a:pt x="3433233" y="5068146"/>
                  <a:pt x="4074160" y="6807200"/>
                </a:cubicBezTo>
              </a:path>
            </a:pathLst>
          </a:custGeom>
          <a:noFill/>
          <a:ln w="1270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rot="20843434">
            <a:off x="3136017" y="3021564"/>
            <a:ext cx="2386654" cy="2287989"/>
            <a:chOff x="2824000" y="739467"/>
            <a:chExt cx="5424116" cy="5374835"/>
          </a:xfrm>
        </p:grpSpPr>
        <p:grpSp>
          <p:nvGrpSpPr>
            <p:cNvPr id="3" name="그룹 2"/>
            <p:cNvGrpSpPr/>
            <p:nvPr/>
          </p:nvGrpSpPr>
          <p:grpSpPr>
            <a:xfrm>
              <a:off x="2824000" y="739467"/>
              <a:ext cx="5424116" cy="5374835"/>
              <a:chOff x="1504558" y="392205"/>
              <a:chExt cx="5328161" cy="5279752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241804" y="1010412"/>
                <a:ext cx="3924300" cy="39243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466708" y="419746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알바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직장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50455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월급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연봉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임금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535822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장 보기</a:t>
                </a:r>
                <a:endParaRPr lang="en-US" altLang="ko-KR" sz="7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쇼핑</a:t>
                </a:r>
                <a:endParaRPr lang="en-US" altLang="ko-KR" sz="7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월세</a:t>
                </a:r>
                <a:r>
                  <a:rPr lang="en-US" altLang="ko-KR" sz="70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전세</a:t>
                </a:r>
                <a:endParaRPr lang="en-US" altLang="ko-KR" sz="7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466708" y="392205"/>
                <a:ext cx="1474490" cy="147449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500">
                    <a:solidFill>
                      <a:schemeClr val="tx1"/>
                    </a:solidFill>
                  </a:rPr>
                  <a:t>사업자금 </a:t>
                </a:r>
                <a:r>
                  <a:rPr lang="ko-KR" altLang="en-US" sz="500" smtClean="0">
                    <a:solidFill>
                      <a:schemeClr val="tx1"/>
                    </a:solidFill>
                  </a:rPr>
                  <a:t>대출</a:t>
                </a:r>
                <a:endParaRPr lang="en-US" altLang="ko-KR" sz="5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5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500" smtClean="0">
                    <a:solidFill>
                      <a:schemeClr val="tx1"/>
                    </a:solidFill>
                  </a:rPr>
                  <a:t>자동차 대출</a:t>
                </a:r>
                <a:endParaRPr lang="en-US" altLang="ko-KR" sz="5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5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500" smtClean="0">
                    <a:solidFill>
                      <a:schemeClr val="tx1"/>
                    </a:solidFill>
                  </a:rPr>
                  <a:t>주택대출</a:t>
                </a:r>
                <a:endParaRPr lang="en-US" altLang="ko-KR" sz="50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399275" y="1489989"/>
              <a:ext cx="422206" cy="412370"/>
              <a:chOff x="4399280" y="1452880"/>
              <a:chExt cx="422206" cy="41237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4399280" y="1452880"/>
                <a:ext cx="422206" cy="51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endCxn id="17" idx="2"/>
              </p:cNvCxnSpPr>
              <p:nvPr/>
            </p:nvCxnSpPr>
            <p:spPr>
              <a:xfrm flipV="1">
                <a:off x="4572000" y="1489990"/>
                <a:ext cx="249486" cy="37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/>
            <p:cNvCxnSpPr/>
            <p:nvPr/>
          </p:nvCxnSpPr>
          <p:spPr>
            <a:xfrm flipH="1" flipV="1">
              <a:off x="3715750" y="4116818"/>
              <a:ext cx="378334" cy="253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V="1">
              <a:off x="3551568" y="4127597"/>
              <a:ext cx="144667" cy="485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302966" y="5236976"/>
              <a:ext cx="4441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6302966" y="4798311"/>
              <a:ext cx="274020" cy="36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7437170" y="2205733"/>
              <a:ext cx="71902" cy="4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073054" y="2384331"/>
              <a:ext cx="377112" cy="284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 rot="20843434">
            <a:off x="4120884" y="3977171"/>
            <a:ext cx="436703" cy="319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개인</a:t>
            </a:r>
            <a:endParaRPr lang="ko-KR" altLang="en-US" sz="15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rot="20843434">
            <a:off x="4384327" y="3159984"/>
            <a:ext cx="0" cy="35656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20843434">
            <a:off x="5410465" y="3737997"/>
            <a:ext cx="0" cy="35656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20843434">
            <a:off x="4744029" y="4767956"/>
            <a:ext cx="0" cy="35656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20843434">
            <a:off x="3682572" y="4124526"/>
            <a:ext cx="0" cy="35656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rot="20669066" flipV="1">
            <a:off x="5657329" y="3083529"/>
            <a:ext cx="1357486" cy="415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 rot="20843434">
            <a:off x="6994369" y="1110154"/>
            <a:ext cx="2386654" cy="2287989"/>
            <a:chOff x="2824000" y="739467"/>
            <a:chExt cx="5424116" cy="5374835"/>
          </a:xfrm>
        </p:grpSpPr>
        <p:grpSp>
          <p:nvGrpSpPr>
            <p:cNvPr id="20" name="그룹 19"/>
            <p:cNvGrpSpPr/>
            <p:nvPr/>
          </p:nvGrpSpPr>
          <p:grpSpPr>
            <a:xfrm>
              <a:off x="2824000" y="739467"/>
              <a:ext cx="5424116" cy="5374835"/>
              <a:chOff x="1504558" y="392205"/>
              <a:chExt cx="5328161" cy="5279752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241804" y="1010412"/>
                <a:ext cx="3924300" cy="39243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3466708" y="419746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영업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#R&amp;D</a:t>
                </a:r>
              </a:p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판매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50455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매출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이익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535822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600" smtClean="0">
                    <a:solidFill>
                      <a:schemeClr val="tx1"/>
                    </a:solidFill>
                  </a:rPr>
                  <a:t>관리비</a:t>
                </a:r>
                <a:endParaRPr lang="en-US" altLang="ko-KR" sz="6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600" smtClean="0">
                    <a:solidFill>
                      <a:schemeClr val="tx1"/>
                    </a:solidFill>
                  </a:rPr>
                  <a:t>월세</a:t>
                </a:r>
                <a:endParaRPr lang="en-US" altLang="ko-KR" sz="6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600" smtClean="0">
                    <a:solidFill>
                      <a:schemeClr val="tx1"/>
                    </a:solidFill>
                  </a:rPr>
                  <a:t>원자재 비용</a:t>
                </a:r>
                <a:endParaRPr lang="en-US" altLang="ko-KR" sz="6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600" smtClean="0">
                    <a:solidFill>
                      <a:schemeClr val="tx1"/>
                    </a:solidFill>
                  </a:rPr>
                  <a:t>임금</a:t>
                </a:r>
                <a:endParaRPr lang="en-US" altLang="ko-KR" sz="6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466708" y="392205"/>
                <a:ext cx="1474490" cy="147449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500" smtClean="0">
                    <a:solidFill>
                      <a:schemeClr val="tx1"/>
                    </a:solidFill>
                  </a:rPr>
                  <a:t>회사채</a:t>
                </a:r>
                <a:endParaRPr lang="en-US" altLang="ko-KR" sz="5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5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500" smtClean="0">
                    <a:solidFill>
                      <a:schemeClr val="tx1"/>
                    </a:solidFill>
                  </a:rPr>
                  <a:t>사업자금 대출</a:t>
                </a:r>
                <a:endParaRPr lang="en-US" altLang="ko-KR" sz="50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399275" y="1489989"/>
              <a:ext cx="422206" cy="412370"/>
              <a:chOff x="4399280" y="1452880"/>
              <a:chExt cx="422206" cy="412370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399280" y="1452880"/>
                <a:ext cx="422206" cy="51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endCxn id="34" idx="2"/>
              </p:cNvCxnSpPr>
              <p:nvPr/>
            </p:nvCxnSpPr>
            <p:spPr>
              <a:xfrm flipV="1">
                <a:off x="4572000" y="1489990"/>
                <a:ext cx="249486" cy="37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/>
            <p:cNvCxnSpPr/>
            <p:nvPr/>
          </p:nvCxnSpPr>
          <p:spPr>
            <a:xfrm flipH="1" flipV="1">
              <a:off x="3715750" y="4116818"/>
              <a:ext cx="378334" cy="253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551568" y="4127597"/>
              <a:ext cx="144667" cy="485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6302966" y="5236976"/>
              <a:ext cx="4441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6302966" y="4798311"/>
              <a:ext cx="274020" cy="36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7437170" y="2205733"/>
              <a:ext cx="71902" cy="4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073054" y="2384331"/>
              <a:ext cx="377112" cy="284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 rot="20843434">
            <a:off x="7979237" y="2065762"/>
            <a:ext cx="436703" cy="319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기업</a:t>
            </a:r>
            <a:endParaRPr lang="ko-KR" altLang="en-US" sz="150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rot="20843434">
            <a:off x="7530053" y="2215547"/>
            <a:ext cx="0" cy="35656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20843434">
            <a:off x="8235712" y="1217427"/>
            <a:ext cx="0" cy="35656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20843434">
            <a:off x="9256164" y="1829417"/>
            <a:ext cx="0" cy="35656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20843434">
            <a:off x="8585917" y="2860229"/>
            <a:ext cx="0" cy="35656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 rot="2250632">
            <a:off x="6750503" y="4301598"/>
            <a:ext cx="2390930" cy="2292088"/>
            <a:chOff x="2824000" y="739467"/>
            <a:chExt cx="5424116" cy="5374835"/>
          </a:xfrm>
        </p:grpSpPr>
        <p:grpSp>
          <p:nvGrpSpPr>
            <p:cNvPr id="52" name="그룹 51"/>
            <p:cNvGrpSpPr/>
            <p:nvPr/>
          </p:nvGrpSpPr>
          <p:grpSpPr>
            <a:xfrm>
              <a:off x="2824000" y="739467"/>
              <a:ext cx="5424116" cy="5374835"/>
              <a:chOff x="1504558" y="392205"/>
              <a:chExt cx="5328161" cy="5279752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2241804" y="1010412"/>
                <a:ext cx="3924300" cy="39243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466708" y="419746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공무원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정부사업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50455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세금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세입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35822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세금</a:t>
                </a:r>
                <a:endParaRPr lang="en-US" altLang="ko-KR" sz="7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세출</a:t>
                </a:r>
                <a:r>
                  <a:rPr lang="en-US" altLang="ko-KR" sz="70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복지</a:t>
                </a:r>
                <a:endParaRPr lang="en-US" altLang="ko-KR" sz="7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3466708" y="392205"/>
                <a:ext cx="1474490" cy="147449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국채</a:t>
                </a:r>
                <a:endParaRPr lang="en-US" altLang="ko-KR" sz="8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지방채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399275" y="1489989"/>
              <a:ext cx="422206" cy="412370"/>
              <a:chOff x="4399280" y="1452880"/>
              <a:chExt cx="422206" cy="412370"/>
            </a:xfrm>
          </p:grpSpPr>
          <p:cxnSp>
            <p:nvCxnSpPr>
              <p:cNvPr id="60" name="직선 연결선 59"/>
              <p:cNvCxnSpPr/>
              <p:nvPr/>
            </p:nvCxnSpPr>
            <p:spPr>
              <a:xfrm>
                <a:off x="4399280" y="1452880"/>
                <a:ext cx="422206" cy="51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endCxn id="66" idx="2"/>
              </p:cNvCxnSpPr>
              <p:nvPr/>
            </p:nvCxnSpPr>
            <p:spPr>
              <a:xfrm flipV="1">
                <a:off x="4572000" y="1489990"/>
                <a:ext cx="249486" cy="37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/>
            <p:cNvCxnSpPr/>
            <p:nvPr/>
          </p:nvCxnSpPr>
          <p:spPr>
            <a:xfrm flipH="1" flipV="1">
              <a:off x="3715750" y="4116818"/>
              <a:ext cx="378334" cy="253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3551568" y="4127597"/>
              <a:ext cx="144667" cy="485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6302966" y="5236976"/>
              <a:ext cx="4441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6302966" y="4798311"/>
              <a:ext cx="274020" cy="36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437170" y="2205733"/>
              <a:ext cx="71902" cy="4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7073054" y="2384331"/>
              <a:ext cx="377112" cy="284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직선 화살표 연결선 66"/>
          <p:cNvCxnSpPr/>
          <p:nvPr/>
        </p:nvCxnSpPr>
        <p:spPr>
          <a:xfrm rot="2250632">
            <a:off x="7431613" y="4895149"/>
            <a:ext cx="0" cy="3572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2250632">
            <a:off x="8641841" y="4758462"/>
            <a:ext cx="0" cy="3572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2250632">
            <a:off x="8796929" y="5889679"/>
            <a:ext cx="0" cy="3572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2250632">
            <a:off x="7623946" y="6081242"/>
            <a:ext cx="0" cy="3572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20669066" flipH="1">
            <a:off x="6937542" y="2929791"/>
            <a:ext cx="459663" cy="1442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20669066">
            <a:off x="5891400" y="3704056"/>
            <a:ext cx="890768" cy="908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02640" y="904240"/>
            <a:ext cx="193040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은행이 이자율↑</a:t>
            </a:r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>
            <a:off x="2712720" y="1107440"/>
            <a:ext cx="1432560" cy="1595120"/>
          </a:xfrm>
          <a:custGeom>
            <a:avLst/>
            <a:gdLst>
              <a:gd name="connsiteX0" fmla="*/ 0 w 1432560"/>
              <a:gd name="connsiteY0" fmla="*/ 0 h 1595120"/>
              <a:gd name="connsiteX1" fmla="*/ 1036320 w 1432560"/>
              <a:gd name="connsiteY1" fmla="*/ 518160 h 1595120"/>
              <a:gd name="connsiteX2" fmla="*/ 1432560 w 1432560"/>
              <a:gd name="connsiteY2" fmla="*/ 1595120 h 159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560" h="1595120">
                <a:moveTo>
                  <a:pt x="0" y="0"/>
                </a:moveTo>
                <a:cubicBezTo>
                  <a:pt x="398780" y="126153"/>
                  <a:pt x="797560" y="252307"/>
                  <a:pt x="1036320" y="518160"/>
                </a:cubicBezTo>
                <a:cubicBezTo>
                  <a:pt x="1275080" y="784013"/>
                  <a:pt x="1353820" y="1189566"/>
                  <a:pt x="1432560" y="159512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2712720" y="700874"/>
            <a:ext cx="4897120" cy="437046"/>
          </a:xfrm>
          <a:custGeom>
            <a:avLst/>
            <a:gdLst>
              <a:gd name="connsiteX0" fmla="*/ 0 w 4897120"/>
              <a:gd name="connsiteY0" fmla="*/ 396406 h 437046"/>
              <a:gd name="connsiteX1" fmla="*/ 3383280 w 4897120"/>
              <a:gd name="connsiteY1" fmla="*/ 166 h 437046"/>
              <a:gd name="connsiteX2" fmla="*/ 4897120 w 4897120"/>
              <a:gd name="connsiteY2" fmla="*/ 437046 h 43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7120" h="437046">
                <a:moveTo>
                  <a:pt x="0" y="396406"/>
                </a:moveTo>
                <a:cubicBezTo>
                  <a:pt x="1283546" y="194899"/>
                  <a:pt x="2567093" y="-6607"/>
                  <a:pt x="3383280" y="166"/>
                </a:cubicBezTo>
                <a:cubicBezTo>
                  <a:pt x="4199467" y="6939"/>
                  <a:pt x="4548293" y="221992"/>
                  <a:pt x="4897120" y="43704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2712720" y="335229"/>
            <a:ext cx="8255371" cy="4460291"/>
          </a:xfrm>
          <a:custGeom>
            <a:avLst/>
            <a:gdLst>
              <a:gd name="connsiteX0" fmla="*/ 0 w 8255371"/>
              <a:gd name="connsiteY0" fmla="*/ 731571 h 4460291"/>
              <a:gd name="connsiteX1" fmla="*/ 3891280 w 8255371"/>
              <a:gd name="connsiteY1" fmla="*/ 51 h 4460291"/>
              <a:gd name="connsiteX2" fmla="*/ 7741920 w 8255371"/>
              <a:gd name="connsiteY2" fmla="*/ 762051 h 4460291"/>
              <a:gd name="connsiteX3" fmla="*/ 8067040 w 8255371"/>
              <a:gd name="connsiteY3" fmla="*/ 3637331 h 4460291"/>
              <a:gd name="connsiteX4" fmla="*/ 6360160 w 8255371"/>
              <a:gd name="connsiteY4" fmla="*/ 4460291 h 446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371" h="4460291">
                <a:moveTo>
                  <a:pt x="0" y="731571"/>
                </a:moveTo>
                <a:cubicBezTo>
                  <a:pt x="1300480" y="363271"/>
                  <a:pt x="2600960" y="-5029"/>
                  <a:pt x="3891280" y="51"/>
                </a:cubicBezTo>
                <a:cubicBezTo>
                  <a:pt x="5181600" y="5131"/>
                  <a:pt x="7045960" y="155838"/>
                  <a:pt x="7741920" y="762051"/>
                </a:cubicBezTo>
                <a:cubicBezTo>
                  <a:pt x="8437880" y="1368264"/>
                  <a:pt x="8297333" y="3020958"/>
                  <a:pt x="8067040" y="3637331"/>
                </a:cubicBezTo>
                <a:cubicBezTo>
                  <a:pt x="7836747" y="4253704"/>
                  <a:pt x="6703907" y="4318051"/>
                  <a:pt x="6360160" y="446029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569959" y="5677058"/>
            <a:ext cx="30418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mtClean="0"/>
              <a:t>아</a:t>
            </a:r>
            <a:r>
              <a:rPr lang="en-US" altLang="ko-KR" sz="5000" smtClean="0"/>
              <a:t>..</a:t>
            </a:r>
            <a:r>
              <a:rPr lang="ko-KR" altLang="en-US" sz="5000" smtClean="0"/>
              <a:t> 안돼</a:t>
            </a:r>
            <a:r>
              <a:rPr lang="en-US" altLang="ko-KR" sz="5000" smtClean="0"/>
              <a:t>..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334499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782905" y="1325296"/>
            <a:ext cx="3366271" cy="3227108"/>
            <a:chOff x="2824000" y="739467"/>
            <a:chExt cx="5424116" cy="5374835"/>
          </a:xfrm>
        </p:grpSpPr>
        <p:grpSp>
          <p:nvGrpSpPr>
            <p:cNvPr id="21" name="그룹 20"/>
            <p:cNvGrpSpPr/>
            <p:nvPr/>
          </p:nvGrpSpPr>
          <p:grpSpPr>
            <a:xfrm>
              <a:off x="2824000" y="739467"/>
              <a:ext cx="5424116" cy="5374835"/>
              <a:chOff x="1504558" y="392205"/>
              <a:chExt cx="5328161" cy="527975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2241804" y="1010412"/>
                <a:ext cx="3924300" cy="39243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466708" y="419746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공무원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정부사업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50455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세금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세입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535822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세금</a:t>
                </a:r>
                <a:endParaRPr lang="en-US" altLang="ko-KR" sz="7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세출</a:t>
                </a:r>
                <a:r>
                  <a:rPr lang="en-US" altLang="ko-KR" sz="70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복지</a:t>
                </a:r>
                <a:endParaRPr lang="en-US" altLang="ko-KR" sz="7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466708" y="392205"/>
                <a:ext cx="1474490" cy="147449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국채</a:t>
                </a:r>
                <a:endParaRPr lang="en-US" altLang="ko-KR" sz="8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지방채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4399275" y="1489989"/>
              <a:ext cx="422206" cy="412370"/>
              <a:chOff x="4399280" y="1452880"/>
              <a:chExt cx="422206" cy="412370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4399280" y="1452880"/>
                <a:ext cx="422206" cy="51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endCxn id="35" idx="2"/>
              </p:cNvCxnSpPr>
              <p:nvPr/>
            </p:nvCxnSpPr>
            <p:spPr>
              <a:xfrm flipV="1">
                <a:off x="4572000" y="1489990"/>
                <a:ext cx="249486" cy="37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직선 연결선 22"/>
            <p:cNvCxnSpPr/>
            <p:nvPr/>
          </p:nvCxnSpPr>
          <p:spPr>
            <a:xfrm flipH="1" flipV="1">
              <a:off x="3715750" y="4116818"/>
              <a:ext cx="378334" cy="253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551568" y="4127597"/>
              <a:ext cx="144667" cy="485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6302966" y="5236976"/>
              <a:ext cx="4441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302966" y="4798311"/>
              <a:ext cx="274020" cy="36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7437170" y="2205733"/>
              <a:ext cx="71902" cy="4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073054" y="2384331"/>
              <a:ext cx="377112" cy="284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2180501" y="2677159"/>
            <a:ext cx="615950" cy="450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정부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208855" y="1325296"/>
            <a:ext cx="3366271" cy="3227108"/>
            <a:chOff x="2824000" y="739467"/>
            <a:chExt cx="5424116" cy="5374835"/>
          </a:xfrm>
        </p:grpSpPr>
        <p:grpSp>
          <p:nvGrpSpPr>
            <p:cNvPr id="38" name="그룹 37"/>
            <p:cNvGrpSpPr/>
            <p:nvPr/>
          </p:nvGrpSpPr>
          <p:grpSpPr>
            <a:xfrm>
              <a:off x="2824000" y="739467"/>
              <a:ext cx="5424116" cy="5374835"/>
              <a:chOff x="1504558" y="392205"/>
              <a:chExt cx="5328161" cy="5279752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2241804" y="1010412"/>
                <a:ext cx="3924300" cy="39243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466708" y="419746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예금사업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대출사업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50455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예대마진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수수료</a:t>
                </a:r>
                <a:endParaRPr lang="en-US" altLang="ko-KR" sz="8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35822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관리비</a:t>
                </a:r>
                <a:endParaRPr lang="en-US" altLang="ko-KR" sz="7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유지비</a:t>
                </a:r>
                <a:endParaRPr lang="en-US" altLang="ko-KR" sz="7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466708" y="392205"/>
                <a:ext cx="1474490" cy="147449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</a:rPr>
                  <a:t>콜 금리</a:t>
                </a:r>
                <a:endParaRPr lang="en-US" altLang="ko-KR" sz="8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80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4399275" y="1489989"/>
              <a:ext cx="422206" cy="412370"/>
              <a:chOff x="4399280" y="1452880"/>
              <a:chExt cx="422206" cy="412370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4399280" y="1452880"/>
                <a:ext cx="422206" cy="51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endCxn id="52" idx="2"/>
              </p:cNvCxnSpPr>
              <p:nvPr/>
            </p:nvCxnSpPr>
            <p:spPr>
              <a:xfrm flipV="1">
                <a:off x="4572000" y="1489990"/>
                <a:ext cx="249486" cy="37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39"/>
            <p:cNvCxnSpPr/>
            <p:nvPr/>
          </p:nvCxnSpPr>
          <p:spPr>
            <a:xfrm flipH="1" flipV="1">
              <a:off x="3715750" y="4116818"/>
              <a:ext cx="378334" cy="253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3551568" y="4127597"/>
              <a:ext cx="144667" cy="485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6302966" y="5236976"/>
              <a:ext cx="4441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302966" y="4798311"/>
              <a:ext cx="274020" cy="36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>
              <a:off x="7437170" y="2205733"/>
              <a:ext cx="71902" cy="4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073054" y="2384331"/>
              <a:ext cx="377112" cy="284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6606451" y="2677159"/>
            <a:ext cx="615950" cy="450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은행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99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50950" y="396240"/>
            <a:ext cx="7910322" cy="5744464"/>
            <a:chOff x="1250950" y="396240"/>
            <a:chExt cx="7910322" cy="574446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79144" y="396240"/>
              <a:ext cx="0" cy="5735320"/>
            </a:xfrm>
            <a:prstGeom prst="line">
              <a:avLst/>
            </a:prstGeom>
            <a:ln w="381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250950" y="6140704"/>
              <a:ext cx="791032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1279144" y="5409397"/>
            <a:ext cx="7267408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형 설명선 1"/>
          <p:cNvSpPr/>
          <p:nvPr/>
        </p:nvSpPr>
        <p:spPr>
          <a:xfrm>
            <a:off x="7735824" y="475488"/>
            <a:ext cx="3959352" cy="4270248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옛날 사람들</a:t>
            </a:r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경제는 성장하지 않을꺼야ㅠ</a:t>
            </a:r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546552" y="2364800"/>
            <a:ext cx="2237734" cy="1943875"/>
            <a:chOff x="1434846" y="1010411"/>
            <a:chExt cx="5823966" cy="5017009"/>
          </a:xfrm>
        </p:grpSpPr>
        <p:grpSp>
          <p:nvGrpSpPr>
            <p:cNvPr id="8" name="그룹 7"/>
            <p:cNvGrpSpPr/>
            <p:nvPr/>
          </p:nvGrpSpPr>
          <p:grpSpPr>
            <a:xfrm>
              <a:off x="4989261" y="1010411"/>
              <a:ext cx="469011" cy="506349"/>
              <a:chOff x="5191125" y="836676"/>
              <a:chExt cx="469011" cy="506349"/>
            </a:xfrm>
          </p:grpSpPr>
          <p:cxnSp>
            <p:nvCxnSpPr>
              <p:cNvPr id="20" name="직선 연결선 19"/>
              <p:cNvCxnSpPr/>
              <p:nvPr/>
            </p:nvCxnSpPr>
            <p:spPr>
              <a:xfrm flipH="1" flipV="1">
                <a:off x="5525262" y="836676"/>
                <a:ext cx="134874" cy="430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5191125" y="1299211"/>
                <a:ext cx="469011" cy="438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 rot="6619603">
              <a:off x="5383814" y="4163185"/>
              <a:ext cx="469011" cy="506349"/>
              <a:chOff x="5191125" y="836676"/>
              <a:chExt cx="469011" cy="506349"/>
            </a:xfrm>
          </p:grpSpPr>
          <p:cxnSp>
            <p:nvCxnSpPr>
              <p:cNvPr id="18" name="직선 연결선 17"/>
              <p:cNvCxnSpPr/>
              <p:nvPr/>
            </p:nvCxnSpPr>
            <p:spPr>
              <a:xfrm flipH="1" flipV="1">
                <a:off x="5525262" y="836676"/>
                <a:ext cx="134874" cy="430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H="1">
                <a:off x="5191125" y="1299211"/>
                <a:ext cx="469011" cy="438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 rot="13527433">
              <a:off x="2115195" y="3299983"/>
              <a:ext cx="580645" cy="423246"/>
              <a:chOff x="5151777" y="1112281"/>
              <a:chExt cx="580645" cy="423246"/>
            </a:xfrm>
          </p:grpSpPr>
          <p:cxnSp>
            <p:nvCxnSpPr>
              <p:cNvPr id="15" name="직선 연결선 14"/>
              <p:cNvCxnSpPr/>
              <p:nvPr/>
            </p:nvCxnSpPr>
            <p:spPr>
              <a:xfrm rot="8072567" flipH="1">
                <a:off x="5426659" y="837399"/>
                <a:ext cx="30882" cy="5806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8072567">
                <a:off x="5204192" y="1204129"/>
                <a:ext cx="366247" cy="296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타원 10"/>
            <p:cNvSpPr/>
            <p:nvPr/>
          </p:nvSpPr>
          <p:spPr>
            <a:xfrm>
              <a:off x="2241804" y="1010412"/>
              <a:ext cx="3924300" cy="3924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34846" y="1213104"/>
              <a:ext cx="2185415" cy="218541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solidFill>
                    <a:schemeClr val="tx1"/>
                  </a:solidFill>
                </a:rPr>
                <a:t>소득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5073396" y="1213104"/>
              <a:ext cx="2185416" cy="2185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소비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196971" y="3842004"/>
              <a:ext cx="2185416" cy="2185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일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708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50950" y="396240"/>
            <a:ext cx="7910322" cy="5744464"/>
            <a:chOff x="1250950" y="396240"/>
            <a:chExt cx="7910322" cy="574446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79144" y="396240"/>
              <a:ext cx="0" cy="5735320"/>
            </a:xfrm>
            <a:prstGeom prst="line">
              <a:avLst/>
            </a:prstGeom>
            <a:ln w="381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250950" y="6140704"/>
              <a:ext cx="791032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/>
          <p:nvPr/>
        </p:nvCxnSpPr>
        <p:spPr>
          <a:xfrm flipV="1">
            <a:off x="1279144" y="2296160"/>
            <a:ext cx="7265416" cy="3113238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형 설명선 9"/>
          <p:cNvSpPr/>
          <p:nvPr/>
        </p:nvSpPr>
        <p:spPr>
          <a:xfrm>
            <a:off x="7904480" y="142240"/>
            <a:ext cx="4033520" cy="215392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mtClean="0">
                <a:solidFill>
                  <a:schemeClr val="tx1"/>
                </a:solidFill>
              </a:rPr>
              <a:t>오늘날 사람들</a:t>
            </a:r>
            <a:endParaRPr lang="en-US" altLang="ko-KR" sz="2500" smtClean="0">
              <a:solidFill>
                <a:schemeClr val="tx1"/>
              </a:solidFill>
            </a:endParaRPr>
          </a:p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어라</a:t>
            </a:r>
            <a:r>
              <a:rPr lang="en-US" altLang="ko-KR" sz="1500" smtClean="0">
                <a:solidFill>
                  <a:schemeClr val="tx1"/>
                </a:solidFill>
              </a:rPr>
              <a:t>?! </a:t>
            </a:r>
          </a:p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경제가 성장할 수도 있겠는데</a:t>
            </a:r>
            <a:r>
              <a:rPr lang="en-US" altLang="ko-KR" sz="1500" smtClean="0">
                <a:solidFill>
                  <a:schemeClr val="tx1"/>
                </a:solidFill>
              </a:rPr>
              <a:t>!!</a:t>
            </a:r>
            <a:endParaRPr lang="ko-KR" altLang="en-US" sz="150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79144" y="5409397"/>
            <a:ext cx="726740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2931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50950" y="396240"/>
            <a:ext cx="7910322" cy="5744464"/>
            <a:chOff x="1250950" y="396240"/>
            <a:chExt cx="7910322" cy="574446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79144" y="396240"/>
              <a:ext cx="0" cy="5735320"/>
            </a:xfrm>
            <a:prstGeom prst="line">
              <a:avLst/>
            </a:prstGeom>
            <a:ln w="381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250950" y="6140704"/>
              <a:ext cx="791032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/>
          <p:nvPr/>
        </p:nvCxnSpPr>
        <p:spPr>
          <a:xfrm flipV="1">
            <a:off x="1279144" y="1931416"/>
            <a:ext cx="7255256" cy="3477982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1279142" y="1931416"/>
            <a:ext cx="6340857" cy="3691246"/>
          </a:xfrm>
          <a:custGeom>
            <a:avLst/>
            <a:gdLst>
              <a:gd name="connsiteX0" fmla="*/ 0 w 6207760"/>
              <a:gd name="connsiteY0" fmla="*/ 2978382 h 3215228"/>
              <a:gd name="connsiteX1" fmla="*/ 1320800 w 6207760"/>
              <a:gd name="connsiteY1" fmla="*/ 854942 h 3215228"/>
              <a:gd name="connsiteX2" fmla="*/ 2641600 w 6207760"/>
              <a:gd name="connsiteY2" fmla="*/ 103102 h 3215228"/>
              <a:gd name="connsiteX3" fmla="*/ 3972560 w 6207760"/>
              <a:gd name="connsiteY3" fmla="*/ 2968222 h 3215228"/>
              <a:gd name="connsiteX4" fmla="*/ 5354320 w 6207760"/>
              <a:gd name="connsiteY4" fmla="*/ 2775182 h 3215228"/>
              <a:gd name="connsiteX5" fmla="*/ 6207760 w 6207760"/>
              <a:gd name="connsiteY5" fmla="*/ 418062 h 321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7760" h="3215228">
                <a:moveTo>
                  <a:pt x="0" y="2978382"/>
                </a:moveTo>
                <a:cubicBezTo>
                  <a:pt x="440266" y="2156268"/>
                  <a:pt x="880533" y="1334155"/>
                  <a:pt x="1320800" y="854942"/>
                </a:cubicBezTo>
                <a:cubicBezTo>
                  <a:pt x="1761067" y="375729"/>
                  <a:pt x="2199640" y="-249111"/>
                  <a:pt x="2641600" y="103102"/>
                </a:cubicBezTo>
                <a:cubicBezTo>
                  <a:pt x="3083560" y="455315"/>
                  <a:pt x="3520440" y="2522875"/>
                  <a:pt x="3972560" y="2968222"/>
                </a:cubicBezTo>
                <a:cubicBezTo>
                  <a:pt x="4424680" y="3413569"/>
                  <a:pt x="4981787" y="3200209"/>
                  <a:pt x="5354320" y="2775182"/>
                </a:cubicBezTo>
                <a:cubicBezTo>
                  <a:pt x="5726853" y="2350155"/>
                  <a:pt x="5967306" y="1384108"/>
                  <a:pt x="6207760" y="4180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280160" y="1757681"/>
            <a:ext cx="6339839" cy="4116868"/>
          </a:xfrm>
          <a:custGeom>
            <a:avLst/>
            <a:gdLst>
              <a:gd name="connsiteX0" fmla="*/ 0 w 6376077"/>
              <a:gd name="connsiteY0" fmla="*/ 3516651 h 4158800"/>
              <a:gd name="connsiteX1" fmla="*/ 111760 w 6376077"/>
              <a:gd name="connsiteY1" fmla="*/ 2795291 h 4158800"/>
              <a:gd name="connsiteX2" fmla="*/ 406400 w 6376077"/>
              <a:gd name="connsiteY2" fmla="*/ 3171211 h 4158800"/>
              <a:gd name="connsiteX3" fmla="*/ 558800 w 6376077"/>
              <a:gd name="connsiteY3" fmla="*/ 2134891 h 4158800"/>
              <a:gd name="connsiteX4" fmla="*/ 833120 w 6376077"/>
              <a:gd name="connsiteY4" fmla="*/ 2256811 h 4158800"/>
              <a:gd name="connsiteX5" fmla="*/ 1066800 w 6376077"/>
              <a:gd name="connsiteY5" fmla="*/ 1220491 h 4158800"/>
              <a:gd name="connsiteX6" fmla="*/ 1402080 w 6376077"/>
              <a:gd name="connsiteY6" fmla="*/ 1474491 h 4158800"/>
              <a:gd name="connsiteX7" fmla="*/ 1717040 w 6376077"/>
              <a:gd name="connsiteY7" fmla="*/ 377211 h 4158800"/>
              <a:gd name="connsiteX8" fmla="*/ 1940560 w 6376077"/>
              <a:gd name="connsiteY8" fmla="*/ 793771 h 4158800"/>
              <a:gd name="connsiteX9" fmla="*/ 2225040 w 6376077"/>
              <a:gd name="connsiteY9" fmla="*/ 1291 h 4158800"/>
              <a:gd name="connsiteX10" fmla="*/ 2631440 w 6376077"/>
              <a:gd name="connsiteY10" fmla="*/ 600731 h 4158800"/>
              <a:gd name="connsiteX11" fmla="*/ 2936240 w 6376077"/>
              <a:gd name="connsiteY11" fmla="*/ 316251 h 4158800"/>
              <a:gd name="connsiteX12" fmla="*/ 3129280 w 6376077"/>
              <a:gd name="connsiteY12" fmla="*/ 1504971 h 4158800"/>
              <a:gd name="connsiteX13" fmla="*/ 3342640 w 6376077"/>
              <a:gd name="connsiteY13" fmla="*/ 1433851 h 4158800"/>
              <a:gd name="connsiteX14" fmla="*/ 3464560 w 6376077"/>
              <a:gd name="connsiteY14" fmla="*/ 2714011 h 4158800"/>
              <a:gd name="connsiteX15" fmla="*/ 3738880 w 6376077"/>
              <a:gd name="connsiteY15" fmla="*/ 2358411 h 4158800"/>
              <a:gd name="connsiteX16" fmla="*/ 3860800 w 6376077"/>
              <a:gd name="connsiteY16" fmla="*/ 3801131 h 4158800"/>
              <a:gd name="connsiteX17" fmla="*/ 4226560 w 6376077"/>
              <a:gd name="connsiteY17" fmla="*/ 3394731 h 4158800"/>
              <a:gd name="connsiteX18" fmla="*/ 4541520 w 6376077"/>
              <a:gd name="connsiteY18" fmla="*/ 4156731 h 4158800"/>
              <a:gd name="connsiteX19" fmla="*/ 4856480 w 6376077"/>
              <a:gd name="connsiteY19" fmla="*/ 3628411 h 4158800"/>
              <a:gd name="connsiteX20" fmla="*/ 5283200 w 6376077"/>
              <a:gd name="connsiteY20" fmla="*/ 3892571 h 4158800"/>
              <a:gd name="connsiteX21" fmla="*/ 5537200 w 6376077"/>
              <a:gd name="connsiteY21" fmla="*/ 2957851 h 4158800"/>
              <a:gd name="connsiteX22" fmla="*/ 5831840 w 6376077"/>
              <a:gd name="connsiteY22" fmla="*/ 3150891 h 4158800"/>
              <a:gd name="connsiteX23" fmla="*/ 5872480 w 6376077"/>
              <a:gd name="connsiteY23" fmla="*/ 1809771 h 4158800"/>
              <a:gd name="connsiteX24" fmla="*/ 6197600 w 6376077"/>
              <a:gd name="connsiteY24" fmla="*/ 2195851 h 4158800"/>
              <a:gd name="connsiteX25" fmla="*/ 6116320 w 6376077"/>
              <a:gd name="connsiteY25" fmla="*/ 875051 h 4158800"/>
              <a:gd name="connsiteX26" fmla="*/ 6350000 w 6376077"/>
              <a:gd name="connsiteY26" fmla="*/ 1322091 h 4158800"/>
              <a:gd name="connsiteX27" fmla="*/ 6360160 w 6376077"/>
              <a:gd name="connsiteY27" fmla="*/ 610891 h 41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76077" h="4158800">
                <a:moveTo>
                  <a:pt x="0" y="3516651"/>
                </a:moveTo>
                <a:cubicBezTo>
                  <a:pt x="22013" y="3184757"/>
                  <a:pt x="44027" y="2852864"/>
                  <a:pt x="111760" y="2795291"/>
                </a:cubicBezTo>
                <a:cubicBezTo>
                  <a:pt x="179493" y="2737718"/>
                  <a:pt x="331893" y="3281278"/>
                  <a:pt x="406400" y="3171211"/>
                </a:cubicBezTo>
                <a:cubicBezTo>
                  <a:pt x="480907" y="3061144"/>
                  <a:pt x="487680" y="2287291"/>
                  <a:pt x="558800" y="2134891"/>
                </a:cubicBezTo>
                <a:cubicBezTo>
                  <a:pt x="629920" y="1982491"/>
                  <a:pt x="748453" y="2409211"/>
                  <a:pt x="833120" y="2256811"/>
                </a:cubicBezTo>
                <a:cubicBezTo>
                  <a:pt x="917787" y="2104411"/>
                  <a:pt x="971973" y="1350878"/>
                  <a:pt x="1066800" y="1220491"/>
                </a:cubicBezTo>
                <a:cubicBezTo>
                  <a:pt x="1161627" y="1090104"/>
                  <a:pt x="1293707" y="1615038"/>
                  <a:pt x="1402080" y="1474491"/>
                </a:cubicBezTo>
                <a:cubicBezTo>
                  <a:pt x="1510453" y="1333944"/>
                  <a:pt x="1627293" y="490664"/>
                  <a:pt x="1717040" y="377211"/>
                </a:cubicBezTo>
                <a:cubicBezTo>
                  <a:pt x="1806787" y="263758"/>
                  <a:pt x="1855893" y="856424"/>
                  <a:pt x="1940560" y="793771"/>
                </a:cubicBezTo>
                <a:cubicBezTo>
                  <a:pt x="2025227" y="731118"/>
                  <a:pt x="2109893" y="33464"/>
                  <a:pt x="2225040" y="1291"/>
                </a:cubicBezTo>
                <a:cubicBezTo>
                  <a:pt x="2340187" y="-30882"/>
                  <a:pt x="2512907" y="548238"/>
                  <a:pt x="2631440" y="600731"/>
                </a:cubicBezTo>
                <a:cubicBezTo>
                  <a:pt x="2749973" y="653224"/>
                  <a:pt x="2853267" y="165544"/>
                  <a:pt x="2936240" y="316251"/>
                </a:cubicBezTo>
                <a:cubicBezTo>
                  <a:pt x="3019213" y="466958"/>
                  <a:pt x="3061547" y="1318705"/>
                  <a:pt x="3129280" y="1504971"/>
                </a:cubicBezTo>
                <a:cubicBezTo>
                  <a:pt x="3197013" y="1691237"/>
                  <a:pt x="3286760" y="1232344"/>
                  <a:pt x="3342640" y="1433851"/>
                </a:cubicBezTo>
                <a:cubicBezTo>
                  <a:pt x="3398520" y="1635358"/>
                  <a:pt x="3398520" y="2559918"/>
                  <a:pt x="3464560" y="2714011"/>
                </a:cubicBezTo>
                <a:cubicBezTo>
                  <a:pt x="3530600" y="2868104"/>
                  <a:pt x="3672840" y="2177224"/>
                  <a:pt x="3738880" y="2358411"/>
                </a:cubicBezTo>
                <a:cubicBezTo>
                  <a:pt x="3804920" y="2539598"/>
                  <a:pt x="3779520" y="3628411"/>
                  <a:pt x="3860800" y="3801131"/>
                </a:cubicBezTo>
                <a:cubicBezTo>
                  <a:pt x="3942080" y="3973851"/>
                  <a:pt x="4113107" y="3335464"/>
                  <a:pt x="4226560" y="3394731"/>
                </a:cubicBezTo>
                <a:cubicBezTo>
                  <a:pt x="4340013" y="3453998"/>
                  <a:pt x="4436533" y="4117784"/>
                  <a:pt x="4541520" y="4156731"/>
                </a:cubicBezTo>
                <a:cubicBezTo>
                  <a:pt x="4646507" y="4195678"/>
                  <a:pt x="4732867" y="3672438"/>
                  <a:pt x="4856480" y="3628411"/>
                </a:cubicBezTo>
                <a:cubicBezTo>
                  <a:pt x="4980093" y="3584384"/>
                  <a:pt x="5169747" y="4004331"/>
                  <a:pt x="5283200" y="3892571"/>
                </a:cubicBezTo>
                <a:cubicBezTo>
                  <a:pt x="5396653" y="3780811"/>
                  <a:pt x="5445760" y="3081464"/>
                  <a:pt x="5537200" y="2957851"/>
                </a:cubicBezTo>
                <a:cubicBezTo>
                  <a:pt x="5628640" y="2834238"/>
                  <a:pt x="5775960" y="3342238"/>
                  <a:pt x="5831840" y="3150891"/>
                </a:cubicBezTo>
                <a:cubicBezTo>
                  <a:pt x="5887720" y="2959544"/>
                  <a:pt x="5811520" y="1968944"/>
                  <a:pt x="5872480" y="1809771"/>
                </a:cubicBezTo>
                <a:cubicBezTo>
                  <a:pt x="5933440" y="1650598"/>
                  <a:pt x="6156960" y="2351638"/>
                  <a:pt x="6197600" y="2195851"/>
                </a:cubicBezTo>
                <a:cubicBezTo>
                  <a:pt x="6238240" y="2040064"/>
                  <a:pt x="6090920" y="1020678"/>
                  <a:pt x="6116320" y="875051"/>
                </a:cubicBezTo>
                <a:cubicBezTo>
                  <a:pt x="6141720" y="729424"/>
                  <a:pt x="6309360" y="1366118"/>
                  <a:pt x="6350000" y="1322091"/>
                </a:cubicBezTo>
                <a:cubicBezTo>
                  <a:pt x="6390640" y="1278064"/>
                  <a:pt x="6375400" y="944477"/>
                  <a:pt x="6360160" y="61089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형 설명선 9"/>
          <p:cNvSpPr/>
          <p:nvPr/>
        </p:nvSpPr>
        <p:spPr>
          <a:xfrm>
            <a:off x="8674030" y="142240"/>
            <a:ext cx="3263970" cy="5480422"/>
          </a:xfrm>
          <a:prstGeom prst="wedgeEllipseCallout">
            <a:avLst>
              <a:gd name="adj1" fmla="val -67525"/>
              <a:gd name="adj2" fmla="val 44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mtClean="0">
                <a:solidFill>
                  <a:schemeClr val="tx1"/>
                </a:solidFill>
              </a:rPr>
              <a:t>자본주의</a:t>
            </a:r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더 성장할 수 있게끔 도와주자</a:t>
            </a:r>
            <a:r>
              <a:rPr lang="en-US" altLang="ko-KR" sz="1200" smtClean="0">
                <a:solidFill>
                  <a:schemeClr val="tx1"/>
                </a:solidFill>
              </a:rPr>
              <a:t>!!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08242" y="2575773"/>
            <a:ext cx="2491810" cy="2189268"/>
            <a:chOff x="2824000" y="739467"/>
            <a:chExt cx="5424116" cy="5374835"/>
          </a:xfrm>
        </p:grpSpPr>
        <p:grpSp>
          <p:nvGrpSpPr>
            <p:cNvPr id="12" name="그룹 11"/>
            <p:cNvGrpSpPr/>
            <p:nvPr/>
          </p:nvGrpSpPr>
          <p:grpSpPr>
            <a:xfrm>
              <a:off x="2824000" y="739467"/>
              <a:ext cx="5424116" cy="5374835"/>
              <a:chOff x="1504558" y="392205"/>
              <a:chExt cx="5328161" cy="5279752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2241804" y="1010412"/>
                <a:ext cx="3924300" cy="39243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466708" y="419746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일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50455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smtClean="0">
                    <a:solidFill>
                      <a:schemeClr val="tx1"/>
                    </a:solidFill>
                  </a:rPr>
                  <a:t>소득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5358228" y="2235317"/>
                <a:ext cx="1474491" cy="147449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smtClean="0">
                    <a:solidFill>
                      <a:schemeClr val="tx1"/>
                    </a:solidFill>
                  </a:rPr>
                  <a:t>소비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466708" y="392205"/>
                <a:ext cx="1474491" cy="147449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smtClean="0">
                    <a:solidFill>
                      <a:schemeClr val="tx1"/>
                    </a:solidFill>
                  </a:rPr>
                  <a:t>대출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399275" y="1489989"/>
              <a:ext cx="422206" cy="412370"/>
              <a:chOff x="4399280" y="1452880"/>
              <a:chExt cx="422206" cy="412370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4399280" y="1452880"/>
                <a:ext cx="422206" cy="51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endCxn id="26" idx="2"/>
              </p:cNvCxnSpPr>
              <p:nvPr/>
            </p:nvCxnSpPr>
            <p:spPr>
              <a:xfrm flipV="1">
                <a:off x="4572000" y="1489989"/>
                <a:ext cx="249486" cy="3752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연결선 13"/>
            <p:cNvCxnSpPr/>
            <p:nvPr/>
          </p:nvCxnSpPr>
          <p:spPr>
            <a:xfrm flipH="1" flipV="1">
              <a:off x="3715750" y="4116818"/>
              <a:ext cx="378334" cy="253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3551568" y="4127597"/>
              <a:ext cx="144667" cy="485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6302966" y="5236976"/>
              <a:ext cx="4441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6302966" y="4798311"/>
              <a:ext cx="274020" cy="36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7437170" y="2205733"/>
              <a:ext cx="71902" cy="4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073054" y="2384331"/>
              <a:ext cx="377112" cy="284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8652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50950" y="396240"/>
            <a:ext cx="7910322" cy="5744464"/>
            <a:chOff x="1250950" y="396240"/>
            <a:chExt cx="7910322" cy="574446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79144" y="396240"/>
              <a:ext cx="0" cy="5735320"/>
            </a:xfrm>
            <a:prstGeom prst="line">
              <a:avLst/>
            </a:prstGeom>
            <a:ln w="381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250950" y="6140704"/>
              <a:ext cx="791032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 flipV="1">
            <a:off x="1279144" y="1931416"/>
            <a:ext cx="7255256" cy="3477982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1279142" y="1931416"/>
            <a:ext cx="6340857" cy="3691246"/>
          </a:xfrm>
          <a:custGeom>
            <a:avLst/>
            <a:gdLst>
              <a:gd name="connsiteX0" fmla="*/ 0 w 6207760"/>
              <a:gd name="connsiteY0" fmla="*/ 2978382 h 3215228"/>
              <a:gd name="connsiteX1" fmla="*/ 1320800 w 6207760"/>
              <a:gd name="connsiteY1" fmla="*/ 854942 h 3215228"/>
              <a:gd name="connsiteX2" fmla="*/ 2641600 w 6207760"/>
              <a:gd name="connsiteY2" fmla="*/ 103102 h 3215228"/>
              <a:gd name="connsiteX3" fmla="*/ 3972560 w 6207760"/>
              <a:gd name="connsiteY3" fmla="*/ 2968222 h 3215228"/>
              <a:gd name="connsiteX4" fmla="*/ 5354320 w 6207760"/>
              <a:gd name="connsiteY4" fmla="*/ 2775182 h 3215228"/>
              <a:gd name="connsiteX5" fmla="*/ 6207760 w 6207760"/>
              <a:gd name="connsiteY5" fmla="*/ 418062 h 321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7760" h="3215228">
                <a:moveTo>
                  <a:pt x="0" y="2978382"/>
                </a:moveTo>
                <a:cubicBezTo>
                  <a:pt x="440266" y="2156268"/>
                  <a:pt x="880533" y="1334155"/>
                  <a:pt x="1320800" y="854942"/>
                </a:cubicBezTo>
                <a:cubicBezTo>
                  <a:pt x="1761067" y="375729"/>
                  <a:pt x="2199640" y="-249111"/>
                  <a:pt x="2641600" y="103102"/>
                </a:cubicBezTo>
                <a:cubicBezTo>
                  <a:pt x="3083560" y="455315"/>
                  <a:pt x="3520440" y="2522875"/>
                  <a:pt x="3972560" y="2968222"/>
                </a:cubicBezTo>
                <a:cubicBezTo>
                  <a:pt x="4424680" y="3413569"/>
                  <a:pt x="4981787" y="3200209"/>
                  <a:pt x="5354320" y="2775182"/>
                </a:cubicBezTo>
                <a:cubicBezTo>
                  <a:pt x="5726853" y="2350155"/>
                  <a:pt x="5967306" y="1384108"/>
                  <a:pt x="6207760" y="41806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80160" y="1757681"/>
            <a:ext cx="6339839" cy="4116868"/>
          </a:xfrm>
          <a:custGeom>
            <a:avLst/>
            <a:gdLst>
              <a:gd name="connsiteX0" fmla="*/ 0 w 6376077"/>
              <a:gd name="connsiteY0" fmla="*/ 3516651 h 4158800"/>
              <a:gd name="connsiteX1" fmla="*/ 111760 w 6376077"/>
              <a:gd name="connsiteY1" fmla="*/ 2795291 h 4158800"/>
              <a:gd name="connsiteX2" fmla="*/ 406400 w 6376077"/>
              <a:gd name="connsiteY2" fmla="*/ 3171211 h 4158800"/>
              <a:gd name="connsiteX3" fmla="*/ 558800 w 6376077"/>
              <a:gd name="connsiteY3" fmla="*/ 2134891 h 4158800"/>
              <a:gd name="connsiteX4" fmla="*/ 833120 w 6376077"/>
              <a:gd name="connsiteY4" fmla="*/ 2256811 h 4158800"/>
              <a:gd name="connsiteX5" fmla="*/ 1066800 w 6376077"/>
              <a:gd name="connsiteY5" fmla="*/ 1220491 h 4158800"/>
              <a:gd name="connsiteX6" fmla="*/ 1402080 w 6376077"/>
              <a:gd name="connsiteY6" fmla="*/ 1474491 h 4158800"/>
              <a:gd name="connsiteX7" fmla="*/ 1717040 w 6376077"/>
              <a:gd name="connsiteY7" fmla="*/ 377211 h 4158800"/>
              <a:gd name="connsiteX8" fmla="*/ 1940560 w 6376077"/>
              <a:gd name="connsiteY8" fmla="*/ 793771 h 4158800"/>
              <a:gd name="connsiteX9" fmla="*/ 2225040 w 6376077"/>
              <a:gd name="connsiteY9" fmla="*/ 1291 h 4158800"/>
              <a:gd name="connsiteX10" fmla="*/ 2631440 w 6376077"/>
              <a:gd name="connsiteY10" fmla="*/ 600731 h 4158800"/>
              <a:gd name="connsiteX11" fmla="*/ 2936240 w 6376077"/>
              <a:gd name="connsiteY11" fmla="*/ 316251 h 4158800"/>
              <a:gd name="connsiteX12" fmla="*/ 3129280 w 6376077"/>
              <a:gd name="connsiteY12" fmla="*/ 1504971 h 4158800"/>
              <a:gd name="connsiteX13" fmla="*/ 3342640 w 6376077"/>
              <a:gd name="connsiteY13" fmla="*/ 1433851 h 4158800"/>
              <a:gd name="connsiteX14" fmla="*/ 3464560 w 6376077"/>
              <a:gd name="connsiteY14" fmla="*/ 2714011 h 4158800"/>
              <a:gd name="connsiteX15" fmla="*/ 3738880 w 6376077"/>
              <a:gd name="connsiteY15" fmla="*/ 2358411 h 4158800"/>
              <a:gd name="connsiteX16" fmla="*/ 3860800 w 6376077"/>
              <a:gd name="connsiteY16" fmla="*/ 3801131 h 4158800"/>
              <a:gd name="connsiteX17" fmla="*/ 4226560 w 6376077"/>
              <a:gd name="connsiteY17" fmla="*/ 3394731 h 4158800"/>
              <a:gd name="connsiteX18" fmla="*/ 4541520 w 6376077"/>
              <a:gd name="connsiteY18" fmla="*/ 4156731 h 4158800"/>
              <a:gd name="connsiteX19" fmla="*/ 4856480 w 6376077"/>
              <a:gd name="connsiteY19" fmla="*/ 3628411 h 4158800"/>
              <a:gd name="connsiteX20" fmla="*/ 5283200 w 6376077"/>
              <a:gd name="connsiteY20" fmla="*/ 3892571 h 4158800"/>
              <a:gd name="connsiteX21" fmla="*/ 5537200 w 6376077"/>
              <a:gd name="connsiteY21" fmla="*/ 2957851 h 4158800"/>
              <a:gd name="connsiteX22" fmla="*/ 5831840 w 6376077"/>
              <a:gd name="connsiteY22" fmla="*/ 3150891 h 4158800"/>
              <a:gd name="connsiteX23" fmla="*/ 5872480 w 6376077"/>
              <a:gd name="connsiteY23" fmla="*/ 1809771 h 4158800"/>
              <a:gd name="connsiteX24" fmla="*/ 6197600 w 6376077"/>
              <a:gd name="connsiteY24" fmla="*/ 2195851 h 4158800"/>
              <a:gd name="connsiteX25" fmla="*/ 6116320 w 6376077"/>
              <a:gd name="connsiteY25" fmla="*/ 875051 h 4158800"/>
              <a:gd name="connsiteX26" fmla="*/ 6350000 w 6376077"/>
              <a:gd name="connsiteY26" fmla="*/ 1322091 h 4158800"/>
              <a:gd name="connsiteX27" fmla="*/ 6360160 w 6376077"/>
              <a:gd name="connsiteY27" fmla="*/ 610891 h 41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76077" h="4158800">
                <a:moveTo>
                  <a:pt x="0" y="3516651"/>
                </a:moveTo>
                <a:cubicBezTo>
                  <a:pt x="22013" y="3184757"/>
                  <a:pt x="44027" y="2852864"/>
                  <a:pt x="111760" y="2795291"/>
                </a:cubicBezTo>
                <a:cubicBezTo>
                  <a:pt x="179493" y="2737718"/>
                  <a:pt x="331893" y="3281278"/>
                  <a:pt x="406400" y="3171211"/>
                </a:cubicBezTo>
                <a:cubicBezTo>
                  <a:pt x="480907" y="3061144"/>
                  <a:pt x="487680" y="2287291"/>
                  <a:pt x="558800" y="2134891"/>
                </a:cubicBezTo>
                <a:cubicBezTo>
                  <a:pt x="629920" y="1982491"/>
                  <a:pt x="748453" y="2409211"/>
                  <a:pt x="833120" y="2256811"/>
                </a:cubicBezTo>
                <a:cubicBezTo>
                  <a:pt x="917787" y="2104411"/>
                  <a:pt x="971973" y="1350878"/>
                  <a:pt x="1066800" y="1220491"/>
                </a:cubicBezTo>
                <a:cubicBezTo>
                  <a:pt x="1161627" y="1090104"/>
                  <a:pt x="1293707" y="1615038"/>
                  <a:pt x="1402080" y="1474491"/>
                </a:cubicBezTo>
                <a:cubicBezTo>
                  <a:pt x="1510453" y="1333944"/>
                  <a:pt x="1627293" y="490664"/>
                  <a:pt x="1717040" y="377211"/>
                </a:cubicBezTo>
                <a:cubicBezTo>
                  <a:pt x="1806787" y="263758"/>
                  <a:pt x="1855893" y="856424"/>
                  <a:pt x="1940560" y="793771"/>
                </a:cubicBezTo>
                <a:cubicBezTo>
                  <a:pt x="2025227" y="731118"/>
                  <a:pt x="2109893" y="33464"/>
                  <a:pt x="2225040" y="1291"/>
                </a:cubicBezTo>
                <a:cubicBezTo>
                  <a:pt x="2340187" y="-30882"/>
                  <a:pt x="2512907" y="548238"/>
                  <a:pt x="2631440" y="600731"/>
                </a:cubicBezTo>
                <a:cubicBezTo>
                  <a:pt x="2749973" y="653224"/>
                  <a:pt x="2853267" y="165544"/>
                  <a:pt x="2936240" y="316251"/>
                </a:cubicBezTo>
                <a:cubicBezTo>
                  <a:pt x="3019213" y="466958"/>
                  <a:pt x="3061547" y="1318705"/>
                  <a:pt x="3129280" y="1504971"/>
                </a:cubicBezTo>
                <a:cubicBezTo>
                  <a:pt x="3197013" y="1691237"/>
                  <a:pt x="3286760" y="1232344"/>
                  <a:pt x="3342640" y="1433851"/>
                </a:cubicBezTo>
                <a:cubicBezTo>
                  <a:pt x="3398520" y="1635358"/>
                  <a:pt x="3398520" y="2559918"/>
                  <a:pt x="3464560" y="2714011"/>
                </a:cubicBezTo>
                <a:cubicBezTo>
                  <a:pt x="3530600" y="2868104"/>
                  <a:pt x="3672840" y="2177224"/>
                  <a:pt x="3738880" y="2358411"/>
                </a:cubicBezTo>
                <a:cubicBezTo>
                  <a:pt x="3804920" y="2539598"/>
                  <a:pt x="3779520" y="3628411"/>
                  <a:pt x="3860800" y="3801131"/>
                </a:cubicBezTo>
                <a:cubicBezTo>
                  <a:pt x="3942080" y="3973851"/>
                  <a:pt x="4113107" y="3335464"/>
                  <a:pt x="4226560" y="3394731"/>
                </a:cubicBezTo>
                <a:cubicBezTo>
                  <a:pt x="4340013" y="3453998"/>
                  <a:pt x="4436533" y="4117784"/>
                  <a:pt x="4541520" y="4156731"/>
                </a:cubicBezTo>
                <a:cubicBezTo>
                  <a:pt x="4646507" y="4195678"/>
                  <a:pt x="4732867" y="3672438"/>
                  <a:pt x="4856480" y="3628411"/>
                </a:cubicBezTo>
                <a:cubicBezTo>
                  <a:pt x="4980093" y="3584384"/>
                  <a:pt x="5169747" y="4004331"/>
                  <a:pt x="5283200" y="3892571"/>
                </a:cubicBezTo>
                <a:cubicBezTo>
                  <a:pt x="5396653" y="3780811"/>
                  <a:pt x="5445760" y="3081464"/>
                  <a:pt x="5537200" y="2957851"/>
                </a:cubicBezTo>
                <a:cubicBezTo>
                  <a:pt x="5628640" y="2834238"/>
                  <a:pt x="5775960" y="3342238"/>
                  <a:pt x="5831840" y="3150891"/>
                </a:cubicBezTo>
                <a:cubicBezTo>
                  <a:pt x="5887720" y="2959544"/>
                  <a:pt x="5811520" y="1968944"/>
                  <a:pt x="5872480" y="1809771"/>
                </a:cubicBezTo>
                <a:cubicBezTo>
                  <a:pt x="5933440" y="1650598"/>
                  <a:pt x="6156960" y="2351638"/>
                  <a:pt x="6197600" y="2195851"/>
                </a:cubicBezTo>
                <a:cubicBezTo>
                  <a:pt x="6238240" y="2040064"/>
                  <a:pt x="6090920" y="1020678"/>
                  <a:pt x="6116320" y="875051"/>
                </a:cubicBezTo>
                <a:cubicBezTo>
                  <a:pt x="6141720" y="729424"/>
                  <a:pt x="6309360" y="1366118"/>
                  <a:pt x="6350000" y="1322091"/>
                </a:cubicBezTo>
                <a:cubicBezTo>
                  <a:pt x="6390640" y="1278064"/>
                  <a:pt x="6375400" y="944477"/>
                  <a:pt x="6360160" y="61089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83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50950" y="396240"/>
            <a:ext cx="7910322" cy="5744464"/>
            <a:chOff x="1250950" y="396240"/>
            <a:chExt cx="7910322" cy="574446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79144" y="396240"/>
              <a:ext cx="0" cy="5735320"/>
            </a:xfrm>
            <a:prstGeom prst="line">
              <a:avLst/>
            </a:prstGeom>
            <a:ln w="381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250950" y="6140704"/>
              <a:ext cx="791032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/>
          <p:nvPr/>
        </p:nvCxnSpPr>
        <p:spPr>
          <a:xfrm flipV="1">
            <a:off x="1279144" y="1931416"/>
            <a:ext cx="7255256" cy="3477982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1279142" y="1931416"/>
            <a:ext cx="6340857" cy="3691246"/>
          </a:xfrm>
          <a:custGeom>
            <a:avLst/>
            <a:gdLst>
              <a:gd name="connsiteX0" fmla="*/ 0 w 6207760"/>
              <a:gd name="connsiteY0" fmla="*/ 2978382 h 3215228"/>
              <a:gd name="connsiteX1" fmla="*/ 1320800 w 6207760"/>
              <a:gd name="connsiteY1" fmla="*/ 854942 h 3215228"/>
              <a:gd name="connsiteX2" fmla="*/ 2641600 w 6207760"/>
              <a:gd name="connsiteY2" fmla="*/ 103102 h 3215228"/>
              <a:gd name="connsiteX3" fmla="*/ 3972560 w 6207760"/>
              <a:gd name="connsiteY3" fmla="*/ 2968222 h 3215228"/>
              <a:gd name="connsiteX4" fmla="*/ 5354320 w 6207760"/>
              <a:gd name="connsiteY4" fmla="*/ 2775182 h 3215228"/>
              <a:gd name="connsiteX5" fmla="*/ 6207760 w 6207760"/>
              <a:gd name="connsiteY5" fmla="*/ 418062 h 321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7760" h="3215228">
                <a:moveTo>
                  <a:pt x="0" y="2978382"/>
                </a:moveTo>
                <a:cubicBezTo>
                  <a:pt x="440266" y="2156268"/>
                  <a:pt x="880533" y="1334155"/>
                  <a:pt x="1320800" y="854942"/>
                </a:cubicBezTo>
                <a:cubicBezTo>
                  <a:pt x="1761067" y="375729"/>
                  <a:pt x="2199640" y="-249111"/>
                  <a:pt x="2641600" y="103102"/>
                </a:cubicBezTo>
                <a:cubicBezTo>
                  <a:pt x="3083560" y="455315"/>
                  <a:pt x="3520440" y="2522875"/>
                  <a:pt x="3972560" y="2968222"/>
                </a:cubicBezTo>
                <a:cubicBezTo>
                  <a:pt x="4424680" y="3413569"/>
                  <a:pt x="4981787" y="3200209"/>
                  <a:pt x="5354320" y="2775182"/>
                </a:cubicBezTo>
                <a:cubicBezTo>
                  <a:pt x="5726853" y="2350155"/>
                  <a:pt x="5967306" y="1384108"/>
                  <a:pt x="6207760" y="41806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280160" y="1757681"/>
            <a:ext cx="6339839" cy="4116868"/>
          </a:xfrm>
          <a:custGeom>
            <a:avLst/>
            <a:gdLst>
              <a:gd name="connsiteX0" fmla="*/ 0 w 6376077"/>
              <a:gd name="connsiteY0" fmla="*/ 3516651 h 4158800"/>
              <a:gd name="connsiteX1" fmla="*/ 111760 w 6376077"/>
              <a:gd name="connsiteY1" fmla="*/ 2795291 h 4158800"/>
              <a:gd name="connsiteX2" fmla="*/ 406400 w 6376077"/>
              <a:gd name="connsiteY2" fmla="*/ 3171211 h 4158800"/>
              <a:gd name="connsiteX3" fmla="*/ 558800 w 6376077"/>
              <a:gd name="connsiteY3" fmla="*/ 2134891 h 4158800"/>
              <a:gd name="connsiteX4" fmla="*/ 833120 w 6376077"/>
              <a:gd name="connsiteY4" fmla="*/ 2256811 h 4158800"/>
              <a:gd name="connsiteX5" fmla="*/ 1066800 w 6376077"/>
              <a:gd name="connsiteY5" fmla="*/ 1220491 h 4158800"/>
              <a:gd name="connsiteX6" fmla="*/ 1402080 w 6376077"/>
              <a:gd name="connsiteY6" fmla="*/ 1474491 h 4158800"/>
              <a:gd name="connsiteX7" fmla="*/ 1717040 w 6376077"/>
              <a:gd name="connsiteY7" fmla="*/ 377211 h 4158800"/>
              <a:gd name="connsiteX8" fmla="*/ 1940560 w 6376077"/>
              <a:gd name="connsiteY8" fmla="*/ 793771 h 4158800"/>
              <a:gd name="connsiteX9" fmla="*/ 2225040 w 6376077"/>
              <a:gd name="connsiteY9" fmla="*/ 1291 h 4158800"/>
              <a:gd name="connsiteX10" fmla="*/ 2631440 w 6376077"/>
              <a:gd name="connsiteY10" fmla="*/ 600731 h 4158800"/>
              <a:gd name="connsiteX11" fmla="*/ 2936240 w 6376077"/>
              <a:gd name="connsiteY11" fmla="*/ 316251 h 4158800"/>
              <a:gd name="connsiteX12" fmla="*/ 3129280 w 6376077"/>
              <a:gd name="connsiteY12" fmla="*/ 1504971 h 4158800"/>
              <a:gd name="connsiteX13" fmla="*/ 3342640 w 6376077"/>
              <a:gd name="connsiteY13" fmla="*/ 1433851 h 4158800"/>
              <a:gd name="connsiteX14" fmla="*/ 3464560 w 6376077"/>
              <a:gd name="connsiteY14" fmla="*/ 2714011 h 4158800"/>
              <a:gd name="connsiteX15" fmla="*/ 3738880 w 6376077"/>
              <a:gd name="connsiteY15" fmla="*/ 2358411 h 4158800"/>
              <a:gd name="connsiteX16" fmla="*/ 3860800 w 6376077"/>
              <a:gd name="connsiteY16" fmla="*/ 3801131 h 4158800"/>
              <a:gd name="connsiteX17" fmla="*/ 4226560 w 6376077"/>
              <a:gd name="connsiteY17" fmla="*/ 3394731 h 4158800"/>
              <a:gd name="connsiteX18" fmla="*/ 4541520 w 6376077"/>
              <a:gd name="connsiteY18" fmla="*/ 4156731 h 4158800"/>
              <a:gd name="connsiteX19" fmla="*/ 4856480 w 6376077"/>
              <a:gd name="connsiteY19" fmla="*/ 3628411 h 4158800"/>
              <a:gd name="connsiteX20" fmla="*/ 5283200 w 6376077"/>
              <a:gd name="connsiteY20" fmla="*/ 3892571 h 4158800"/>
              <a:gd name="connsiteX21" fmla="*/ 5537200 w 6376077"/>
              <a:gd name="connsiteY21" fmla="*/ 2957851 h 4158800"/>
              <a:gd name="connsiteX22" fmla="*/ 5831840 w 6376077"/>
              <a:gd name="connsiteY22" fmla="*/ 3150891 h 4158800"/>
              <a:gd name="connsiteX23" fmla="*/ 5872480 w 6376077"/>
              <a:gd name="connsiteY23" fmla="*/ 1809771 h 4158800"/>
              <a:gd name="connsiteX24" fmla="*/ 6197600 w 6376077"/>
              <a:gd name="connsiteY24" fmla="*/ 2195851 h 4158800"/>
              <a:gd name="connsiteX25" fmla="*/ 6116320 w 6376077"/>
              <a:gd name="connsiteY25" fmla="*/ 875051 h 4158800"/>
              <a:gd name="connsiteX26" fmla="*/ 6350000 w 6376077"/>
              <a:gd name="connsiteY26" fmla="*/ 1322091 h 4158800"/>
              <a:gd name="connsiteX27" fmla="*/ 6360160 w 6376077"/>
              <a:gd name="connsiteY27" fmla="*/ 610891 h 41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76077" h="4158800">
                <a:moveTo>
                  <a:pt x="0" y="3516651"/>
                </a:moveTo>
                <a:cubicBezTo>
                  <a:pt x="22013" y="3184757"/>
                  <a:pt x="44027" y="2852864"/>
                  <a:pt x="111760" y="2795291"/>
                </a:cubicBezTo>
                <a:cubicBezTo>
                  <a:pt x="179493" y="2737718"/>
                  <a:pt x="331893" y="3281278"/>
                  <a:pt x="406400" y="3171211"/>
                </a:cubicBezTo>
                <a:cubicBezTo>
                  <a:pt x="480907" y="3061144"/>
                  <a:pt x="487680" y="2287291"/>
                  <a:pt x="558800" y="2134891"/>
                </a:cubicBezTo>
                <a:cubicBezTo>
                  <a:pt x="629920" y="1982491"/>
                  <a:pt x="748453" y="2409211"/>
                  <a:pt x="833120" y="2256811"/>
                </a:cubicBezTo>
                <a:cubicBezTo>
                  <a:pt x="917787" y="2104411"/>
                  <a:pt x="971973" y="1350878"/>
                  <a:pt x="1066800" y="1220491"/>
                </a:cubicBezTo>
                <a:cubicBezTo>
                  <a:pt x="1161627" y="1090104"/>
                  <a:pt x="1293707" y="1615038"/>
                  <a:pt x="1402080" y="1474491"/>
                </a:cubicBezTo>
                <a:cubicBezTo>
                  <a:pt x="1510453" y="1333944"/>
                  <a:pt x="1627293" y="490664"/>
                  <a:pt x="1717040" y="377211"/>
                </a:cubicBezTo>
                <a:cubicBezTo>
                  <a:pt x="1806787" y="263758"/>
                  <a:pt x="1855893" y="856424"/>
                  <a:pt x="1940560" y="793771"/>
                </a:cubicBezTo>
                <a:cubicBezTo>
                  <a:pt x="2025227" y="731118"/>
                  <a:pt x="2109893" y="33464"/>
                  <a:pt x="2225040" y="1291"/>
                </a:cubicBezTo>
                <a:cubicBezTo>
                  <a:pt x="2340187" y="-30882"/>
                  <a:pt x="2512907" y="548238"/>
                  <a:pt x="2631440" y="600731"/>
                </a:cubicBezTo>
                <a:cubicBezTo>
                  <a:pt x="2749973" y="653224"/>
                  <a:pt x="2853267" y="165544"/>
                  <a:pt x="2936240" y="316251"/>
                </a:cubicBezTo>
                <a:cubicBezTo>
                  <a:pt x="3019213" y="466958"/>
                  <a:pt x="3061547" y="1318705"/>
                  <a:pt x="3129280" y="1504971"/>
                </a:cubicBezTo>
                <a:cubicBezTo>
                  <a:pt x="3197013" y="1691237"/>
                  <a:pt x="3286760" y="1232344"/>
                  <a:pt x="3342640" y="1433851"/>
                </a:cubicBezTo>
                <a:cubicBezTo>
                  <a:pt x="3398520" y="1635358"/>
                  <a:pt x="3398520" y="2559918"/>
                  <a:pt x="3464560" y="2714011"/>
                </a:cubicBezTo>
                <a:cubicBezTo>
                  <a:pt x="3530600" y="2868104"/>
                  <a:pt x="3672840" y="2177224"/>
                  <a:pt x="3738880" y="2358411"/>
                </a:cubicBezTo>
                <a:cubicBezTo>
                  <a:pt x="3804920" y="2539598"/>
                  <a:pt x="3779520" y="3628411"/>
                  <a:pt x="3860800" y="3801131"/>
                </a:cubicBezTo>
                <a:cubicBezTo>
                  <a:pt x="3942080" y="3973851"/>
                  <a:pt x="4113107" y="3335464"/>
                  <a:pt x="4226560" y="3394731"/>
                </a:cubicBezTo>
                <a:cubicBezTo>
                  <a:pt x="4340013" y="3453998"/>
                  <a:pt x="4436533" y="4117784"/>
                  <a:pt x="4541520" y="4156731"/>
                </a:cubicBezTo>
                <a:cubicBezTo>
                  <a:pt x="4646507" y="4195678"/>
                  <a:pt x="4732867" y="3672438"/>
                  <a:pt x="4856480" y="3628411"/>
                </a:cubicBezTo>
                <a:cubicBezTo>
                  <a:pt x="4980093" y="3584384"/>
                  <a:pt x="5169747" y="4004331"/>
                  <a:pt x="5283200" y="3892571"/>
                </a:cubicBezTo>
                <a:cubicBezTo>
                  <a:pt x="5396653" y="3780811"/>
                  <a:pt x="5445760" y="3081464"/>
                  <a:pt x="5537200" y="2957851"/>
                </a:cubicBezTo>
                <a:cubicBezTo>
                  <a:pt x="5628640" y="2834238"/>
                  <a:pt x="5775960" y="3342238"/>
                  <a:pt x="5831840" y="3150891"/>
                </a:cubicBezTo>
                <a:cubicBezTo>
                  <a:pt x="5887720" y="2959544"/>
                  <a:pt x="5811520" y="1968944"/>
                  <a:pt x="5872480" y="1809771"/>
                </a:cubicBezTo>
                <a:cubicBezTo>
                  <a:pt x="5933440" y="1650598"/>
                  <a:pt x="6156960" y="2351638"/>
                  <a:pt x="6197600" y="2195851"/>
                </a:cubicBezTo>
                <a:cubicBezTo>
                  <a:pt x="6238240" y="2040064"/>
                  <a:pt x="6090920" y="1020678"/>
                  <a:pt x="6116320" y="875051"/>
                </a:cubicBezTo>
                <a:cubicBezTo>
                  <a:pt x="6141720" y="729424"/>
                  <a:pt x="6309360" y="1366118"/>
                  <a:pt x="6350000" y="1322091"/>
                </a:cubicBezTo>
                <a:cubicBezTo>
                  <a:pt x="6390640" y="1278064"/>
                  <a:pt x="6375400" y="944477"/>
                  <a:pt x="6360160" y="61089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98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22392" y="3040380"/>
            <a:ext cx="10332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mtClean="0"/>
              <a:t>VS</a:t>
            </a:r>
            <a:endParaRPr lang="ko-KR" altLang="en-US" sz="5000"/>
          </a:p>
        </p:txBody>
      </p:sp>
      <p:grpSp>
        <p:nvGrpSpPr>
          <p:cNvPr id="27" name="그룹 26"/>
          <p:cNvGrpSpPr/>
          <p:nvPr/>
        </p:nvGrpSpPr>
        <p:grpSpPr>
          <a:xfrm>
            <a:off x="568363" y="1380744"/>
            <a:ext cx="4450068" cy="3978365"/>
            <a:chOff x="246092" y="1663694"/>
            <a:chExt cx="5156387" cy="4609815"/>
          </a:xfrm>
          <a:solidFill>
            <a:srgbClr val="FF7C80"/>
          </a:solidFill>
        </p:grpSpPr>
        <p:sp>
          <p:nvSpPr>
            <p:cNvPr id="4" name="직사각형 3"/>
            <p:cNvSpPr/>
            <p:nvPr/>
          </p:nvSpPr>
          <p:spPr>
            <a:xfrm>
              <a:off x="1700784" y="3510306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063714">
              <a:off x="1429315" y="3014193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20718154">
              <a:off x="2359152" y="2840555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20718154">
              <a:off x="1849543" y="4102040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20718154">
              <a:off x="748765" y="3824136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63714">
              <a:off x="926642" y="2094550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20718154">
              <a:off x="246092" y="2904493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20718154">
              <a:off x="3081130" y="2409699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063714">
              <a:off x="1648620" y="1663694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0718154">
              <a:off x="968070" y="2473637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2068671">
              <a:off x="3237531" y="3620381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4014231">
              <a:off x="1805021" y="2874376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068671">
              <a:off x="1124471" y="3684319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984370">
              <a:off x="2646423" y="4606162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2929930">
              <a:off x="1213913" y="3860157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984370">
              <a:off x="533363" y="4670100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20049243">
              <a:off x="3418231" y="3229413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784948">
              <a:off x="2142122" y="3694090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315459">
              <a:off x="2983524" y="5425876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261019">
              <a:off x="1551014" y="4679871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315459">
              <a:off x="870464" y="5489814"/>
              <a:ext cx="1984248" cy="7836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chemeClr val="tx1"/>
                  </a:solidFill>
                </a:rPr>
                <a:t>돈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</p:grpSp>
      <p:sp>
        <p:nvSpPr>
          <p:cNvPr id="5" name="정육면체 4"/>
          <p:cNvSpPr/>
          <p:nvPr/>
        </p:nvSpPr>
        <p:spPr>
          <a:xfrm>
            <a:off x="7242281" y="1830999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 rot="943682">
            <a:off x="8250349" y="2297897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7242281" y="2864184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0" name="정육면체 29"/>
          <p:cNvSpPr/>
          <p:nvPr/>
        </p:nvSpPr>
        <p:spPr>
          <a:xfrm rot="20742311">
            <a:off x="8250348" y="3259243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7927573" y="2335951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2" name="정육면체 31"/>
          <p:cNvSpPr/>
          <p:nvPr/>
        </p:nvSpPr>
        <p:spPr>
          <a:xfrm rot="20742311">
            <a:off x="8935641" y="2731010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3" name="정육면체 32"/>
          <p:cNvSpPr/>
          <p:nvPr/>
        </p:nvSpPr>
        <p:spPr>
          <a:xfrm>
            <a:off x="6715550" y="2327493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 rot="20742311">
            <a:off x="7723618" y="2722552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5" name="정육면체 34"/>
          <p:cNvSpPr/>
          <p:nvPr/>
        </p:nvSpPr>
        <p:spPr>
          <a:xfrm rot="943682">
            <a:off x="8852365" y="1836963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 rot="20742311">
            <a:off x="7034156" y="3476482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7854562" y="3900115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 rot="1801371">
            <a:off x="8456578" y="2477835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7181976" y="3032327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 rot="1801371">
            <a:off x="7783992" y="1610047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41" name="정육면체 40"/>
          <p:cNvSpPr/>
          <p:nvPr/>
        </p:nvSpPr>
        <p:spPr>
          <a:xfrm>
            <a:off x="9302526" y="2465841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42" name="정육면체 41"/>
          <p:cNvSpPr/>
          <p:nvPr/>
        </p:nvSpPr>
        <p:spPr>
          <a:xfrm rot="20656318">
            <a:off x="7632137" y="3661205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43" name="정육면체 42"/>
          <p:cNvSpPr/>
          <p:nvPr/>
        </p:nvSpPr>
        <p:spPr>
          <a:xfrm rot="857689">
            <a:off x="8234153" y="2238924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 rot="20471513">
            <a:off x="7964881" y="2394554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 rot="21415195">
            <a:off x="8972949" y="2861452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4" name="정육면체 63"/>
          <p:cNvSpPr/>
          <p:nvPr/>
        </p:nvSpPr>
        <p:spPr>
          <a:xfrm rot="20471513">
            <a:off x="7964881" y="3427739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5" name="정육면체 64"/>
          <p:cNvSpPr/>
          <p:nvPr/>
        </p:nvSpPr>
        <p:spPr>
          <a:xfrm rot="19613824">
            <a:off x="8972948" y="3822798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6" name="정육면체 65"/>
          <p:cNvSpPr/>
          <p:nvPr/>
        </p:nvSpPr>
        <p:spPr>
          <a:xfrm rot="20471513">
            <a:off x="8650173" y="2899506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7" name="정육면체 66"/>
          <p:cNvSpPr/>
          <p:nvPr/>
        </p:nvSpPr>
        <p:spPr>
          <a:xfrm rot="19613824">
            <a:off x="9658241" y="3294565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8" name="정육면체 67"/>
          <p:cNvSpPr/>
          <p:nvPr/>
        </p:nvSpPr>
        <p:spPr>
          <a:xfrm rot="20471513">
            <a:off x="7438150" y="2891048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9" name="정육면체 68"/>
          <p:cNvSpPr/>
          <p:nvPr/>
        </p:nvSpPr>
        <p:spPr>
          <a:xfrm rot="19613824">
            <a:off x="8446218" y="3286107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70" name="정육면체 69"/>
          <p:cNvSpPr/>
          <p:nvPr/>
        </p:nvSpPr>
        <p:spPr>
          <a:xfrm rot="2088111">
            <a:off x="9864832" y="2550846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71" name="정육면체 70"/>
          <p:cNvSpPr/>
          <p:nvPr/>
        </p:nvSpPr>
        <p:spPr>
          <a:xfrm rot="19613824">
            <a:off x="7756756" y="4040037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72" name="정육면체 71"/>
          <p:cNvSpPr/>
          <p:nvPr/>
        </p:nvSpPr>
        <p:spPr>
          <a:xfrm rot="20471513">
            <a:off x="8577162" y="4463670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73" name="정육면체 72"/>
          <p:cNvSpPr/>
          <p:nvPr/>
        </p:nvSpPr>
        <p:spPr>
          <a:xfrm rot="672884">
            <a:off x="9179178" y="3041390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74" name="정육면체 73"/>
          <p:cNvSpPr/>
          <p:nvPr/>
        </p:nvSpPr>
        <p:spPr>
          <a:xfrm rot="1144429">
            <a:off x="8148113" y="3718678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75" name="정육면체 74"/>
          <p:cNvSpPr/>
          <p:nvPr/>
        </p:nvSpPr>
        <p:spPr>
          <a:xfrm rot="672884">
            <a:off x="8506592" y="2173602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76" name="정육면체 75"/>
          <p:cNvSpPr/>
          <p:nvPr/>
        </p:nvSpPr>
        <p:spPr>
          <a:xfrm rot="1144429">
            <a:off x="10268663" y="3152192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77" name="정육면체 76"/>
          <p:cNvSpPr/>
          <p:nvPr/>
        </p:nvSpPr>
        <p:spPr>
          <a:xfrm rot="200747">
            <a:off x="8598274" y="4347556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78" name="정육면체 77"/>
          <p:cNvSpPr/>
          <p:nvPr/>
        </p:nvSpPr>
        <p:spPr>
          <a:xfrm rot="21329202">
            <a:off x="8956753" y="2802479"/>
            <a:ext cx="1441674" cy="130499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7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55641" y="494609"/>
            <a:ext cx="1872234" cy="648081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나의 생각 흐름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6456001" y="3645027"/>
            <a:ext cx="3412851" cy="1008126"/>
            <a:chOff x="5153951" y="3645027"/>
            <a:chExt cx="3190900" cy="100812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153951" y="3645027"/>
              <a:ext cx="3190900" cy="6480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</a:rPr>
                <a:t>각자 자신에 대한 이해도 ↑</a:t>
              </a:r>
            </a:p>
          </p:txBody>
        </p:sp>
        <p:cxnSp>
          <p:nvCxnSpPr>
            <p:cNvPr id="24" name="직선 화살표 연결선 23"/>
            <p:cNvCxnSpPr>
              <a:endCxn id="10" idx="0"/>
            </p:cNvCxnSpPr>
            <p:nvPr/>
          </p:nvCxnSpPr>
          <p:spPr>
            <a:xfrm rot="5400000">
              <a:off x="6568037" y="4471789"/>
              <a:ext cx="360046" cy="2681"/>
            </a:xfrm>
            <a:prstGeom prst="straightConnector1">
              <a:avLst/>
            </a:prstGeom>
            <a:ln w="19050" algn="ctr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6456001" y="2312860"/>
            <a:ext cx="3412851" cy="1333940"/>
            <a:chOff x="5153951" y="2312860"/>
            <a:chExt cx="3190900" cy="1333940"/>
          </a:xfrm>
        </p:grpSpPr>
        <p:cxnSp>
          <p:nvCxnSpPr>
            <p:cNvPr id="25" name="직선 화살표 연결선 24"/>
            <p:cNvCxnSpPr/>
            <p:nvPr/>
          </p:nvCxnSpPr>
          <p:spPr>
            <a:xfrm rot="16200000" flipH="1">
              <a:off x="6605408" y="2456853"/>
              <a:ext cx="287986" cy="0"/>
            </a:xfrm>
            <a:prstGeom prst="straightConnector1">
              <a:avLst/>
            </a:prstGeom>
            <a:ln w="19050" algn="ctr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/>
            <p:cNvGrpSpPr/>
            <p:nvPr/>
          </p:nvGrpSpPr>
          <p:grpSpPr>
            <a:xfrm>
              <a:off x="5153951" y="2600896"/>
              <a:ext cx="3190900" cy="1045904"/>
              <a:chOff x="5153951" y="2600896"/>
              <a:chExt cx="3190900" cy="1045904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153951" y="2600896"/>
                <a:ext cx="3190900" cy="64808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algn="ctr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r>
                  <a:rPr lang="ko-KR" altLang="en-US" sz="1500">
                    <a:solidFill>
                      <a:schemeClr val="tx1"/>
                    </a:solidFill>
                  </a:rPr>
                  <a:t>각자 하고 싶은 것을 하는 사람들 ↑</a:t>
                </a:r>
              </a:p>
            </p:txBody>
          </p:sp>
          <p:cxnSp>
            <p:nvCxnSpPr>
              <p:cNvPr id="23" name="직선 화살표 연결선 22"/>
              <p:cNvCxnSpPr/>
              <p:nvPr/>
            </p:nvCxnSpPr>
            <p:spPr>
              <a:xfrm rot="16200000" flipH="1">
                <a:off x="6551401" y="3448800"/>
                <a:ext cx="396000" cy="0"/>
              </a:xfrm>
              <a:prstGeom prst="straightConnector1">
                <a:avLst/>
              </a:prstGeom>
              <a:ln w="19050" algn="ctr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2177389" y="1556767"/>
            <a:ext cx="3847173" cy="5040631"/>
            <a:chOff x="653388" y="1556766"/>
            <a:chExt cx="3847173" cy="5040631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53388" y="2600896"/>
              <a:ext cx="2034254" cy="6480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tx1"/>
                  </a:solidFill>
                </a:rPr>
                <a:t>하고 싶은 것</a:t>
              </a:r>
              <a:r>
                <a:rPr lang="ko-KR" altLang="en-US" sz="1500">
                  <a:solidFill>
                    <a:schemeClr val="tx1"/>
                  </a:solidFill>
                </a:rPr>
                <a:t>을 하자! 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53388" y="3645027"/>
              <a:ext cx="2034254" cy="6480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tx1"/>
                  </a:solidFill>
                </a:rPr>
                <a:t>나</a:t>
              </a:r>
              <a:r>
                <a:rPr lang="ko-KR" altLang="en-US" sz="1500">
                  <a:solidFill>
                    <a:schemeClr val="tx1"/>
                  </a:solidFill>
                </a:rPr>
                <a:t>에 대해 알자!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53388" y="4653153"/>
              <a:ext cx="2034254" cy="6480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tx1"/>
                  </a:solidFill>
                </a:rPr>
                <a:t>세상</a:t>
              </a:r>
              <a:r>
                <a:rPr lang="ko-KR" altLang="en-US" sz="1500">
                  <a:solidFill>
                    <a:schemeClr val="tx1"/>
                  </a:solidFill>
                </a:rPr>
                <a:t>을 알아보자!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87642" y="5786455"/>
              <a:ext cx="1812919" cy="8109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 b="1" dirty="0">
                  <a:solidFill>
                    <a:schemeClr val="tx1"/>
                  </a:solidFill>
                </a:rPr>
                <a:t>돈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권력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힘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</a:rPr>
                <a:t>의 관점에서</a:t>
              </a:r>
            </a:p>
            <a:p>
              <a:pPr algn="ctr">
                <a:defRPr lang="ko-KR" altLang="en-US"/>
              </a:pPr>
              <a:r>
                <a:rPr lang="ko-KR" altLang="en-US" sz="1100" dirty="0">
                  <a:solidFill>
                    <a:schemeClr val="tx1"/>
                  </a:solidFill>
                </a:rPr>
                <a:t>세상 알아보기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rot="16200000" flipH="1">
              <a:off x="1471137" y="3448800"/>
              <a:ext cx="396000" cy="0"/>
            </a:xfrm>
            <a:prstGeom prst="straightConnector1">
              <a:avLst/>
            </a:prstGeom>
            <a:ln w="1905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3" idx="2"/>
            </p:cNvCxnSpPr>
            <p:nvPr/>
          </p:nvCxnSpPr>
          <p:spPr>
            <a:xfrm rot="5400000">
              <a:off x="1489804" y="4472441"/>
              <a:ext cx="360044" cy="1378"/>
            </a:xfrm>
            <a:prstGeom prst="straightConnector1">
              <a:avLst/>
            </a:prstGeom>
            <a:ln w="1905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1670516" y="5301234"/>
              <a:ext cx="1017127" cy="648081"/>
            </a:xfrm>
            <a:prstGeom prst="straightConnector1">
              <a:avLst/>
            </a:prstGeom>
            <a:ln w="1905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모서리가 둥근 직사각형 32"/>
            <p:cNvSpPr/>
            <p:nvPr/>
          </p:nvSpPr>
          <p:spPr>
            <a:xfrm>
              <a:off x="653388" y="1556766"/>
              <a:ext cx="2034254" cy="6480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</a:rPr>
                <a:t>어떻게 살까?</a:t>
              </a: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rot="16200000" flipH="1">
              <a:off x="1471137" y="2402847"/>
              <a:ext cx="396000" cy="0"/>
            </a:xfrm>
            <a:prstGeom prst="straightConnector1">
              <a:avLst/>
            </a:prstGeom>
            <a:ln w="1905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024563" y="4653153"/>
            <a:ext cx="3844289" cy="1264640"/>
            <a:chOff x="4756603" y="4653153"/>
            <a:chExt cx="3588248" cy="126464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153951" y="4653153"/>
              <a:ext cx="3190900" cy="6480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</a:rPr>
                <a:t>세상에 대해 이해한 사람들↑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4756603" y="5373245"/>
              <a:ext cx="1992798" cy="544548"/>
            </a:xfrm>
            <a:prstGeom prst="straightConnector1">
              <a:avLst/>
            </a:prstGeom>
            <a:ln w="1905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6733840" y="5903596"/>
            <a:ext cx="3383384" cy="620969"/>
            <a:chOff x="4535394" y="5725923"/>
            <a:chExt cx="3383384" cy="679603"/>
          </a:xfrm>
        </p:grpSpPr>
        <p:sp>
          <p:nvSpPr>
            <p:cNvPr id="44" name="자유형 43"/>
            <p:cNvSpPr/>
            <p:nvPr/>
          </p:nvSpPr>
          <p:spPr>
            <a:xfrm rot="10800000">
              <a:off x="4535394" y="5725923"/>
              <a:ext cx="3383384" cy="679603"/>
            </a:xfrm>
            <a:custGeom>
              <a:avLst/>
              <a:gdLst>
                <a:gd name="connsiteX0" fmla="*/ 3039762 w 3480005"/>
                <a:gd name="connsiteY0" fmla="*/ 676678 h 679604"/>
                <a:gd name="connsiteX1" fmla="*/ 2748863 w 3480005"/>
                <a:gd name="connsiteY1" fmla="*/ 555588 h 679604"/>
                <a:gd name="connsiteX2" fmla="*/ 13354 w 3480005"/>
                <a:gd name="connsiteY2" fmla="*/ 365088 h 679604"/>
                <a:gd name="connsiteX3" fmla="*/ 1056581 w 3480005"/>
                <a:gd name="connsiteY3" fmla="*/ 7799 h 679604"/>
                <a:gd name="connsiteX4" fmla="*/ 3329809 w 3480005"/>
                <a:gd name="connsiteY4" fmla="*/ 186091 h 679604"/>
                <a:gd name="connsiteX5" fmla="*/ 3010800 w 3480005"/>
                <a:gd name="connsiteY5" fmla="*/ 492087 h 679604"/>
                <a:gd name="connsiteX6" fmla="*/ 3039762 w 3480005"/>
                <a:gd name="connsiteY6" fmla="*/ 676678 h 67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0005" h="679604">
                  <a:moveTo>
                    <a:pt x="3039762" y="676678"/>
                  </a:moveTo>
                  <a:lnTo>
                    <a:pt x="2748863" y="555588"/>
                  </a:lnTo>
                  <a:cubicBezTo>
                    <a:pt x="1837336" y="615257"/>
                    <a:pt x="148386" y="603214"/>
                    <a:pt x="13354" y="365088"/>
                  </a:cubicBezTo>
                  <a:cubicBezTo>
                    <a:pt x="-99171" y="222213"/>
                    <a:pt x="503839" y="37632"/>
                    <a:pt x="1056581" y="7799"/>
                  </a:cubicBezTo>
                  <a:cubicBezTo>
                    <a:pt x="1609324" y="-22033"/>
                    <a:pt x="2985868" y="27954"/>
                    <a:pt x="3329809" y="186091"/>
                  </a:cubicBezTo>
                  <a:cubicBezTo>
                    <a:pt x="3583673" y="302812"/>
                    <a:pt x="3539508" y="407528"/>
                    <a:pt x="3010800" y="492087"/>
                  </a:cubicBezTo>
                  <a:lnTo>
                    <a:pt x="3039762" y="676678"/>
                  </a:lnTo>
                  <a:close/>
                </a:path>
              </a:pathLst>
            </a:custGeom>
            <a:solidFill>
              <a:srgbClr val="FBFB7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04958" y="5976175"/>
              <a:ext cx="2907447" cy="303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200" dirty="0"/>
                <a:t>세상이 어떻게 생겼는지 알려주는 사람</a:t>
              </a: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6024563" y="809661"/>
            <a:ext cx="4346663" cy="14942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chemeClr val="tx1"/>
                </a:solidFill>
              </a:rPr>
              <a:t>내가 생각하는 멋진 사회</a:t>
            </a:r>
          </a:p>
          <a:p>
            <a:pPr algn="ctr">
              <a:defRPr lang="ko-KR" altLang="en-US"/>
            </a:pPr>
            <a:endParaRPr lang="ko-KR" altLang="en-US" sz="12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 사람들이 남들 눈치 안 보면서 </a:t>
            </a:r>
            <a:r>
              <a:rPr lang="ko-KR" altLang="en-US" sz="1200" b="1" dirty="0">
                <a:solidFill>
                  <a:schemeClr val="tx1"/>
                </a:solidFill>
              </a:rPr>
              <a:t>각자 하고 싶은 일</a:t>
            </a:r>
            <a:r>
              <a:rPr lang="ko-KR" altLang="en-US" sz="1200" dirty="0">
                <a:solidFill>
                  <a:schemeClr val="tx1"/>
                </a:solidFill>
              </a:rPr>
              <a:t>을 하고,</a:t>
            </a:r>
          </a:p>
          <a:p>
            <a:pPr algn="ctr"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그런 사람들이 서로 </a:t>
            </a:r>
            <a:r>
              <a:rPr lang="ko-KR" altLang="en-US" sz="1200" b="1" dirty="0">
                <a:solidFill>
                  <a:schemeClr val="tx1"/>
                </a:solidFill>
              </a:rPr>
              <a:t>소통</a:t>
            </a:r>
            <a:r>
              <a:rPr lang="ko-KR" altLang="en-US" sz="1200" dirty="0">
                <a:solidFill>
                  <a:schemeClr val="tx1"/>
                </a:solidFill>
              </a:rPr>
              <a:t>하면서 살아가는 사회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31992" y="115190"/>
            <a:ext cx="3311865" cy="21742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PART 2. 내가 생각하는 멋진 사회 &amp; 내가 하고 싶은 것</a:t>
            </a:r>
          </a:p>
        </p:txBody>
      </p:sp>
      <p:sp>
        <p:nvSpPr>
          <p:cNvPr id="58" name="폭발 1 57"/>
          <p:cNvSpPr/>
          <p:nvPr/>
        </p:nvSpPr>
        <p:spPr>
          <a:xfrm>
            <a:off x="6679886" y="5535055"/>
            <a:ext cx="576000" cy="327600"/>
          </a:xfrm>
          <a:prstGeom prst="irregularSeal1">
            <a:avLst/>
          </a:prstGeom>
          <a:solidFill>
            <a:srgbClr val="FBFB7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83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3" grpId="0" animBg="1"/>
      <p:bldP spid="57" grpId="0" animBg="1"/>
      <p:bldP spid="51" grpId="0" animBg="1"/>
      <p:bldP spid="55" grpId="0" animBg="1"/>
      <p:bldP spid="47" grpId="0" animBg="1"/>
      <p:bldP spid="7" grpId="0" animBg="1"/>
      <p:bldP spid="5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직선 화살표 연결선 80"/>
          <p:cNvCxnSpPr/>
          <p:nvPr/>
        </p:nvCxnSpPr>
        <p:spPr>
          <a:xfrm>
            <a:off x="8229599" y="2852928"/>
            <a:ext cx="0" cy="208483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542832" y="2852928"/>
            <a:ext cx="0" cy="208483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8968" y="1476756"/>
            <a:ext cx="10332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mtClean="0"/>
              <a:t>VS</a:t>
            </a:r>
            <a:endParaRPr lang="ko-KR" altLang="en-US" sz="5000"/>
          </a:p>
        </p:txBody>
      </p:sp>
      <p:sp>
        <p:nvSpPr>
          <p:cNvPr id="13" name="직사각형 12"/>
          <p:cNvSpPr/>
          <p:nvPr/>
        </p:nvSpPr>
        <p:spPr>
          <a:xfrm>
            <a:off x="2202769" y="1398271"/>
            <a:ext cx="2680127" cy="1058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돈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3" name="정육면체 32"/>
          <p:cNvSpPr/>
          <p:nvPr/>
        </p:nvSpPr>
        <p:spPr>
          <a:xfrm>
            <a:off x="7264034" y="976870"/>
            <a:ext cx="1931129" cy="1748042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물건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202769" y="3253115"/>
            <a:ext cx="2680127" cy="1058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가치 </a:t>
            </a:r>
            <a:r>
              <a:rPr lang="en-US" altLang="ko-KR" sz="3000" smtClean="0">
                <a:solidFill>
                  <a:schemeClr val="tx1"/>
                </a:solidFill>
              </a:rPr>
              <a:t>X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912864" y="3115955"/>
            <a:ext cx="2680127" cy="1058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가치 </a:t>
            </a:r>
            <a:r>
              <a:rPr lang="en-US" altLang="ko-KR" sz="3000" smtClean="0">
                <a:solidFill>
                  <a:schemeClr val="tx1"/>
                </a:solidFill>
              </a:rPr>
              <a:t>O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202769" y="5312664"/>
            <a:ext cx="2680127" cy="1058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금융경제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031736" y="5312664"/>
            <a:ext cx="2680127" cy="1058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실물경제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4997196" y="5489889"/>
            <a:ext cx="1956816" cy="7040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좋은 환경 제공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553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75788" y="1691640"/>
                <a:ext cx="6243248" cy="3069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0" i="1">
                          <a:latin typeface="Cambria Math" panose="02040503050406030204" pitchFamily="18" charset="0"/>
                        </a:rPr>
                        <m:t>양</m:t>
                      </m:r>
                      <m:r>
                        <a:rPr lang="en-US" altLang="ko-KR" sz="10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ko-KR" sz="10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0000" i="1"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lang="ko-KR" altLang="en-US" sz="10000" i="1" smtClean="0">
                              <a:latin typeface="Cambria Math" panose="02040503050406030204" pitchFamily="18" charset="0"/>
                            </a:rPr>
                            <m:t>치</m:t>
                          </m:r>
                        </m:den>
                      </m:f>
                    </m:oMath>
                  </m:oMathPara>
                </a14:m>
                <a:endParaRPr lang="ko-KR" altLang="en-US" sz="100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788" y="1691640"/>
                <a:ext cx="6243248" cy="3069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8755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7" y="219456"/>
            <a:ext cx="11465715" cy="65562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9072" y="1335024"/>
            <a:ext cx="2834640" cy="1024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</a:rPr>
              <a:t>코스피 지수</a:t>
            </a:r>
            <a:endParaRPr lang="ko-KR" alt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762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화살표 연결선 76"/>
          <p:cNvCxnSpPr/>
          <p:nvPr/>
        </p:nvCxnSpPr>
        <p:spPr>
          <a:xfrm flipH="1">
            <a:off x="6694135" y="1409724"/>
            <a:ext cx="1952576" cy="674412"/>
          </a:xfrm>
          <a:prstGeom prst="straightConnector1">
            <a:avLst/>
          </a:prstGeom>
          <a:ln w="76200">
            <a:solidFill>
              <a:srgbClr val="33CC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091413" y="1592872"/>
            <a:ext cx="1147133" cy="399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환율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12065" y="329185"/>
            <a:ext cx="5787813" cy="4422323"/>
          </a:xfrm>
          <a:prstGeom prst="ellipse">
            <a:avLst/>
          </a:prstGeom>
          <a:solidFill>
            <a:srgbClr val="FF7C80"/>
          </a:solidFill>
          <a:ln w="5715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76202" y="764592"/>
            <a:ext cx="2419754" cy="3142177"/>
          </a:xfrm>
          <a:prstGeom prst="ellipse">
            <a:avLst/>
          </a:prstGeom>
          <a:solidFill>
            <a:srgbClr val="FFFF99"/>
          </a:solidFill>
          <a:ln w="5715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523698" y="1423036"/>
            <a:ext cx="1285274" cy="1072652"/>
            <a:chOff x="1521157" y="2171283"/>
            <a:chExt cx="1514804" cy="1264211"/>
          </a:xfrm>
        </p:grpSpPr>
        <p:grpSp>
          <p:nvGrpSpPr>
            <p:cNvPr id="36" name="그룹 35"/>
            <p:cNvGrpSpPr/>
            <p:nvPr/>
          </p:nvGrpSpPr>
          <p:grpSpPr>
            <a:xfrm>
              <a:off x="1521157" y="2171283"/>
              <a:ext cx="1514804" cy="813646"/>
              <a:chOff x="5613503" y="2190501"/>
              <a:chExt cx="1514804" cy="813646"/>
            </a:xfrm>
          </p:grpSpPr>
          <p:sp>
            <p:nvSpPr>
              <p:cNvPr id="37" name="정육면체 36"/>
              <p:cNvSpPr/>
              <p:nvPr/>
            </p:nvSpPr>
            <p:spPr>
              <a:xfrm>
                <a:off x="5696744" y="2190501"/>
                <a:ext cx="1431563" cy="777895"/>
              </a:xfrm>
              <a:prstGeom prst="cube">
                <a:avLst>
                  <a:gd name="adj" fmla="val 10156"/>
                </a:avLst>
              </a:prstGeom>
              <a:solidFill>
                <a:srgbClr val="ACD2B8"/>
              </a:solidFill>
              <a:ln algn="ctr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5613503" y="2478347"/>
                <a:ext cx="671941" cy="525800"/>
                <a:chOff x="5149911" y="1340075"/>
                <a:chExt cx="646241" cy="1314164"/>
              </a:xfrm>
              <a:solidFill>
                <a:srgbClr val="B0EDD6"/>
              </a:solidFill>
            </p:grpSpPr>
            <p:sp>
              <p:nvSpPr>
                <p:cNvPr id="43" name="정육면체 42"/>
                <p:cNvSpPr/>
                <p:nvPr/>
              </p:nvSpPr>
              <p:spPr>
                <a:xfrm>
                  <a:off x="5149911" y="1340075"/>
                  <a:ext cx="646241" cy="1314164"/>
                </a:xfrm>
                <a:prstGeom prst="cube">
                  <a:avLst>
                    <a:gd name="adj" fmla="val 10156"/>
                  </a:avLst>
                </a:prstGeom>
                <a:grpFill/>
                <a:ln algn="ctr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182778" y="1510422"/>
                  <a:ext cx="444643" cy="458677"/>
                </a:xfrm>
                <a:prstGeom prst="rect">
                  <a:avLst/>
                </a:prstGeom>
                <a:grpFill/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algn="dist">
                    <a:defRPr lang="ko-KR" altLang="en-US"/>
                  </a:pPr>
                  <a:r>
                    <a:rPr lang="ko-KR" altLang="en-US" sz="500" b="1"/>
                    <a:t>상업은행</a:t>
                  </a:r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6247883" y="2478347"/>
                <a:ext cx="726937" cy="525800"/>
                <a:chOff x="6876288" y="2114835"/>
                <a:chExt cx="781682" cy="1314164"/>
              </a:xfrm>
              <a:solidFill>
                <a:srgbClr val="C8F1C8"/>
              </a:solidFill>
            </p:grpSpPr>
            <p:sp>
              <p:nvSpPr>
                <p:cNvPr id="41" name="정육면체 40"/>
                <p:cNvSpPr/>
                <p:nvPr/>
              </p:nvSpPr>
              <p:spPr>
                <a:xfrm>
                  <a:off x="6876288" y="2114835"/>
                  <a:ext cx="781682" cy="1314164"/>
                </a:xfrm>
                <a:prstGeom prst="cube">
                  <a:avLst>
                    <a:gd name="adj" fmla="val 10156"/>
                  </a:avLst>
                </a:prstGeom>
                <a:grpFill/>
                <a:ln algn="ctr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983634" y="2276826"/>
                  <a:ext cx="554057" cy="264159"/>
                </a:xfrm>
                <a:prstGeom prst="rect">
                  <a:avLst/>
                </a:prstGeom>
                <a:grpFill/>
              </p:spPr>
              <p:txBody>
                <a:bodyPr vert="horz" wrap="square" lIns="91440" tIns="45720" rIns="91440" bIns="45720">
                  <a:noAutofit/>
                </a:bodyPr>
                <a:lstStyle/>
                <a:p>
                  <a:pPr algn="dist">
                    <a:defRPr lang="ko-KR" altLang="en-US"/>
                  </a:pPr>
                  <a:r>
                    <a:rPr lang="ko-KR" altLang="en-US" sz="500" b="1"/>
                    <a:t>투자은행</a:t>
                  </a: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6035344" y="2306328"/>
                <a:ext cx="629518" cy="107869"/>
              </a:xfrm>
              <a:prstGeom prst="rect">
                <a:avLst/>
              </a:prstGeom>
              <a:solidFill>
                <a:srgbClr val="ACD2B8"/>
              </a:solidFill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algn="dist">
                  <a:defRPr lang="ko-KR" altLang="en-US"/>
                </a:pPr>
                <a:r>
                  <a:rPr lang="ko-KR" altLang="en-US" sz="500" b="1"/>
                  <a:t>중앙은행</a:t>
                </a: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1758936" y="3058331"/>
              <a:ext cx="861905" cy="3771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smtClean="0">
                  <a:solidFill>
                    <a:schemeClr val="tx1"/>
                  </a:solidFill>
                </a:rPr>
                <a:t>금융기관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696166" y="2773196"/>
            <a:ext cx="872741" cy="746615"/>
            <a:chOff x="1724424" y="3762560"/>
            <a:chExt cx="1028599" cy="879949"/>
          </a:xfrm>
        </p:grpSpPr>
        <p:sp>
          <p:nvSpPr>
            <p:cNvPr id="23" name="직사각형 22"/>
            <p:cNvSpPr/>
            <p:nvPr/>
          </p:nvSpPr>
          <p:spPr>
            <a:xfrm>
              <a:off x="1912181" y="4378895"/>
              <a:ext cx="602419" cy="2636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smtClean="0">
                  <a:solidFill>
                    <a:schemeClr val="tx1"/>
                  </a:solidFill>
                </a:rPr>
                <a:t>정부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724424" y="3762560"/>
              <a:ext cx="1028599" cy="479610"/>
              <a:chOff x="6640750" y="3003708"/>
              <a:chExt cx="1028599" cy="479610"/>
            </a:xfrm>
          </p:grpSpPr>
          <p:sp>
            <p:nvSpPr>
              <p:cNvPr id="47" name="자유형 46"/>
              <p:cNvSpPr/>
              <p:nvPr/>
            </p:nvSpPr>
            <p:spPr>
              <a:xfrm>
                <a:off x="6640750" y="3127209"/>
                <a:ext cx="230181" cy="53729"/>
              </a:xfrm>
              <a:custGeom>
                <a:avLst/>
                <a:gdLst>
                  <a:gd name="connsiteX0" fmla="*/ 8676 w 591570"/>
                  <a:gd name="connsiteY0" fmla="*/ 214680 h 214876"/>
                  <a:gd name="connsiteX1" fmla="*/ 252754 w 591570"/>
                  <a:gd name="connsiteY1" fmla="*/ 12273 h 214876"/>
                  <a:gd name="connsiteX2" fmla="*/ 586129 w 591570"/>
                  <a:gd name="connsiteY2" fmla="*/ 367 h 214876"/>
                  <a:gd name="connsiteX3" fmla="*/ 419442 w 591570"/>
                  <a:gd name="connsiteY3" fmla="*/ 208726 h 214876"/>
                  <a:gd name="connsiteX4" fmla="*/ 8676 w 591570"/>
                  <a:gd name="connsiteY4" fmla="*/ 214680 h 214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570" h="214876">
                    <a:moveTo>
                      <a:pt x="8676" y="214680"/>
                    </a:moveTo>
                    <a:lnTo>
                      <a:pt x="252754" y="12273"/>
                    </a:lnTo>
                    <a:lnTo>
                      <a:pt x="586129" y="367"/>
                    </a:lnTo>
                    <a:lnTo>
                      <a:pt x="419442" y="208726"/>
                    </a:lnTo>
                    <a:lnTo>
                      <a:pt x="8676" y="214680"/>
                    </a:lnTo>
                    <a:close/>
                  </a:path>
                </a:pathLst>
              </a:custGeom>
              <a:solidFill>
                <a:srgbClr val="BFDEE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795234" y="3030079"/>
                <a:ext cx="672452" cy="307795"/>
              </a:xfrm>
              <a:prstGeom prst="ellipse">
                <a:avLst/>
              </a:prstGeom>
              <a:solidFill>
                <a:srgbClr val="55C0F4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원호 48"/>
              <p:cNvSpPr/>
              <p:nvPr/>
            </p:nvSpPr>
            <p:spPr>
              <a:xfrm>
                <a:off x="6981581" y="3030079"/>
                <a:ext cx="336893" cy="255558"/>
              </a:xfrm>
              <a:prstGeom prst="arc">
                <a:avLst>
                  <a:gd name="adj1" fmla="val 16200000"/>
                  <a:gd name="adj2" fmla="val 924417"/>
                </a:avLst>
              </a:prstGeom>
              <a:ln w="1905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원호 49"/>
              <p:cNvSpPr/>
              <p:nvPr/>
            </p:nvSpPr>
            <p:spPr>
              <a:xfrm>
                <a:off x="6981581" y="3030079"/>
                <a:ext cx="336893" cy="255558"/>
              </a:xfrm>
              <a:prstGeom prst="arc">
                <a:avLst>
                  <a:gd name="adj1" fmla="val 8489661"/>
                  <a:gd name="adj2" fmla="val 15905193"/>
                </a:avLst>
              </a:prstGeom>
              <a:ln w="1905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7124566" y="3030079"/>
                <a:ext cx="25462" cy="307795"/>
              </a:xfrm>
              <a:prstGeom prst="arc">
                <a:avLst>
                  <a:gd name="adj1" fmla="val 16200000"/>
                  <a:gd name="adj2" fmla="val 0"/>
                </a:avLst>
              </a:prstGeom>
              <a:ln w="1905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7027138" y="3003708"/>
                <a:ext cx="510029" cy="194630"/>
              </a:xfrm>
              <a:custGeom>
                <a:avLst/>
                <a:gdLst>
                  <a:gd name="connsiteX0" fmla="*/ 40396 w 1310786"/>
                  <a:gd name="connsiteY0" fmla="*/ 117911 h 778378"/>
                  <a:gd name="connsiteX1" fmla="*/ 421396 w 1310786"/>
                  <a:gd name="connsiteY1" fmla="*/ 1495 h 778378"/>
                  <a:gd name="connsiteX2" fmla="*/ 760063 w 1310786"/>
                  <a:gd name="connsiteY2" fmla="*/ 54411 h 778378"/>
                  <a:gd name="connsiteX3" fmla="*/ 1045812 w 1310786"/>
                  <a:gd name="connsiteY3" fmla="*/ 181411 h 778378"/>
                  <a:gd name="connsiteX4" fmla="*/ 1225729 w 1310786"/>
                  <a:gd name="connsiteY4" fmla="*/ 435411 h 778378"/>
                  <a:gd name="connsiteX5" fmla="*/ 1310396 w 1310786"/>
                  <a:gd name="connsiteY5" fmla="*/ 625911 h 778378"/>
                  <a:gd name="connsiteX6" fmla="*/ 1209376 w 1310786"/>
                  <a:gd name="connsiteY6" fmla="*/ 705616 h 778378"/>
                  <a:gd name="connsiteX7" fmla="*/ 1140915 w 1310786"/>
                  <a:gd name="connsiteY7" fmla="*/ 771101 h 778378"/>
                  <a:gd name="connsiteX8" fmla="*/ 1143892 w 1310786"/>
                  <a:gd name="connsiteY8" fmla="*/ 705617 h 778378"/>
                  <a:gd name="connsiteX9" fmla="*/ 1140915 w 1310786"/>
                  <a:gd name="connsiteY9" fmla="*/ 678827 h 778378"/>
                  <a:gd name="connsiteX10" fmla="*/ 1155798 w 1310786"/>
                  <a:gd name="connsiteY10" fmla="*/ 690733 h 778378"/>
                  <a:gd name="connsiteX11" fmla="*/ 1108173 w 1310786"/>
                  <a:gd name="connsiteY11" fmla="*/ 547858 h 778378"/>
                  <a:gd name="connsiteX12" fmla="*/ 1003992 w 1310786"/>
                  <a:gd name="connsiteY12" fmla="*/ 384148 h 778378"/>
                  <a:gd name="connsiteX13" fmla="*/ 849212 w 1310786"/>
                  <a:gd name="connsiteY13" fmla="*/ 253178 h 778378"/>
                  <a:gd name="connsiteX14" fmla="*/ 667642 w 1310786"/>
                  <a:gd name="connsiteY14" fmla="*/ 163881 h 778378"/>
                  <a:gd name="connsiteX15" fmla="*/ 614063 w 1310786"/>
                  <a:gd name="connsiteY15" fmla="*/ 143046 h 778378"/>
                  <a:gd name="connsiteX16" fmla="*/ 509883 w 1310786"/>
                  <a:gd name="connsiteY16" fmla="*/ 119234 h 778378"/>
                  <a:gd name="connsiteX17" fmla="*/ 456306 w 1310786"/>
                  <a:gd name="connsiteY17" fmla="*/ 109708 h 778378"/>
                  <a:gd name="connsiteX18" fmla="*/ 328313 w 1310786"/>
                  <a:gd name="connsiteY18" fmla="*/ 92443 h 778378"/>
                  <a:gd name="connsiteX19" fmla="*/ 310454 w 1310786"/>
                  <a:gd name="connsiteY19" fmla="*/ 101373 h 778378"/>
                  <a:gd name="connsiteX20" fmla="*/ 164602 w 1310786"/>
                  <a:gd name="connsiteY20" fmla="*/ 104350 h 778378"/>
                  <a:gd name="connsiteX21" fmla="*/ 40396 w 1310786"/>
                  <a:gd name="connsiteY21" fmla="*/ 117911 h 778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0786" h="778378">
                    <a:moveTo>
                      <a:pt x="40396" y="117911"/>
                    </a:moveTo>
                    <a:cubicBezTo>
                      <a:pt x="103896" y="98508"/>
                      <a:pt x="301451" y="12078"/>
                      <a:pt x="421396" y="1495"/>
                    </a:cubicBezTo>
                    <a:cubicBezTo>
                      <a:pt x="541340" y="-9088"/>
                      <a:pt x="655993" y="24425"/>
                      <a:pt x="760063" y="54411"/>
                    </a:cubicBezTo>
                    <a:cubicBezTo>
                      <a:pt x="864132" y="84397"/>
                      <a:pt x="968201" y="117910"/>
                      <a:pt x="1045812" y="181411"/>
                    </a:cubicBezTo>
                    <a:cubicBezTo>
                      <a:pt x="1123423" y="244910"/>
                      <a:pt x="1181632" y="361327"/>
                      <a:pt x="1225729" y="435411"/>
                    </a:cubicBezTo>
                    <a:cubicBezTo>
                      <a:pt x="1269827" y="509494"/>
                      <a:pt x="1313122" y="580876"/>
                      <a:pt x="1310396" y="625911"/>
                    </a:cubicBezTo>
                    <a:cubicBezTo>
                      <a:pt x="1307671" y="670945"/>
                      <a:pt x="1260444" y="745910"/>
                      <a:pt x="1209376" y="705616"/>
                    </a:cubicBezTo>
                    <a:cubicBezTo>
                      <a:pt x="1185564" y="708593"/>
                      <a:pt x="1151829" y="771101"/>
                      <a:pt x="1140915" y="771101"/>
                    </a:cubicBezTo>
                    <a:cubicBezTo>
                      <a:pt x="1130001" y="771101"/>
                      <a:pt x="1143892" y="720996"/>
                      <a:pt x="1143892" y="705617"/>
                    </a:cubicBezTo>
                    <a:cubicBezTo>
                      <a:pt x="1143892" y="690238"/>
                      <a:pt x="1138931" y="681308"/>
                      <a:pt x="1140915" y="678827"/>
                    </a:cubicBezTo>
                    <a:cubicBezTo>
                      <a:pt x="1142900" y="676347"/>
                      <a:pt x="1167704" y="878256"/>
                      <a:pt x="1155798" y="690733"/>
                    </a:cubicBezTo>
                    <a:cubicBezTo>
                      <a:pt x="1121567" y="637155"/>
                      <a:pt x="1133474" y="598955"/>
                      <a:pt x="1108173" y="547858"/>
                    </a:cubicBezTo>
                    <a:cubicBezTo>
                      <a:pt x="1082872" y="496761"/>
                      <a:pt x="1047152" y="433261"/>
                      <a:pt x="1003992" y="384148"/>
                    </a:cubicBezTo>
                    <a:cubicBezTo>
                      <a:pt x="960832" y="335035"/>
                      <a:pt x="905270" y="289889"/>
                      <a:pt x="849212" y="253178"/>
                    </a:cubicBezTo>
                    <a:cubicBezTo>
                      <a:pt x="793154" y="216467"/>
                      <a:pt x="706833" y="182236"/>
                      <a:pt x="667642" y="163881"/>
                    </a:cubicBezTo>
                    <a:cubicBezTo>
                      <a:pt x="628450" y="145526"/>
                      <a:pt x="640356" y="150487"/>
                      <a:pt x="614063" y="143046"/>
                    </a:cubicBezTo>
                    <a:cubicBezTo>
                      <a:pt x="587770" y="135605"/>
                      <a:pt x="536176" y="124790"/>
                      <a:pt x="509883" y="119234"/>
                    </a:cubicBezTo>
                    <a:cubicBezTo>
                      <a:pt x="483590" y="113678"/>
                      <a:pt x="486567" y="114173"/>
                      <a:pt x="456306" y="109708"/>
                    </a:cubicBezTo>
                    <a:cubicBezTo>
                      <a:pt x="426044" y="105242"/>
                      <a:pt x="352622" y="93832"/>
                      <a:pt x="328313" y="92443"/>
                    </a:cubicBezTo>
                    <a:cubicBezTo>
                      <a:pt x="304005" y="91054"/>
                      <a:pt x="337739" y="99389"/>
                      <a:pt x="310454" y="101373"/>
                    </a:cubicBezTo>
                    <a:cubicBezTo>
                      <a:pt x="283169" y="103358"/>
                      <a:pt x="209612" y="101594"/>
                      <a:pt x="164602" y="104350"/>
                    </a:cubicBezTo>
                    <a:cubicBezTo>
                      <a:pt x="119593" y="107106"/>
                      <a:pt x="88021" y="112619"/>
                      <a:pt x="40396" y="117911"/>
                    </a:cubicBezTo>
                    <a:close/>
                  </a:path>
                </a:pathLst>
              </a:custGeom>
              <a:solidFill>
                <a:srgbClr val="BFDEE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641352" y="3183977"/>
                <a:ext cx="966428" cy="297942"/>
              </a:xfrm>
              <a:prstGeom prst="rect">
                <a:avLst/>
              </a:prstGeom>
              <a:solidFill>
                <a:srgbClr val="D7F1F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600" b="1">
                    <a:solidFill>
                      <a:schemeClr val="tx1"/>
                    </a:solidFill>
                  </a:rPr>
                  <a:t>정부</a:t>
                </a:r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7475229" y="3143127"/>
                <a:ext cx="194120" cy="38986"/>
              </a:xfrm>
              <a:custGeom>
                <a:avLst/>
                <a:gdLst>
                  <a:gd name="connsiteX0" fmla="*/ -1487 w 498892"/>
                  <a:gd name="connsiteY0" fmla="*/ 155888 h 155914"/>
                  <a:gd name="connsiteX1" fmla="*/ 163035 w 498892"/>
                  <a:gd name="connsiteY1" fmla="*/ 25 h 155914"/>
                  <a:gd name="connsiteX2" fmla="*/ 492080 w 498892"/>
                  <a:gd name="connsiteY2" fmla="*/ 4354 h 155914"/>
                  <a:gd name="connsiteX3" fmla="*/ 336217 w 498892"/>
                  <a:gd name="connsiteY3" fmla="*/ 155888 h 155914"/>
                  <a:gd name="connsiteX4" fmla="*/ -1487 w 498892"/>
                  <a:gd name="connsiteY4" fmla="*/ 155888 h 155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892" h="155914">
                    <a:moveTo>
                      <a:pt x="-1487" y="155888"/>
                    </a:moveTo>
                    <a:lnTo>
                      <a:pt x="163035" y="25"/>
                    </a:lnTo>
                    <a:lnTo>
                      <a:pt x="492080" y="4354"/>
                    </a:lnTo>
                    <a:lnTo>
                      <a:pt x="336217" y="155888"/>
                    </a:lnTo>
                    <a:lnTo>
                      <a:pt x="-1487" y="155888"/>
                    </a:lnTo>
                    <a:close/>
                  </a:path>
                </a:pathLst>
              </a:custGeom>
              <a:solidFill>
                <a:srgbClr val="BFDEE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>
                <a:off x="7610046" y="3144813"/>
                <a:ext cx="57920" cy="338505"/>
              </a:xfrm>
              <a:custGeom>
                <a:avLst/>
                <a:gdLst>
                  <a:gd name="connsiteX0" fmla="*/ 142893 w 148856"/>
                  <a:gd name="connsiteY0" fmla="*/ 7353 h 1353773"/>
                  <a:gd name="connsiteX1" fmla="*/ 148846 w 148856"/>
                  <a:gd name="connsiteY1" fmla="*/ 1203931 h 1353773"/>
                  <a:gd name="connsiteX2" fmla="*/ 11924 w 148856"/>
                  <a:gd name="connsiteY2" fmla="*/ 1346805 h 1353773"/>
                  <a:gd name="connsiteX3" fmla="*/ 18 w 148856"/>
                  <a:gd name="connsiteY3" fmla="*/ 162134 h 1353773"/>
                  <a:gd name="connsiteX4" fmla="*/ 142893 w 148856"/>
                  <a:gd name="connsiteY4" fmla="*/ 7353 h 1353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856" h="1353773">
                    <a:moveTo>
                      <a:pt x="142893" y="7353"/>
                    </a:moveTo>
                    <a:lnTo>
                      <a:pt x="148846" y="1203931"/>
                    </a:lnTo>
                    <a:lnTo>
                      <a:pt x="11924" y="1346805"/>
                    </a:lnTo>
                    <a:lnTo>
                      <a:pt x="18" y="162134"/>
                    </a:lnTo>
                    <a:lnTo>
                      <a:pt x="142893" y="7353"/>
                    </a:lnTo>
                    <a:close/>
                  </a:path>
                </a:pathLst>
              </a:custGeom>
              <a:solidFill>
                <a:srgbClr val="BFDEE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64" name="직사각형 63"/>
          <p:cNvSpPr/>
          <p:nvPr/>
        </p:nvSpPr>
        <p:spPr>
          <a:xfrm>
            <a:off x="1577037" y="3716430"/>
            <a:ext cx="1070968" cy="251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smtClean="0">
                <a:solidFill>
                  <a:schemeClr val="tx1"/>
                </a:solidFill>
              </a:rPr>
              <a:t>&lt;</a:t>
            </a:r>
            <a:r>
              <a:rPr lang="ko-KR" altLang="en-US" sz="1000" smtClean="0">
                <a:solidFill>
                  <a:schemeClr val="tx1"/>
                </a:solidFill>
              </a:rPr>
              <a:t>금융경제</a:t>
            </a:r>
            <a:r>
              <a:rPr lang="en-US" altLang="ko-KR" sz="1000" smtClean="0">
                <a:solidFill>
                  <a:schemeClr val="tx1"/>
                </a:solidFill>
              </a:rPr>
              <a:t>&gt;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36212" y="1048911"/>
            <a:ext cx="2338949" cy="2573539"/>
          </a:xfrm>
          <a:prstGeom prst="ellipse">
            <a:avLst/>
          </a:prstGeom>
          <a:solidFill>
            <a:srgbClr val="99F892"/>
          </a:solidFill>
          <a:ln w="5715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25787" y="2328634"/>
            <a:ext cx="939570" cy="414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smtClean="0">
                <a:solidFill>
                  <a:schemeClr val="tx1"/>
                </a:solidFill>
              </a:rPr>
              <a:t>시장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개인 </a:t>
            </a:r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기업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828808" y="1452304"/>
            <a:ext cx="855682" cy="733741"/>
            <a:chOff x="3286912" y="1812037"/>
            <a:chExt cx="1518333" cy="1301957"/>
          </a:xfrm>
        </p:grpSpPr>
        <p:sp>
          <p:nvSpPr>
            <p:cNvPr id="26" name="정육면체 25"/>
            <p:cNvSpPr/>
            <p:nvPr/>
          </p:nvSpPr>
          <p:spPr>
            <a:xfrm rot="16200000">
              <a:off x="3753189" y="2059680"/>
              <a:ext cx="1299700" cy="804413"/>
            </a:xfrm>
            <a:prstGeom prst="cube">
              <a:avLst>
                <a:gd name="adj" fmla="val 25000"/>
              </a:avLst>
            </a:prstGeom>
            <a:solidFill>
              <a:srgbClr val="E7E7A5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dist">
                <a:defRPr lang="ko-KR" altLang="en-US"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96860" y="2078689"/>
              <a:ext cx="309841" cy="24622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ko-KR" altLang="en-US" sz="500" b="1"/>
                <a:t>기업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286912" y="2190502"/>
              <a:ext cx="880939" cy="923492"/>
              <a:chOff x="3437806" y="-1127864"/>
              <a:chExt cx="1462299" cy="2287115"/>
            </a:xfrm>
          </p:grpSpPr>
          <p:sp>
            <p:nvSpPr>
              <p:cNvPr id="29" name="자유형 28"/>
              <p:cNvSpPr/>
              <p:nvPr/>
            </p:nvSpPr>
            <p:spPr>
              <a:xfrm>
                <a:off x="3850896" y="-433054"/>
                <a:ext cx="201573" cy="647690"/>
              </a:xfrm>
              <a:custGeom>
                <a:avLst/>
                <a:gdLst>
                  <a:gd name="connsiteX0" fmla="*/ 186913 w 201574"/>
                  <a:gd name="connsiteY0" fmla="*/ 115449 h 647691"/>
                  <a:gd name="connsiteX1" fmla="*/ 113 w 201574"/>
                  <a:gd name="connsiteY1" fmla="*/ 3703 h 647691"/>
                  <a:gd name="connsiteX2" fmla="*/ 5404 w 201574"/>
                  <a:gd name="connsiteY2" fmla="*/ 400578 h 647691"/>
                  <a:gd name="connsiteX3" fmla="*/ 201196 w 201574"/>
                  <a:gd name="connsiteY3" fmla="*/ 638703 h 647691"/>
                  <a:gd name="connsiteX4" fmla="*/ 186913 w 201574"/>
                  <a:gd name="connsiteY4" fmla="*/ 115449 h 647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574" h="647691">
                    <a:moveTo>
                      <a:pt x="186913" y="115449"/>
                    </a:moveTo>
                    <a:lnTo>
                      <a:pt x="113" y="3703"/>
                    </a:lnTo>
                    <a:lnTo>
                      <a:pt x="5404" y="400578"/>
                    </a:lnTo>
                    <a:lnTo>
                      <a:pt x="201196" y="638703"/>
                    </a:lnTo>
                    <a:lnTo>
                      <a:pt x="186913" y="115449"/>
                    </a:lnTo>
                    <a:close/>
                  </a:path>
                </a:pathLst>
              </a:custGeom>
              <a:solidFill>
                <a:srgbClr val="BCBCAD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원통 29"/>
              <p:cNvSpPr/>
              <p:nvPr/>
            </p:nvSpPr>
            <p:spPr>
              <a:xfrm>
                <a:off x="3603943" y="-568965"/>
                <a:ext cx="360045" cy="648081"/>
              </a:xfrm>
              <a:prstGeom prst="can">
                <a:avLst>
                  <a:gd name="adj" fmla="val 25000"/>
                </a:avLst>
              </a:prstGeom>
              <a:solidFill>
                <a:srgbClr val="D9D9D9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자유형 30"/>
              <p:cNvSpPr/>
              <p:nvPr/>
            </p:nvSpPr>
            <p:spPr>
              <a:xfrm>
                <a:off x="3635809" y="-358431"/>
                <a:ext cx="1264296" cy="1517682"/>
              </a:xfrm>
              <a:custGeom>
                <a:avLst/>
                <a:gdLst>
                  <a:gd name="connsiteX0" fmla="*/ 28 w 1264297"/>
                  <a:gd name="connsiteY0" fmla="*/ 1517648 h 1517682"/>
                  <a:gd name="connsiteX1" fmla="*/ 1238279 w 1264297"/>
                  <a:gd name="connsiteY1" fmla="*/ 1508989 h 1517682"/>
                  <a:gd name="connsiteX2" fmla="*/ 1264256 w 1264297"/>
                  <a:gd name="connsiteY2" fmla="*/ 582467 h 1517682"/>
                  <a:gd name="connsiteX3" fmla="*/ 883256 w 1264297"/>
                  <a:gd name="connsiteY3" fmla="*/ 10966 h 1517682"/>
                  <a:gd name="connsiteX4" fmla="*/ 883256 w 1264297"/>
                  <a:gd name="connsiteY4" fmla="*/ 565148 h 1517682"/>
                  <a:gd name="connsiteX5" fmla="*/ 398346 w 1264297"/>
                  <a:gd name="connsiteY5" fmla="*/ 36944 h 1517682"/>
                  <a:gd name="connsiteX6" fmla="*/ 415665 w 1264297"/>
                  <a:gd name="connsiteY6" fmla="*/ 556489 h 1517682"/>
                  <a:gd name="connsiteX7" fmla="*/ 8688 w 1264297"/>
                  <a:gd name="connsiteY7" fmla="*/ 71580 h 1517682"/>
                  <a:gd name="connsiteX8" fmla="*/ 28 w 1264297"/>
                  <a:gd name="connsiteY8" fmla="*/ 1517648 h 1517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4297" h="1517682">
                    <a:moveTo>
                      <a:pt x="28" y="1517648"/>
                    </a:moveTo>
                    <a:lnTo>
                      <a:pt x="1238279" y="1508989"/>
                    </a:lnTo>
                    <a:lnTo>
                      <a:pt x="1264256" y="582467"/>
                    </a:lnTo>
                    <a:lnTo>
                      <a:pt x="883256" y="10966"/>
                    </a:lnTo>
                    <a:lnTo>
                      <a:pt x="883256" y="565148"/>
                    </a:lnTo>
                    <a:lnTo>
                      <a:pt x="398346" y="36944"/>
                    </a:lnTo>
                    <a:lnTo>
                      <a:pt x="415665" y="556489"/>
                    </a:lnTo>
                    <a:lnTo>
                      <a:pt x="8688" y="71580"/>
                    </a:lnTo>
                    <a:lnTo>
                      <a:pt x="28" y="151764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 sz="500" b="1">
                  <a:solidFill>
                    <a:schemeClr val="tx1"/>
                  </a:solidFill>
                </a:endParaRPr>
              </a:p>
              <a:p>
                <a:pPr algn="ctr">
                  <a:defRPr lang="ko-KR" altLang="en-US"/>
                </a:pPr>
                <a:r>
                  <a:rPr lang="ko-KR" altLang="en-US" sz="500" b="1">
                    <a:solidFill>
                      <a:schemeClr val="tx1"/>
                    </a:solidFill>
                  </a:rPr>
                  <a:t>공장</a:t>
                </a:r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4312602" y="-455403"/>
                <a:ext cx="212656" cy="662004"/>
              </a:xfrm>
              <a:custGeom>
                <a:avLst/>
                <a:gdLst>
                  <a:gd name="connsiteX0" fmla="*/ 200762 w 211922"/>
                  <a:gd name="connsiteY0" fmla="*/ 109510 h 661606"/>
                  <a:gd name="connsiteX1" fmla="*/ 6 w 211922"/>
                  <a:gd name="connsiteY1" fmla="*/ 3141 h 661606"/>
                  <a:gd name="connsiteX2" fmla="*/ 373 w 211922"/>
                  <a:gd name="connsiteY2" fmla="*/ 426818 h 661606"/>
                  <a:gd name="connsiteX3" fmla="*/ 211673 w 211922"/>
                  <a:gd name="connsiteY3" fmla="*/ 654016 h 661606"/>
                  <a:gd name="connsiteX4" fmla="*/ 200762 w 211922"/>
                  <a:gd name="connsiteY4" fmla="*/ 109510 h 66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922" h="661606">
                    <a:moveTo>
                      <a:pt x="200762" y="109510"/>
                    </a:moveTo>
                    <a:lnTo>
                      <a:pt x="6" y="3141"/>
                    </a:lnTo>
                    <a:lnTo>
                      <a:pt x="373" y="426818"/>
                    </a:lnTo>
                    <a:lnTo>
                      <a:pt x="211673" y="654016"/>
                    </a:lnTo>
                    <a:lnTo>
                      <a:pt x="200762" y="109510"/>
                    </a:lnTo>
                    <a:close/>
                  </a:path>
                </a:pathLst>
              </a:custGeom>
              <a:solidFill>
                <a:srgbClr val="BCBCAD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3437806" y="-416147"/>
                <a:ext cx="196647" cy="1570220"/>
              </a:xfrm>
              <a:custGeom>
                <a:avLst/>
                <a:gdLst>
                  <a:gd name="connsiteX0" fmla="*/ 193508 w 195837"/>
                  <a:gd name="connsiteY0" fmla="*/ 130157 h 1568591"/>
                  <a:gd name="connsiteX1" fmla="*/ 32 w 195837"/>
                  <a:gd name="connsiteY1" fmla="*/ 4029 h 1568591"/>
                  <a:gd name="connsiteX2" fmla="*/ 5323 w 195837"/>
                  <a:gd name="connsiteY2" fmla="*/ 1453946 h 1568591"/>
                  <a:gd name="connsiteX3" fmla="*/ 195823 w 195837"/>
                  <a:gd name="connsiteY3" fmla="*/ 1565071 h 1568591"/>
                  <a:gd name="connsiteX4" fmla="*/ 193508 w 195837"/>
                  <a:gd name="connsiteY4" fmla="*/ 130157 h 156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837" h="1568591">
                    <a:moveTo>
                      <a:pt x="193508" y="130157"/>
                    </a:moveTo>
                    <a:lnTo>
                      <a:pt x="32" y="4029"/>
                    </a:lnTo>
                    <a:lnTo>
                      <a:pt x="5323" y="1453946"/>
                    </a:lnTo>
                    <a:lnTo>
                      <a:pt x="195823" y="1565071"/>
                    </a:lnTo>
                    <a:lnTo>
                      <a:pt x="193508" y="130157"/>
                    </a:lnTo>
                    <a:close/>
                  </a:path>
                </a:pathLst>
              </a:custGeom>
              <a:solidFill>
                <a:srgbClr val="BCBCAD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구름 33"/>
              <p:cNvSpPr/>
              <p:nvPr/>
            </p:nvSpPr>
            <p:spPr>
              <a:xfrm>
                <a:off x="3523663" y="-1127864"/>
                <a:ext cx="243722" cy="239866"/>
              </a:xfrm>
              <a:prstGeom prst="cloud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구름 34"/>
              <p:cNvSpPr/>
              <p:nvPr/>
            </p:nvSpPr>
            <p:spPr>
              <a:xfrm>
                <a:off x="3645525" y="-767819"/>
                <a:ext cx="152326" cy="119933"/>
              </a:xfrm>
              <a:prstGeom prst="cloud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dist">
                  <a:defRPr lang="ko-KR" altLang="en-US"/>
                </a:pPr>
                <a:endParaRPr lang="ko-KR" altLang="en-US"/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4077188" y="1667139"/>
            <a:ext cx="401376" cy="568317"/>
            <a:chOff x="2666511" y="2519258"/>
            <a:chExt cx="888517" cy="1279702"/>
          </a:xfrm>
        </p:grpSpPr>
        <p:sp>
          <p:nvSpPr>
            <p:cNvPr id="57" name="타원 56"/>
            <p:cNvSpPr/>
            <p:nvPr/>
          </p:nvSpPr>
          <p:spPr>
            <a:xfrm>
              <a:off x="2666511" y="2519258"/>
              <a:ext cx="888517" cy="684692"/>
            </a:xfrm>
            <a:prstGeom prst="ellipse">
              <a:avLst/>
            </a:prstGeom>
            <a:solidFill>
              <a:schemeClr val="bg1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smtClean="0">
                  <a:solidFill>
                    <a:schemeClr val="tx1"/>
                  </a:solidFill>
                </a:rPr>
                <a:t>개인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>
              <a:stCxn id="57" idx="4"/>
            </p:cNvCxnSpPr>
            <p:nvPr/>
          </p:nvCxnSpPr>
          <p:spPr>
            <a:xfrm>
              <a:off x="3110770" y="3203950"/>
              <a:ext cx="70851" cy="295302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5715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/>
          <p:cNvSpPr/>
          <p:nvPr/>
        </p:nvSpPr>
        <p:spPr>
          <a:xfrm>
            <a:off x="4285513" y="3477876"/>
            <a:ext cx="1070968" cy="251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smtClean="0">
                <a:solidFill>
                  <a:schemeClr val="tx1"/>
                </a:solidFill>
              </a:rPr>
              <a:t>&lt;</a:t>
            </a:r>
            <a:r>
              <a:rPr lang="ko-KR" altLang="en-US" sz="1000" smtClean="0">
                <a:solidFill>
                  <a:schemeClr val="tx1"/>
                </a:solidFill>
              </a:rPr>
              <a:t>실물경제</a:t>
            </a:r>
            <a:r>
              <a:rPr lang="en-US" altLang="ko-KR" sz="1000" smtClean="0">
                <a:solidFill>
                  <a:schemeClr val="tx1"/>
                </a:solidFill>
              </a:rPr>
              <a:t>&gt;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69673" y="4530366"/>
            <a:ext cx="1070968" cy="251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smtClean="0">
                <a:solidFill>
                  <a:schemeClr val="tx1"/>
                </a:solidFill>
              </a:rPr>
              <a:t>&lt;</a:t>
            </a:r>
            <a:r>
              <a:rPr lang="ko-KR" altLang="en-US" sz="1000" smtClean="0">
                <a:solidFill>
                  <a:schemeClr val="tx1"/>
                </a:solidFill>
              </a:rPr>
              <a:t>국가</a:t>
            </a:r>
            <a:r>
              <a:rPr lang="en-US" altLang="ko-KR" sz="1000" smtClean="0">
                <a:solidFill>
                  <a:schemeClr val="tx1"/>
                </a:solidFill>
              </a:rPr>
              <a:t>&gt; #</a:t>
            </a:r>
            <a:r>
              <a:rPr lang="ko-KR" altLang="en-US" sz="1000" smtClean="0">
                <a:solidFill>
                  <a:schemeClr val="tx1"/>
                </a:solidFill>
              </a:rPr>
              <a:t>금리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2917093" y="1914934"/>
            <a:ext cx="1085734" cy="26983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2882565" y="2614382"/>
            <a:ext cx="1057623" cy="301494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9218716" y="2814671"/>
            <a:ext cx="2559827" cy="2095993"/>
            <a:chOff x="512065" y="329185"/>
            <a:chExt cx="6821424" cy="5585400"/>
          </a:xfrm>
        </p:grpSpPr>
        <p:sp>
          <p:nvSpPr>
            <p:cNvPr id="86" name="타원 85"/>
            <p:cNvSpPr/>
            <p:nvPr/>
          </p:nvSpPr>
          <p:spPr>
            <a:xfrm>
              <a:off x="512065" y="329185"/>
              <a:ext cx="6821424" cy="5212079"/>
            </a:xfrm>
            <a:prstGeom prst="ellipse">
              <a:avLst/>
            </a:prstGeom>
            <a:solidFill>
              <a:srgbClr val="FF7C80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900" b="1">
                <a:solidFill>
                  <a:schemeClr val="tx1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1059089" y="842349"/>
              <a:ext cx="2851884" cy="3703319"/>
            </a:xfrm>
            <a:prstGeom prst="ellipse">
              <a:avLst/>
            </a:prstGeom>
            <a:solidFill>
              <a:srgbClr val="FFFF99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900" b="1">
                <a:solidFill>
                  <a:schemeClr val="tx1"/>
                </a:solidFill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1704360" y="1618380"/>
              <a:ext cx="1514804" cy="1264211"/>
              <a:chOff x="1521157" y="2171283"/>
              <a:chExt cx="1514804" cy="1264211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1521157" y="2171283"/>
                <a:ext cx="1514804" cy="813646"/>
                <a:chOff x="5613503" y="2190501"/>
                <a:chExt cx="1514804" cy="813646"/>
              </a:xfrm>
            </p:grpSpPr>
            <p:sp>
              <p:nvSpPr>
                <p:cNvPr id="129" name="정육면체 128"/>
                <p:cNvSpPr/>
                <p:nvPr/>
              </p:nvSpPr>
              <p:spPr>
                <a:xfrm>
                  <a:off x="5696744" y="2190501"/>
                  <a:ext cx="1431563" cy="777895"/>
                </a:xfrm>
                <a:prstGeom prst="cube">
                  <a:avLst>
                    <a:gd name="adj" fmla="val 10156"/>
                  </a:avLst>
                </a:prstGeom>
                <a:solidFill>
                  <a:srgbClr val="ACD2B8"/>
                </a:solidFill>
                <a:ln algn="ctr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>
                  <a:off x="5613503" y="2478347"/>
                  <a:ext cx="671941" cy="525800"/>
                  <a:chOff x="5149911" y="1340075"/>
                  <a:chExt cx="646241" cy="1314164"/>
                </a:xfrm>
                <a:solidFill>
                  <a:srgbClr val="B0EDD6"/>
                </a:solidFill>
              </p:grpSpPr>
              <p:sp>
                <p:nvSpPr>
                  <p:cNvPr id="135" name="정육면체 134"/>
                  <p:cNvSpPr/>
                  <p:nvPr/>
                </p:nvSpPr>
                <p:spPr>
                  <a:xfrm>
                    <a:off x="5149911" y="1340075"/>
                    <a:ext cx="646241" cy="1314164"/>
                  </a:xfrm>
                  <a:prstGeom prst="cube">
                    <a:avLst>
                      <a:gd name="adj" fmla="val 10156"/>
                    </a:avLst>
                  </a:prstGeom>
                  <a:grpFill/>
                  <a:ln algn="ctr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5182778" y="1510422"/>
                    <a:ext cx="444643" cy="458677"/>
                  </a:xfrm>
                  <a:prstGeom prst="rect">
                    <a:avLst/>
                  </a:prstGeom>
                  <a:grpFill/>
                </p:spPr>
                <p:txBody>
                  <a:bodyPr vert="horz" wrap="square" lIns="91440" tIns="45720" rIns="91440" bIns="45720" anchor="t">
                    <a:noAutofit/>
                  </a:bodyPr>
                  <a:lstStyle/>
                  <a:p>
                    <a:pPr algn="dist">
                      <a:defRPr lang="ko-KR" altLang="en-US"/>
                    </a:pPr>
                    <a:r>
                      <a:rPr lang="ko-KR" altLang="en-US" sz="500" b="1"/>
                      <a:t>상업은행</a:t>
                    </a:r>
                  </a:p>
                </p:txBody>
              </p:sp>
            </p:grpSp>
            <p:grpSp>
              <p:nvGrpSpPr>
                <p:cNvPr id="131" name="그룹 130"/>
                <p:cNvGrpSpPr/>
                <p:nvPr/>
              </p:nvGrpSpPr>
              <p:grpSpPr>
                <a:xfrm>
                  <a:off x="6247883" y="2478347"/>
                  <a:ext cx="726937" cy="525800"/>
                  <a:chOff x="6876288" y="2114835"/>
                  <a:chExt cx="781682" cy="1314164"/>
                </a:xfrm>
                <a:solidFill>
                  <a:srgbClr val="C8F1C8"/>
                </a:solidFill>
              </p:grpSpPr>
              <p:sp>
                <p:nvSpPr>
                  <p:cNvPr id="133" name="정육면체 132"/>
                  <p:cNvSpPr/>
                  <p:nvPr/>
                </p:nvSpPr>
                <p:spPr>
                  <a:xfrm>
                    <a:off x="6876288" y="2114835"/>
                    <a:ext cx="781682" cy="1314164"/>
                  </a:xfrm>
                  <a:prstGeom prst="cube">
                    <a:avLst>
                      <a:gd name="adj" fmla="val 10156"/>
                    </a:avLst>
                  </a:prstGeom>
                  <a:grpFill/>
                  <a:ln algn="ctr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6983634" y="2276826"/>
                    <a:ext cx="554057" cy="264159"/>
                  </a:xfrm>
                  <a:prstGeom prst="rect">
                    <a:avLst/>
                  </a:prstGeom>
                  <a:grpFill/>
                </p:spPr>
                <p:txBody>
                  <a:bodyPr vert="horz" wrap="square" lIns="91440" tIns="45720" rIns="91440" bIns="45720">
                    <a:noAutofit/>
                  </a:bodyPr>
                  <a:lstStyle/>
                  <a:p>
                    <a:pPr algn="dist">
                      <a:defRPr lang="ko-KR" altLang="en-US"/>
                    </a:pPr>
                    <a:r>
                      <a:rPr lang="ko-KR" altLang="en-US" sz="500" b="1"/>
                      <a:t>투자은행</a:t>
                    </a: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6035344" y="2306328"/>
                  <a:ext cx="629518" cy="107869"/>
                </a:xfrm>
                <a:prstGeom prst="rect">
                  <a:avLst/>
                </a:prstGeom>
                <a:solidFill>
                  <a:srgbClr val="ACD2B8"/>
                </a:solidFill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algn="dist">
                    <a:defRPr lang="ko-KR" altLang="en-US"/>
                  </a:pPr>
                  <a:r>
                    <a:rPr lang="ko-KR" altLang="en-US" sz="500" b="1"/>
                    <a:t>중앙은행</a:t>
                  </a:r>
                </a:p>
              </p:txBody>
            </p:sp>
          </p:grpSp>
          <p:sp>
            <p:nvSpPr>
              <p:cNvPr id="128" name="직사각형 127"/>
              <p:cNvSpPr/>
              <p:nvPr/>
            </p:nvSpPr>
            <p:spPr>
              <a:xfrm>
                <a:off x="1758936" y="3058331"/>
                <a:ext cx="861905" cy="3771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smtClean="0">
                    <a:solidFill>
                      <a:schemeClr val="tx1"/>
                    </a:solidFill>
                  </a:rPr>
                  <a:t>금융기관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907627" y="3209657"/>
              <a:ext cx="1028599" cy="879949"/>
              <a:chOff x="1724424" y="3762560"/>
              <a:chExt cx="1028599" cy="879949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1912181" y="4378895"/>
                <a:ext cx="602419" cy="2636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smtClean="0">
                    <a:solidFill>
                      <a:schemeClr val="tx1"/>
                    </a:solidFill>
                  </a:rPr>
                  <a:t>정부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7" name="그룹 116"/>
              <p:cNvGrpSpPr/>
              <p:nvPr/>
            </p:nvGrpSpPr>
            <p:grpSpPr>
              <a:xfrm>
                <a:off x="1724424" y="3762560"/>
                <a:ext cx="1028599" cy="479610"/>
                <a:chOff x="6640750" y="3003708"/>
                <a:chExt cx="1028599" cy="479610"/>
              </a:xfrm>
            </p:grpSpPr>
            <p:sp>
              <p:nvSpPr>
                <p:cNvPr id="118" name="자유형 117"/>
                <p:cNvSpPr/>
                <p:nvPr/>
              </p:nvSpPr>
              <p:spPr>
                <a:xfrm>
                  <a:off x="6640750" y="3127209"/>
                  <a:ext cx="230181" cy="53729"/>
                </a:xfrm>
                <a:custGeom>
                  <a:avLst/>
                  <a:gdLst>
                    <a:gd name="connsiteX0" fmla="*/ 8676 w 591570"/>
                    <a:gd name="connsiteY0" fmla="*/ 214680 h 214876"/>
                    <a:gd name="connsiteX1" fmla="*/ 252754 w 591570"/>
                    <a:gd name="connsiteY1" fmla="*/ 12273 h 214876"/>
                    <a:gd name="connsiteX2" fmla="*/ 586129 w 591570"/>
                    <a:gd name="connsiteY2" fmla="*/ 367 h 214876"/>
                    <a:gd name="connsiteX3" fmla="*/ 419442 w 591570"/>
                    <a:gd name="connsiteY3" fmla="*/ 208726 h 214876"/>
                    <a:gd name="connsiteX4" fmla="*/ 8676 w 591570"/>
                    <a:gd name="connsiteY4" fmla="*/ 214680 h 21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1570" h="214876">
                      <a:moveTo>
                        <a:pt x="8676" y="214680"/>
                      </a:moveTo>
                      <a:lnTo>
                        <a:pt x="252754" y="12273"/>
                      </a:lnTo>
                      <a:lnTo>
                        <a:pt x="586129" y="367"/>
                      </a:lnTo>
                      <a:lnTo>
                        <a:pt x="419442" y="208726"/>
                      </a:lnTo>
                      <a:lnTo>
                        <a:pt x="8676" y="214680"/>
                      </a:ln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6795234" y="3030079"/>
                  <a:ext cx="672452" cy="307795"/>
                </a:xfrm>
                <a:prstGeom prst="ellipse">
                  <a:avLst/>
                </a:prstGeom>
                <a:solidFill>
                  <a:srgbClr val="55C0F4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20" name="원호 119"/>
                <p:cNvSpPr/>
                <p:nvPr/>
              </p:nvSpPr>
              <p:spPr>
                <a:xfrm>
                  <a:off x="6981581" y="3030079"/>
                  <a:ext cx="336893" cy="255558"/>
                </a:xfrm>
                <a:prstGeom prst="arc">
                  <a:avLst>
                    <a:gd name="adj1" fmla="val 16200000"/>
                    <a:gd name="adj2" fmla="val 924417"/>
                  </a:avLst>
                </a:prstGeom>
                <a:ln w="190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21" name="원호 120"/>
                <p:cNvSpPr/>
                <p:nvPr/>
              </p:nvSpPr>
              <p:spPr>
                <a:xfrm>
                  <a:off x="6981581" y="3030079"/>
                  <a:ext cx="336893" cy="255558"/>
                </a:xfrm>
                <a:prstGeom prst="arc">
                  <a:avLst>
                    <a:gd name="adj1" fmla="val 8489661"/>
                    <a:gd name="adj2" fmla="val 15905193"/>
                  </a:avLst>
                </a:prstGeom>
                <a:ln w="190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22" name="원호 121"/>
                <p:cNvSpPr/>
                <p:nvPr/>
              </p:nvSpPr>
              <p:spPr>
                <a:xfrm>
                  <a:off x="7124566" y="3030079"/>
                  <a:ext cx="25462" cy="307795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90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23" name="자유형 122"/>
                <p:cNvSpPr/>
                <p:nvPr/>
              </p:nvSpPr>
              <p:spPr>
                <a:xfrm>
                  <a:off x="7027138" y="3003708"/>
                  <a:ext cx="510029" cy="194630"/>
                </a:xfrm>
                <a:custGeom>
                  <a:avLst/>
                  <a:gdLst>
                    <a:gd name="connsiteX0" fmla="*/ 40396 w 1310786"/>
                    <a:gd name="connsiteY0" fmla="*/ 117911 h 778378"/>
                    <a:gd name="connsiteX1" fmla="*/ 421396 w 1310786"/>
                    <a:gd name="connsiteY1" fmla="*/ 1495 h 778378"/>
                    <a:gd name="connsiteX2" fmla="*/ 760063 w 1310786"/>
                    <a:gd name="connsiteY2" fmla="*/ 54411 h 778378"/>
                    <a:gd name="connsiteX3" fmla="*/ 1045812 w 1310786"/>
                    <a:gd name="connsiteY3" fmla="*/ 181411 h 778378"/>
                    <a:gd name="connsiteX4" fmla="*/ 1225729 w 1310786"/>
                    <a:gd name="connsiteY4" fmla="*/ 435411 h 778378"/>
                    <a:gd name="connsiteX5" fmla="*/ 1310396 w 1310786"/>
                    <a:gd name="connsiteY5" fmla="*/ 625911 h 778378"/>
                    <a:gd name="connsiteX6" fmla="*/ 1209376 w 1310786"/>
                    <a:gd name="connsiteY6" fmla="*/ 705616 h 778378"/>
                    <a:gd name="connsiteX7" fmla="*/ 1140915 w 1310786"/>
                    <a:gd name="connsiteY7" fmla="*/ 771101 h 778378"/>
                    <a:gd name="connsiteX8" fmla="*/ 1143892 w 1310786"/>
                    <a:gd name="connsiteY8" fmla="*/ 705617 h 778378"/>
                    <a:gd name="connsiteX9" fmla="*/ 1140915 w 1310786"/>
                    <a:gd name="connsiteY9" fmla="*/ 678827 h 778378"/>
                    <a:gd name="connsiteX10" fmla="*/ 1155798 w 1310786"/>
                    <a:gd name="connsiteY10" fmla="*/ 690733 h 778378"/>
                    <a:gd name="connsiteX11" fmla="*/ 1108173 w 1310786"/>
                    <a:gd name="connsiteY11" fmla="*/ 547858 h 778378"/>
                    <a:gd name="connsiteX12" fmla="*/ 1003992 w 1310786"/>
                    <a:gd name="connsiteY12" fmla="*/ 384148 h 778378"/>
                    <a:gd name="connsiteX13" fmla="*/ 849212 w 1310786"/>
                    <a:gd name="connsiteY13" fmla="*/ 253178 h 778378"/>
                    <a:gd name="connsiteX14" fmla="*/ 667642 w 1310786"/>
                    <a:gd name="connsiteY14" fmla="*/ 163881 h 778378"/>
                    <a:gd name="connsiteX15" fmla="*/ 614063 w 1310786"/>
                    <a:gd name="connsiteY15" fmla="*/ 143046 h 778378"/>
                    <a:gd name="connsiteX16" fmla="*/ 509883 w 1310786"/>
                    <a:gd name="connsiteY16" fmla="*/ 119234 h 778378"/>
                    <a:gd name="connsiteX17" fmla="*/ 456306 w 1310786"/>
                    <a:gd name="connsiteY17" fmla="*/ 109708 h 778378"/>
                    <a:gd name="connsiteX18" fmla="*/ 328313 w 1310786"/>
                    <a:gd name="connsiteY18" fmla="*/ 92443 h 778378"/>
                    <a:gd name="connsiteX19" fmla="*/ 310454 w 1310786"/>
                    <a:gd name="connsiteY19" fmla="*/ 101373 h 778378"/>
                    <a:gd name="connsiteX20" fmla="*/ 164602 w 1310786"/>
                    <a:gd name="connsiteY20" fmla="*/ 104350 h 778378"/>
                    <a:gd name="connsiteX21" fmla="*/ 40396 w 1310786"/>
                    <a:gd name="connsiteY21" fmla="*/ 117911 h 77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10786" h="778378">
                      <a:moveTo>
                        <a:pt x="40396" y="117911"/>
                      </a:moveTo>
                      <a:cubicBezTo>
                        <a:pt x="103896" y="98508"/>
                        <a:pt x="301451" y="12078"/>
                        <a:pt x="421396" y="1495"/>
                      </a:cubicBezTo>
                      <a:cubicBezTo>
                        <a:pt x="541340" y="-9088"/>
                        <a:pt x="655993" y="24425"/>
                        <a:pt x="760063" y="54411"/>
                      </a:cubicBezTo>
                      <a:cubicBezTo>
                        <a:pt x="864132" y="84397"/>
                        <a:pt x="968201" y="117910"/>
                        <a:pt x="1045812" y="181411"/>
                      </a:cubicBezTo>
                      <a:cubicBezTo>
                        <a:pt x="1123423" y="244910"/>
                        <a:pt x="1181632" y="361327"/>
                        <a:pt x="1225729" y="435411"/>
                      </a:cubicBezTo>
                      <a:cubicBezTo>
                        <a:pt x="1269827" y="509494"/>
                        <a:pt x="1313122" y="580876"/>
                        <a:pt x="1310396" y="625911"/>
                      </a:cubicBezTo>
                      <a:cubicBezTo>
                        <a:pt x="1307671" y="670945"/>
                        <a:pt x="1260444" y="745910"/>
                        <a:pt x="1209376" y="705616"/>
                      </a:cubicBezTo>
                      <a:cubicBezTo>
                        <a:pt x="1185564" y="708593"/>
                        <a:pt x="1151829" y="771101"/>
                        <a:pt x="1140915" y="771101"/>
                      </a:cubicBezTo>
                      <a:cubicBezTo>
                        <a:pt x="1130001" y="771101"/>
                        <a:pt x="1143892" y="720996"/>
                        <a:pt x="1143892" y="705617"/>
                      </a:cubicBezTo>
                      <a:cubicBezTo>
                        <a:pt x="1143892" y="690238"/>
                        <a:pt x="1138931" y="681308"/>
                        <a:pt x="1140915" y="678827"/>
                      </a:cubicBezTo>
                      <a:cubicBezTo>
                        <a:pt x="1142900" y="676347"/>
                        <a:pt x="1167704" y="878256"/>
                        <a:pt x="1155798" y="690733"/>
                      </a:cubicBezTo>
                      <a:cubicBezTo>
                        <a:pt x="1121567" y="637155"/>
                        <a:pt x="1133474" y="598955"/>
                        <a:pt x="1108173" y="547858"/>
                      </a:cubicBezTo>
                      <a:cubicBezTo>
                        <a:pt x="1082872" y="496761"/>
                        <a:pt x="1047152" y="433261"/>
                        <a:pt x="1003992" y="384148"/>
                      </a:cubicBezTo>
                      <a:cubicBezTo>
                        <a:pt x="960832" y="335035"/>
                        <a:pt x="905270" y="289889"/>
                        <a:pt x="849212" y="253178"/>
                      </a:cubicBezTo>
                      <a:cubicBezTo>
                        <a:pt x="793154" y="216467"/>
                        <a:pt x="706833" y="182236"/>
                        <a:pt x="667642" y="163881"/>
                      </a:cubicBezTo>
                      <a:cubicBezTo>
                        <a:pt x="628450" y="145526"/>
                        <a:pt x="640356" y="150487"/>
                        <a:pt x="614063" y="143046"/>
                      </a:cubicBezTo>
                      <a:cubicBezTo>
                        <a:pt x="587770" y="135605"/>
                        <a:pt x="536176" y="124790"/>
                        <a:pt x="509883" y="119234"/>
                      </a:cubicBezTo>
                      <a:cubicBezTo>
                        <a:pt x="483590" y="113678"/>
                        <a:pt x="486567" y="114173"/>
                        <a:pt x="456306" y="109708"/>
                      </a:cubicBezTo>
                      <a:cubicBezTo>
                        <a:pt x="426044" y="105242"/>
                        <a:pt x="352622" y="93832"/>
                        <a:pt x="328313" y="92443"/>
                      </a:cubicBezTo>
                      <a:cubicBezTo>
                        <a:pt x="304005" y="91054"/>
                        <a:pt x="337739" y="99389"/>
                        <a:pt x="310454" y="101373"/>
                      </a:cubicBezTo>
                      <a:cubicBezTo>
                        <a:pt x="283169" y="103358"/>
                        <a:pt x="209612" y="101594"/>
                        <a:pt x="164602" y="104350"/>
                      </a:cubicBezTo>
                      <a:cubicBezTo>
                        <a:pt x="119593" y="107106"/>
                        <a:pt x="88021" y="112619"/>
                        <a:pt x="40396" y="117911"/>
                      </a:cubicBez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6641352" y="3183977"/>
                  <a:ext cx="966428" cy="297942"/>
                </a:xfrm>
                <a:prstGeom prst="rect">
                  <a:avLst/>
                </a:prstGeom>
                <a:solidFill>
                  <a:srgbClr val="D7F1F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600" b="1">
                      <a:solidFill>
                        <a:schemeClr val="tx1"/>
                      </a:solidFill>
                    </a:rPr>
                    <a:t>정부</a:t>
                  </a:r>
                </a:p>
              </p:txBody>
            </p:sp>
            <p:sp>
              <p:nvSpPr>
                <p:cNvPr id="125" name="자유형 124"/>
                <p:cNvSpPr/>
                <p:nvPr/>
              </p:nvSpPr>
              <p:spPr>
                <a:xfrm>
                  <a:off x="7475229" y="3143127"/>
                  <a:ext cx="194120" cy="38986"/>
                </a:xfrm>
                <a:custGeom>
                  <a:avLst/>
                  <a:gdLst>
                    <a:gd name="connsiteX0" fmla="*/ -1487 w 498892"/>
                    <a:gd name="connsiteY0" fmla="*/ 155888 h 155914"/>
                    <a:gd name="connsiteX1" fmla="*/ 163035 w 498892"/>
                    <a:gd name="connsiteY1" fmla="*/ 25 h 155914"/>
                    <a:gd name="connsiteX2" fmla="*/ 492080 w 498892"/>
                    <a:gd name="connsiteY2" fmla="*/ 4354 h 155914"/>
                    <a:gd name="connsiteX3" fmla="*/ 336217 w 498892"/>
                    <a:gd name="connsiteY3" fmla="*/ 155888 h 155914"/>
                    <a:gd name="connsiteX4" fmla="*/ -1487 w 498892"/>
                    <a:gd name="connsiteY4" fmla="*/ 155888 h 15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892" h="155914">
                      <a:moveTo>
                        <a:pt x="-1487" y="155888"/>
                      </a:moveTo>
                      <a:lnTo>
                        <a:pt x="163035" y="25"/>
                      </a:lnTo>
                      <a:lnTo>
                        <a:pt x="492080" y="4354"/>
                      </a:lnTo>
                      <a:lnTo>
                        <a:pt x="336217" y="155888"/>
                      </a:lnTo>
                      <a:lnTo>
                        <a:pt x="-1487" y="155888"/>
                      </a:ln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26" name="자유형 125"/>
                <p:cNvSpPr/>
                <p:nvPr/>
              </p:nvSpPr>
              <p:spPr>
                <a:xfrm>
                  <a:off x="7610046" y="3144813"/>
                  <a:ext cx="57920" cy="338505"/>
                </a:xfrm>
                <a:custGeom>
                  <a:avLst/>
                  <a:gdLst>
                    <a:gd name="connsiteX0" fmla="*/ 142893 w 148856"/>
                    <a:gd name="connsiteY0" fmla="*/ 7353 h 1353773"/>
                    <a:gd name="connsiteX1" fmla="*/ 148846 w 148856"/>
                    <a:gd name="connsiteY1" fmla="*/ 1203931 h 1353773"/>
                    <a:gd name="connsiteX2" fmla="*/ 11924 w 148856"/>
                    <a:gd name="connsiteY2" fmla="*/ 1346805 h 1353773"/>
                    <a:gd name="connsiteX3" fmla="*/ 18 w 148856"/>
                    <a:gd name="connsiteY3" fmla="*/ 162134 h 1353773"/>
                    <a:gd name="connsiteX4" fmla="*/ 142893 w 148856"/>
                    <a:gd name="connsiteY4" fmla="*/ 7353 h 1353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856" h="1353773">
                      <a:moveTo>
                        <a:pt x="142893" y="7353"/>
                      </a:moveTo>
                      <a:lnTo>
                        <a:pt x="148846" y="1203931"/>
                      </a:lnTo>
                      <a:lnTo>
                        <a:pt x="11924" y="1346805"/>
                      </a:lnTo>
                      <a:lnTo>
                        <a:pt x="18" y="162134"/>
                      </a:lnTo>
                      <a:lnTo>
                        <a:pt x="142893" y="7353"/>
                      </a:ln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</p:grpSp>
        </p:grpSp>
        <p:sp>
          <p:nvSpPr>
            <p:cNvPr id="90" name="직사각형 89"/>
            <p:cNvSpPr/>
            <p:nvPr/>
          </p:nvSpPr>
          <p:spPr>
            <a:xfrm>
              <a:off x="1767224" y="4321337"/>
              <a:ext cx="1262226" cy="296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금융경제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&gt;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4194135" y="1177442"/>
              <a:ext cx="2756648" cy="3033132"/>
            </a:xfrm>
            <a:prstGeom prst="ellipse">
              <a:avLst/>
            </a:prstGeom>
            <a:solidFill>
              <a:srgbClr val="99F892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900" b="1">
                <a:solidFill>
                  <a:schemeClr val="tx1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4713862" y="1652875"/>
              <a:ext cx="1894341" cy="1521206"/>
              <a:chOff x="4813883" y="3084149"/>
              <a:chExt cx="1894341" cy="1521206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5224736" y="4116977"/>
                <a:ext cx="1107362" cy="4883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smtClean="0">
                    <a:solidFill>
                      <a:schemeClr val="tx1"/>
                    </a:solidFill>
                  </a:rPr>
                  <a:t>시장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개인 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기업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8" name="그룹 97"/>
              <p:cNvGrpSpPr/>
              <p:nvPr/>
            </p:nvGrpSpPr>
            <p:grpSpPr>
              <a:xfrm>
                <a:off x="5699730" y="3084149"/>
                <a:ext cx="1008494" cy="864775"/>
                <a:chOff x="3286912" y="1812037"/>
                <a:chExt cx="1518333" cy="1301957"/>
              </a:xfrm>
            </p:grpSpPr>
            <p:sp>
              <p:nvSpPr>
                <p:cNvPr id="106" name="정육면체 105"/>
                <p:cNvSpPr/>
                <p:nvPr/>
              </p:nvSpPr>
              <p:spPr>
                <a:xfrm rot="16200000">
                  <a:off x="3753189" y="2059680"/>
                  <a:ext cx="1299700" cy="804413"/>
                </a:xfrm>
                <a:prstGeom prst="cube">
                  <a:avLst>
                    <a:gd name="adj" fmla="val 25000"/>
                  </a:avLst>
                </a:prstGeom>
                <a:solidFill>
                  <a:srgbClr val="E7E7A5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396860" y="2078689"/>
                  <a:ext cx="309841" cy="24622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t">
                  <a:spAutoFit/>
                </a:bodyPr>
                <a:lstStyle/>
                <a:p>
                  <a:pPr algn="dist">
                    <a:defRPr lang="ko-KR" altLang="en-US"/>
                  </a:pPr>
                  <a:r>
                    <a:rPr lang="ko-KR" altLang="en-US" sz="500" b="1"/>
                    <a:t>기업</a:t>
                  </a:r>
                </a:p>
              </p:txBody>
            </p:sp>
            <p:grpSp>
              <p:nvGrpSpPr>
                <p:cNvPr id="108" name="그룹 107"/>
                <p:cNvGrpSpPr/>
                <p:nvPr/>
              </p:nvGrpSpPr>
              <p:grpSpPr>
                <a:xfrm>
                  <a:off x="3286912" y="2190502"/>
                  <a:ext cx="880939" cy="923492"/>
                  <a:chOff x="3437806" y="-1127864"/>
                  <a:chExt cx="1462299" cy="2287115"/>
                </a:xfrm>
              </p:grpSpPr>
              <p:sp>
                <p:nvSpPr>
                  <p:cNvPr id="109" name="자유형 108"/>
                  <p:cNvSpPr/>
                  <p:nvPr/>
                </p:nvSpPr>
                <p:spPr>
                  <a:xfrm>
                    <a:off x="3850896" y="-433054"/>
                    <a:ext cx="201573" cy="647690"/>
                  </a:xfrm>
                  <a:custGeom>
                    <a:avLst/>
                    <a:gdLst>
                      <a:gd name="connsiteX0" fmla="*/ 186913 w 201574"/>
                      <a:gd name="connsiteY0" fmla="*/ 115449 h 647691"/>
                      <a:gd name="connsiteX1" fmla="*/ 113 w 201574"/>
                      <a:gd name="connsiteY1" fmla="*/ 3703 h 647691"/>
                      <a:gd name="connsiteX2" fmla="*/ 5404 w 201574"/>
                      <a:gd name="connsiteY2" fmla="*/ 400578 h 647691"/>
                      <a:gd name="connsiteX3" fmla="*/ 201196 w 201574"/>
                      <a:gd name="connsiteY3" fmla="*/ 638703 h 647691"/>
                      <a:gd name="connsiteX4" fmla="*/ 186913 w 201574"/>
                      <a:gd name="connsiteY4" fmla="*/ 115449 h 6476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574" h="647691">
                        <a:moveTo>
                          <a:pt x="186913" y="115449"/>
                        </a:moveTo>
                        <a:lnTo>
                          <a:pt x="113" y="3703"/>
                        </a:lnTo>
                        <a:lnTo>
                          <a:pt x="5404" y="400578"/>
                        </a:lnTo>
                        <a:lnTo>
                          <a:pt x="201196" y="638703"/>
                        </a:lnTo>
                        <a:lnTo>
                          <a:pt x="186913" y="115449"/>
                        </a:lnTo>
                        <a:close/>
                      </a:path>
                    </a:pathLst>
                  </a:custGeom>
                  <a:solidFill>
                    <a:srgbClr val="BCBCAD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10" name="원통 109"/>
                  <p:cNvSpPr/>
                  <p:nvPr/>
                </p:nvSpPr>
                <p:spPr>
                  <a:xfrm>
                    <a:off x="3603943" y="-568965"/>
                    <a:ext cx="360045" cy="648081"/>
                  </a:xfrm>
                  <a:prstGeom prst="can">
                    <a:avLst>
                      <a:gd name="adj" fmla="val 25000"/>
                    </a:avLst>
                  </a:prstGeom>
                  <a:solidFill>
                    <a:srgbClr val="D9D9D9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11" name="자유형 110"/>
                  <p:cNvSpPr/>
                  <p:nvPr/>
                </p:nvSpPr>
                <p:spPr>
                  <a:xfrm>
                    <a:off x="3635809" y="-358431"/>
                    <a:ext cx="1264296" cy="1517682"/>
                  </a:xfrm>
                  <a:custGeom>
                    <a:avLst/>
                    <a:gdLst>
                      <a:gd name="connsiteX0" fmla="*/ 28 w 1264297"/>
                      <a:gd name="connsiteY0" fmla="*/ 1517648 h 1517682"/>
                      <a:gd name="connsiteX1" fmla="*/ 1238279 w 1264297"/>
                      <a:gd name="connsiteY1" fmla="*/ 1508989 h 1517682"/>
                      <a:gd name="connsiteX2" fmla="*/ 1264256 w 1264297"/>
                      <a:gd name="connsiteY2" fmla="*/ 582467 h 1517682"/>
                      <a:gd name="connsiteX3" fmla="*/ 883256 w 1264297"/>
                      <a:gd name="connsiteY3" fmla="*/ 10966 h 1517682"/>
                      <a:gd name="connsiteX4" fmla="*/ 883256 w 1264297"/>
                      <a:gd name="connsiteY4" fmla="*/ 565148 h 1517682"/>
                      <a:gd name="connsiteX5" fmla="*/ 398346 w 1264297"/>
                      <a:gd name="connsiteY5" fmla="*/ 36944 h 1517682"/>
                      <a:gd name="connsiteX6" fmla="*/ 415665 w 1264297"/>
                      <a:gd name="connsiteY6" fmla="*/ 556489 h 1517682"/>
                      <a:gd name="connsiteX7" fmla="*/ 8688 w 1264297"/>
                      <a:gd name="connsiteY7" fmla="*/ 71580 h 1517682"/>
                      <a:gd name="connsiteX8" fmla="*/ 28 w 1264297"/>
                      <a:gd name="connsiteY8" fmla="*/ 1517648 h 1517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64297" h="1517682">
                        <a:moveTo>
                          <a:pt x="28" y="1517648"/>
                        </a:moveTo>
                        <a:lnTo>
                          <a:pt x="1238279" y="1508989"/>
                        </a:lnTo>
                        <a:lnTo>
                          <a:pt x="1264256" y="582467"/>
                        </a:lnTo>
                        <a:lnTo>
                          <a:pt x="883256" y="10966"/>
                        </a:lnTo>
                        <a:lnTo>
                          <a:pt x="883256" y="565148"/>
                        </a:lnTo>
                        <a:lnTo>
                          <a:pt x="398346" y="36944"/>
                        </a:lnTo>
                        <a:lnTo>
                          <a:pt x="415665" y="556489"/>
                        </a:lnTo>
                        <a:lnTo>
                          <a:pt x="8688" y="71580"/>
                        </a:lnTo>
                        <a:lnTo>
                          <a:pt x="28" y="151764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 sz="500" b="1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 lang="ko-KR" altLang="en-US"/>
                    </a:pPr>
                    <a:r>
                      <a:rPr lang="ko-KR" altLang="en-US" sz="500" b="1">
                        <a:solidFill>
                          <a:schemeClr val="tx1"/>
                        </a:solidFill>
                      </a:rPr>
                      <a:t>공장</a:t>
                    </a:r>
                  </a:p>
                </p:txBody>
              </p:sp>
              <p:sp>
                <p:nvSpPr>
                  <p:cNvPr id="112" name="자유형 111"/>
                  <p:cNvSpPr/>
                  <p:nvPr/>
                </p:nvSpPr>
                <p:spPr>
                  <a:xfrm>
                    <a:off x="4312602" y="-455403"/>
                    <a:ext cx="212656" cy="662004"/>
                  </a:xfrm>
                  <a:custGeom>
                    <a:avLst/>
                    <a:gdLst>
                      <a:gd name="connsiteX0" fmla="*/ 200762 w 211922"/>
                      <a:gd name="connsiteY0" fmla="*/ 109510 h 661606"/>
                      <a:gd name="connsiteX1" fmla="*/ 6 w 211922"/>
                      <a:gd name="connsiteY1" fmla="*/ 3141 h 661606"/>
                      <a:gd name="connsiteX2" fmla="*/ 373 w 211922"/>
                      <a:gd name="connsiteY2" fmla="*/ 426818 h 661606"/>
                      <a:gd name="connsiteX3" fmla="*/ 211673 w 211922"/>
                      <a:gd name="connsiteY3" fmla="*/ 654016 h 661606"/>
                      <a:gd name="connsiteX4" fmla="*/ 200762 w 211922"/>
                      <a:gd name="connsiteY4" fmla="*/ 109510 h 661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922" h="661606">
                        <a:moveTo>
                          <a:pt x="200762" y="109510"/>
                        </a:moveTo>
                        <a:lnTo>
                          <a:pt x="6" y="3141"/>
                        </a:lnTo>
                        <a:lnTo>
                          <a:pt x="373" y="426818"/>
                        </a:lnTo>
                        <a:lnTo>
                          <a:pt x="211673" y="654016"/>
                        </a:lnTo>
                        <a:lnTo>
                          <a:pt x="200762" y="109510"/>
                        </a:lnTo>
                        <a:close/>
                      </a:path>
                    </a:pathLst>
                  </a:custGeom>
                  <a:solidFill>
                    <a:srgbClr val="BCBCAD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13" name="자유형 112"/>
                  <p:cNvSpPr/>
                  <p:nvPr/>
                </p:nvSpPr>
                <p:spPr>
                  <a:xfrm>
                    <a:off x="3437806" y="-416147"/>
                    <a:ext cx="196647" cy="1570220"/>
                  </a:xfrm>
                  <a:custGeom>
                    <a:avLst/>
                    <a:gdLst>
                      <a:gd name="connsiteX0" fmla="*/ 193508 w 195837"/>
                      <a:gd name="connsiteY0" fmla="*/ 130157 h 1568591"/>
                      <a:gd name="connsiteX1" fmla="*/ 32 w 195837"/>
                      <a:gd name="connsiteY1" fmla="*/ 4029 h 1568591"/>
                      <a:gd name="connsiteX2" fmla="*/ 5323 w 195837"/>
                      <a:gd name="connsiteY2" fmla="*/ 1453946 h 1568591"/>
                      <a:gd name="connsiteX3" fmla="*/ 195823 w 195837"/>
                      <a:gd name="connsiteY3" fmla="*/ 1565071 h 1568591"/>
                      <a:gd name="connsiteX4" fmla="*/ 193508 w 195837"/>
                      <a:gd name="connsiteY4" fmla="*/ 130157 h 1568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837" h="1568591">
                        <a:moveTo>
                          <a:pt x="193508" y="130157"/>
                        </a:moveTo>
                        <a:lnTo>
                          <a:pt x="32" y="4029"/>
                        </a:lnTo>
                        <a:lnTo>
                          <a:pt x="5323" y="1453946"/>
                        </a:lnTo>
                        <a:lnTo>
                          <a:pt x="195823" y="1565071"/>
                        </a:lnTo>
                        <a:lnTo>
                          <a:pt x="193508" y="130157"/>
                        </a:lnTo>
                        <a:close/>
                      </a:path>
                    </a:pathLst>
                  </a:custGeom>
                  <a:solidFill>
                    <a:srgbClr val="BCBCAD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14" name="구름 113"/>
                  <p:cNvSpPr/>
                  <p:nvPr/>
                </p:nvSpPr>
                <p:spPr>
                  <a:xfrm>
                    <a:off x="3523663" y="-1127864"/>
                    <a:ext cx="243722" cy="239866"/>
                  </a:xfrm>
                  <a:prstGeom prst="cloud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15" name="구름 114"/>
                  <p:cNvSpPr/>
                  <p:nvPr/>
                </p:nvSpPr>
                <p:spPr>
                  <a:xfrm>
                    <a:off x="3645525" y="-767819"/>
                    <a:ext cx="152326" cy="119933"/>
                  </a:xfrm>
                  <a:prstGeom prst="cloud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99" name="그룹 98"/>
              <p:cNvGrpSpPr/>
              <p:nvPr/>
            </p:nvGrpSpPr>
            <p:grpSpPr>
              <a:xfrm>
                <a:off x="4813883" y="3337350"/>
                <a:ext cx="473056" cy="669809"/>
                <a:chOff x="2666511" y="2519258"/>
                <a:chExt cx="888517" cy="1279702"/>
              </a:xfrm>
            </p:grpSpPr>
            <p:sp>
              <p:nvSpPr>
                <p:cNvPr id="100" name="타원 99"/>
                <p:cNvSpPr/>
                <p:nvPr/>
              </p:nvSpPr>
              <p:spPr>
                <a:xfrm>
                  <a:off x="2666511" y="2519258"/>
                  <a:ext cx="888517" cy="684692"/>
                </a:xfrm>
                <a:prstGeom prst="ellips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000" smtClean="0">
                      <a:solidFill>
                        <a:schemeClr val="tx1"/>
                      </a:solidFill>
                    </a:rPr>
                    <a:t>개인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직선 연결선 100"/>
                <p:cNvCxnSpPr>
                  <a:stCxn id="100" idx="4"/>
                </p:cNvCxnSpPr>
                <p:nvPr/>
              </p:nvCxnSpPr>
              <p:spPr>
                <a:xfrm>
                  <a:off x="3110770" y="3203950"/>
                  <a:ext cx="70851" cy="295302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 rot="16200000" flipH="1">
                  <a:off x="3133916" y="3546160"/>
                  <a:ext cx="299705" cy="205895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2928489" y="3546629"/>
                  <a:ext cx="299705" cy="204957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3182400" y="3297600"/>
                  <a:ext cx="255600" cy="151200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 flipV="1">
                  <a:off x="2923868" y="3306550"/>
                  <a:ext cx="256953" cy="128469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직사각형 92"/>
            <p:cNvSpPr/>
            <p:nvPr/>
          </p:nvSpPr>
          <p:spPr>
            <a:xfrm>
              <a:off x="4959391" y="4040182"/>
              <a:ext cx="1262226" cy="296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실물경제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&gt;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514227" y="5053919"/>
              <a:ext cx="2966430" cy="860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국가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&gt; #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금리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>
              <a:off x="3346593" y="2198123"/>
              <a:ext cx="1279629" cy="31802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 flipV="1">
              <a:off x="3305899" y="3022481"/>
              <a:ext cx="1246498" cy="35533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6620432" y="4658662"/>
            <a:ext cx="2559827" cy="2095993"/>
            <a:chOff x="512065" y="329185"/>
            <a:chExt cx="6821424" cy="5585400"/>
          </a:xfrm>
        </p:grpSpPr>
        <p:sp>
          <p:nvSpPr>
            <p:cNvPr id="138" name="타원 137"/>
            <p:cNvSpPr/>
            <p:nvPr/>
          </p:nvSpPr>
          <p:spPr>
            <a:xfrm>
              <a:off x="512065" y="329185"/>
              <a:ext cx="6821424" cy="5212079"/>
            </a:xfrm>
            <a:prstGeom prst="ellipse">
              <a:avLst/>
            </a:prstGeom>
            <a:solidFill>
              <a:srgbClr val="FF7C80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900" b="1">
                <a:solidFill>
                  <a:schemeClr val="tx1"/>
                </a:solidFill>
              </a:endParaRPr>
            </a:p>
          </p:txBody>
        </p:sp>
        <p:sp>
          <p:nvSpPr>
            <p:cNvPr id="139" name="타원 138"/>
            <p:cNvSpPr/>
            <p:nvPr/>
          </p:nvSpPr>
          <p:spPr>
            <a:xfrm>
              <a:off x="1059089" y="842349"/>
              <a:ext cx="2851884" cy="3703319"/>
            </a:xfrm>
            <a:prstGeom prst="ellipse">
              <a:avLst/>
            </a:prstGeom>
            <a:solidFill>
              <a:srgbClr val="FFFF99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900" b="1">
                <a:solidFill>
                  <a:schemeClr val="tx1"/>
                </a:solidFill>
              </a:endParaRP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1704360" y="1618380"/>
              <a:ext cx="1514804" cy="1264211"/>
              <a:chOff x="1521157" y="2171283"/>
              <a:chExt cx="1514804" cy="1264211"/>
            </a:xfrm>
          </p:grpSpPr>
          <p:grpSp>
            <p:nvGrpSpPr>
              <p:cNvPr id="179" name="그룹 178"/>
              <p:cNvGrpSpPr/>
              <p:nvPr/>
            </p:nvGrpSpPr>
            <p:grpSpPr>
              <a:xfrm>
                <a:off x="1521157" y="2171283"/>
                <a:ext cx="1514804" cy="813646"/>
                <a:chOff x="5613503" y="2190501"/>
                <a:chExt cx="1514804" cy="813646"/>
              </a:xfrm>
            </p:grpSpPr>
            <p:sp>
              <p:nvSpPr>
                <p:cNvPr id="181" name="정육면체 180"/>
                <p:cNvSpPr/>
                <p:nvPr/>
              </p:nvSpPr>
              <p:spPr>
                <a:xfrm>
                  <a:off x="5696744" y="2190501"/>
                  <a:ext cx="1431563" cy="777895"/>
                </a:xfrm>
                <a:prstGeom prst="cube">
                  <a:avLst>
                    <a:gd name="adj" fmla="val 10156"/>
                  </a:avLst>
                </a:prstGeom>
                <a:solidFill>
                  <a:srgbClr val="ACD2B8"/>
                </a:solidFill>
                <a:ln algn="ctr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182" name="그룹 181"/>
                <p:cNvGrpSpPr/>
                <p:nvPr/>
              </p:nvGrpSpPr>
              <p:grpSpPr>
                <a:xfrm>
                  <a:off x="5613503" y="2478347"/>
                  <a:ext cx="671941" cy="525800"/>
                  <a:chOff x="5149911" y="1340075"/>
                  <a:chExt cx="646241" cy="1314164"/>
                </a:xfrm>
                <a:solidFill>
                  <a:srgbClr val="B0EDD6"/>
                </a:solidFill>
              </p:grpSpPr>
              <p:sp>
                <p:nvSpPr>
                  <p:cNvPr id="187" name="정육면체 186"/>
                  <p:cNvSpPr/>
                  <p:nvPr/>
                </p:nvSpPr>
                <p:spPr>
                  <a:xfrm>
                    <a:off x="5149911" y="1340075"/>
                    <a:ext cx="646241" cy="1314164"/>
                  </a:xfrm>
                  <a:prstGeom prst="cube">
                    <a:avLst>
                      <a:gd name="adj" fmla="val 10156"/>
                    </a:avLst>
                  </a:prstGeom>
                  <a:grpFill/>
                  <a:ln algn="ctr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5182778" y="1510422"/>
                    <a:ext cx="444643" cy="458677"/>
                  </a:xfrm>
                  <a:prstGeom prst="rect">
                    <a:avLst/>
                  </a:prstGeom>
                  <a:grpFill/>
                </p:spPr>
                <p:txBody>
                  <a:bodyPr vert="horz" wrap="square" lIns="91440" tIns="45720" rIns="91440" bIns="45720" anchor="t">
                    <a:noAutofit/>
                  </a:bodyPr>
                  <a:lstStyle/>
                  <a:p>
                    <a:pPr algn="dist">
                      <a:defRPr lang="ko-KR" altLang="en-US"/>
                    </a:pPr>
                    <a:r>
                      <a:rPr lang="ko-KR" altLang="en-US" sz="500" b="1"/>
                      <a:t>상업은행</a:t>
                    </a:r>
                  </a:p>
                </p:txBody>
              </p:sp>
            </p:grpSp>
            <p:grpSp>
              <p:nvGrpSpPr>
                <p:cNvPr id="183" name="그룹 182"/>
                <p:cNvGrpSpPr/>
                <p:nvPr/>
              </p:nvGrpSpPr>
              <p:grpSpPr>
                <a:xfrm>
                  <a:off x="6247883" y="2478347"/>
                  <a:ext cx="726937" cy="525800"/>
                  <a:chOff x="6876288" y="2114835"/>
                  <a:chExt cx="781682" cy="1314164"/>
                </a:xfrm>
                <a:solidFill>
                  <a:srgbClr val="C8F1C8"/>
                </a:solidFill>
              </p:grpSpPr>
              <p:sp>
                <p:nvSpPr>
                  <p:cNvPr id="185" name="정육면체 184"/>
                  <p:cNvSpPr/>
                  <p:nvPr/>
                </p:nvSpPr>
                <p:spPr>
                  <a:xfrm>
                    <a:off x="6876288" y="2114835"/>
                    <a:ext cx="781682" cy="1314164"/>
                  </a:xfrm>
                  <a:prstGeom prst="cube">
                    <a:avLst>
                      <a:gd name="adj" fmla="val 10156"/>
                    </a:avLst>
                  </a:prstGeom>
                  <a:grpFill/>
                  <a:ln algn="ctr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6983634" y="2276826"/>
                    <a:ext cx="554057" cy="264159"/>
                  </a:xfrm>
                  <a:prstGeom prst="rect">
                    <a:avLst/>
                  </a:prstGeom>
                  <a:grpFill/>
                </p:spPr>
                <p:txBody>
                  <a:bodyPr vert="horz" wrap="square" lIns="91440" tIns="45720" rIns="91440" bIns="45720">
                    <a:noAutofit/>
                  </a:bodyPr>
                  <a:lstStyle/>
                  <a:p>
                    <a:pPr algn="dist">
                      <a:defRPr lang="ko-KR" altLang="en-US"/>
                    </a:pPr>
                    <a:r>
                      <a:rPr lang="ko-KR" altLang="en-US" sz="500" b="1"/>
                      <a:t>투자은행</a:t>
                    </a:r>
                  </a:p>
                </p:txBody>
              </p:sp>
            </p:grpSp>
            <p:sp>
              <p:nvSpPr>
                <p:cNvPr id="184" name="TextBox 183"/>
                <p:cNvSpPr txBox="1"/>
                <p:nvPr/>
              </p:nvSpPr>
              <p:spPr>
                <a:xfrm>
                  <a:off x="6035344" y="2306328"/>
                  <a:ext cx="629518" cy="107869"/>
                </a:xfrm>
                <a:prstGeom prst="rect">
                  <a:avLst/>
                </a:prstGeom>
                <a:solidFill>
                  <a:srgbClr val="ACD2B8"/>
                </a:solidFill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algn="dist">
                    <a:defRPr lang="ko-KR" altLang="en-US"/>
                  </a:pPr>
                  <a:r>
                    <a:rPr lang="ko-KR" altLang="en-US" sz="500" b="1"/>
                    <a:t>중앙은행</a:t>
                  </a:r>
                </a:p>
              </p:txBody>
            </p:sp>
          </p:grpSp>
          <p:sp>
            <p:nvSpPr>
              <p:cNvPr id="180" name="직사각형 179"/>
              <p:cNvSpPr/>
              <p:nvPr/>
            </p:nvSpPr>
            <p:spPr>
              <a:xfrm>
                <a:off x="1758936" y="3058331"/>
                <a:ext cx="861905" cy="3771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smtClean="0">
                    <a:solidFill>
                      <a:schemeClr val="tx1"/>
                    </a:solidFill>
                  </a:rPr>
                  <a:t>금융기관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1907627" y="3209657"/>
              <a:ext cx="1028599" cy="879949"/>
              <a:chOff x="1724424" y="3762560"/>
              <a:chExt cx="1028599" cy="879949"/>
            </a:xfrm>
          </p:grpSpPr>
          <p:sp>
            <p:nvSpPr>
              <p:cNvPr id="168" name="직사각형 167"/>
              <p:cNvSpPr/>
              <p:nvPr/>
            </p:nvSpPr>
            <p:spPr>
              <a:xfrm>
                <a:off x="1912181" y="4378895"/>
                <a:ext cx="602419" cy="2636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smtClean="0">
                    <a:solidFill>
                      <a:schemeClr val="tx1"/>
                    </a:solidFill>
                  </a:rPr>
                  <a:t>정부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그룹 168"/>
              <p:cNvGrpSpPr/>
              <p:nvPr/>
            </p:nvGrpSpPr>
            <p:grpSpPr>
              <a:xfrm>
                <a:off x="1724424" y="3762560"/>
                <a:ext cx="1028599" cy="479610"/>
                <a:chOff x="6640750" y="3003708"/>
                <a:chExt cx="1028599" cy="479610"/>
              </a:xfrm>
            </p:grpSpPr>
            <p:sp>
              <p:nvSpPr>
                <p:cNvPr id="170" name="자유형 169"/>
                <p:cNvSpPr/>
                <p:nvPr/>
              </p:nvSpPr>
              <p:spPr>
                <a:xfrm>
                  <a:off x="6640750" y="3127209"/>
                  <a:ext cx="230181" cy="53729"/>
                </a:xfrm>
                <a:custGeom>
                  <a:avLst/>
                  <a:gdLst>
                    <a:gd name="connsiteX0" fmla="*/ 8676 w 591570"/>
                    <a:gd name="connsiteY0" fmla="*/ 214680 h 214876"/>
                    <a:gd name="connsiteX1" fmla="*/ 252754 w 591570"/>
                    <a:gd name="connsiteY1" fmla="*/ 12273 h 214876"/>
                    <a:gd name="connsiteX2" fmla="*/ 586129 w 591570"/>
                    <a:gd name="connsiteY2" fmla="*/ 367 h 214876"/>
                    <a:gd name="connsiteX3" fmla="*/ 419442 w 591570"/>
                    <a:gd name="connsiteY3" fmla="*/ 208726 h 214876"/>
                    <a:gd name="connsiteX4" fmla="*/ 8676 w 591570"/>
                    <a:gd name="connsiteY4" fmla="*/ 214680 h 21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1570" h="214876">
                      <a:moveTo>
                        <a:pt x="8676" y="214680"/>
                      </a:moveTo>
                      <a:lnTo>
                        <a:pt x="252754" y="12273"/>
                      </a:lnTo>
                      <a:lnTo>
                        <a:pt x="586129" y="367"/>
                      </a:lnTo>
                      <a:lnTo>
                        <a:pt x="419442" y="208726"/>
                      </a:lnTo>
                      <a:lnTo>
                        <a:pt x="8676" y="214680"/>
                      </a:ln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6795234" y="3030079"/>
                  <a:ext cx="672452" cy="307795"/>
                </a:xfrm>
                <a:prstGeom prst="ellipse">
                  <a:avLst/>
                </a:prstGeom>
                <a:solidFill>
                  <a:srgbClr val="55C0F4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72" name="원호 171"/>
                <p:cNvSpPr/>
                <p:nvPr/>
              </p:nvSpPr>
              <p:spPr>
                <a:xfrm>
                  <a:off x="6981581" y="3030079"/>
                  <a:ext cx="336893" cy="255558"/>
                </a:xfrm>
                <a:prstGeom prst="arc">
                  <a:avLst>
                    <a:gd name="adj1" fmla="val 16200000"/>
                    <a:gd name="adj2" fmla="val 924417"/>
                  </a:avLst>
                </a:prstGeom>
                <a:ln w="190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73" name="원호 172"/>
                <p:cNvSpPr/>
                <p:nvPr/>
              </p:nvSpPr>
              <p:spPr>
                <a:xfrm>
                  <a:off x="6981581" y="3030079"/>
                  <a:ext cx="336893" cy="255558"/>
                </a:xfrm>
                <a:prstGeom prst="arc">
                  <a:avLst>
                    <a:gd name="adj1" fmla="val 8489661"/>
                    <a:gd name="adj2" fmla="val 15905193"/>
                  </a:avLst>
                </a:prstGeom>
                <a:ln w="190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74" name="원호 173"/>
                <p:cNvSpPr/>
                <p:nvPr/>
              </p:nvSpPr>
              <p:spPr>
                <a:xfrm>
                  <a:off x="7124566" y="3030079"/>
                  <a:ext cx="25462" cy="307795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90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75" name="자유형 174"/>
                <p:cNvSpPr/>
                <p:nvPr/>
              </p:nvSpPr>
              <p:spPr>
                <a:xfrm>
                  <a:off x="7027138" y="3003708"/>
                  <a:ext cx="510029" cy="194630"/>
                </a:xfrm>
                <a:custGeom>
                  <a:avLst/>
                  <a:gdLst>
                    <a:gd name="connsiteX0" fmla="*/ 40396 w 1310786"/>
                    <a:gd name="connsiteY0" fmla="*/ 117911 h 778378"/>
                    <a:gd name="connsiteX1" fmla="*/ 421396 w 1310786"/>
                    <a:gd name="connsiteY1" fmla="*/ 1495 h 778378"/>
                    <a:gd name="connsiteX2" fmla="*/ 760063 w 1310786"/>
                    <a:gd name="connsiteY2" fmla="*/ 54411 h 778378"/>
                    <a:gd name="connsiteX3" fmla="*/ 1045812 w 1310786"/>
                    <a:gd name="connsiteY3" fmla="*/ 181411 h 778378"/>
                    <a:gd name="connsiteX4" fmla="*/ 1225729 w 1310786"/>
                    <a:gd name="connsiteY4" fmla="*/ 435411 h 778378"/>
                    <a:gd name="connsiteX5" fmla="*/ 1310396 w 1310786"/>
                    <a:gd name="connsiteY5" fmla="*/ 625911 h 778378"/>
                    <a:gd name="connsiteX6" fmla="*/ 1209376 w 1310786"/>
                    <a:gd name="connsiteY6" fmla="*/ 705616 h 778378"/>
                    <a:gd name="connsiteX7" fmla="*/ 1140915 w 1310786"/>
                    <a:gd name="connsiteY7" fmla="*/ 771101 h 778378"/>
                    <a:gd name="connsiteX8" fmla="*/ 1143892 w 1310786"/>
                    <a:gd name="connsiteY8" fmla="*/ 705617 h 778378"/>
                    <a:gd name="connsiteX9" fmla="*/ 1140915 w 1310786"/>
                    <a:gd name="connsiteY9" fmla="*/ 678827 h 778378"/>
                    <a:gd name="connsiteX10" fmla="*/ 1155798 w 1310786"/>
                    <a:gd name="connsiteY10" fmla="*/ 690733 h 778378"/>
                    <a:gd name="connsiteX11" fmla="*/ 1108173 w 1310786"/>
                    <a:gd name="connsiteY11" fmla="*/ 547858 h 778378"/>
                    <a:gd name="connsiteX12" fmla="*/ 1003992 w 1310786"/>
                    <a:gd name="connsiteY12" fmla="*/ 384148 h 778378"/>
                    <a:gd name="connsiteX13" fmla="*/ 849212 w 1310786"/>
                    <a:gd name="connsiteY13" fmla="*/ 253178 h 778378"/>
                    <a:gd name="connsiteX14" fmla="*/ 667642 w 1310786"/>
                    <a:gd name="connsiteY14" fmla="*/ 163881 h 778378"/>
                    <a:gd name="connsiteX15" fmla="*/ 614063 w 1310786"/>
                    <a:gd name="connsiteY15" fmla="*/ 143046 h 778378"/>
                    <a:gd name="connsiteX16" fmla="*/ 509883 w 1310786"/>
                    <a:gd name="connsiteY16" fmla="*/ 119234 h 778378"/>
                    <a:gd name="connsiteX17" fmla="*/ 456306 w 1310786"/>
                    <a:gd name="connsiteY17" fmla="*/ 109708 h 778378"/>
                    <a:gd name="connsiteX18" fmla="*/ 328313 w 1310786"/>
                    <a:gd name="connsiteY18" fmla="*/ 92443 h 778378"/>
                    <a:gd name="connsiteX19" fmla="*/ 310454 w 1310786"/>
                    <a:gd name="connsiteY19" fmla="*/ 101373 h 778378"/>
                    <a:gd name="connsiteX20" fmla="*/ 164602 w 1310786"/>
                    <a:gd name="connsiteY20" fmla="*/ 104350 h 778378"/>
                    <a:gd name="connsiteX21" fmla="*/ 40396 w 1310786"/>
                    <a:gd name="connsiteY21" fmla="*/ 117911 h 77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10786" h="778378">
                      <a:moveTo>
                        <a:pt x="40396" y="117911"/>
                      </a:moveTo>
                      <a:cubicBezTo>
                        <a:pt x="103896" y="98508"/>
                        <a:pt x="301451" y="12078"/>
                        <a:pt x="421396" y="1495"/>
                      </a:cubicBezTo>
                      <a:cubicBezTo>
                        <a:pt x="541340" y="-9088"/>
                        <a:pt x="655993" y="24425"/>
                        <a:pt x="760063" y="54411"/>
                      </a:cubicBezTo>
                      <a:cubicBezTo>
                        <a:pt x="864132" y="84397"/>
                        <a:pt x="968201" y="117910"/>
                        <a:pt x="1045812" y="181411"/>
                      </a:cubicBezTo>
                      <a:cubicBezTo>
                        <a:pt x="1123423" y="244910"/>
                        <a:pt x="1181632" y="361327"/>
                        <a:pt x="1225729" y="435411"/>
                      </a:cubicBezTo>
                      <a:cubicBezTo>
                        <a:pt x="1269827" y="509494"/>
                        <a:pt x="1313122" y="580876"/>
                        <a:pt x="1310396" y="625911"/>
                      </a:cubicBezTo>
                      <a:cubicBezTo>
                        <a:pt x="1307671" y="670945"/>
                        <a:pt x="1260444" y="745910"/>
                        <a:pt x="1209376" y="705616"/>
                      </a:cubicBezTo>
                      <a:cubicBezTo>
                        <a:pt x="1185564" y="708593"/>
                        <a:pt x="1151829" y="771101"/>
                        <a:pt x="1140915" y="771101"/>
                      </a:cubicBezTo>
                      <a:cubicBezTo>
                        <a:pt x="1130001" y="771101"/>
                        <a:pt x="1143892" y="720996"/>
                        <a:pt x="1143892" y="705617"/>
                      </a:cubicBezTo>
                      <a:cubicBezTo>
                        <a:pt x="1143892" y="690238"/>
                        <a:pt x="1138931" y="681308"/>
                        <a:pt x="1140915" y="678827"/>
                      </a:cubicBezTo>
                      <a:cubicBezTo>
                        <a:pt x="1142900" y="676347"/>
                        <a:pt x="1167704" y="878256"/>
                        <a:pt x="1155798" y="690733"/>
                      </a:cubicBezTo>
                      <a:cubicBezTo>
                        <a:pt x="1121567" y="637155"/>
                        <a:pt x="1133474" y="598955"/>
                        <a:pt x="1108173" y="547858"/>
                      </a:cubicBezTo>
                      <a:cubicBezTo>
                        <a:pt x="1082872" y="496761"/>
                        <a:pt x="1047152" y="433261"/>
                        <a:pt x="1003992" y="384148"/>
                      </a:cubicBezTo>
                      <a:cubicBezTo>
                        <a:pt x="960832" y="335035"/>
                        <a:pt x="905270" y="289889"/>
                        <a:pt x="849212" y="253178"/>
                      </a:cubicBezTo>
                      <a:cubicBezTo>
                        <a:pt x="793154" y="216467"/>
                        <a:pt x="706833" y="182236"/>
                        <a:pt x="667642" y="163881"/>
                      </a:cubicBezTo>
                      <a:cubicBezTo>
                        <a:pt x="628450" y="145526"/>
                        <a:pt x="640356" y="150487"/>
                        <a:pt x="614063" y="143046"/>
                      </a:cubicBezTo>
                      <a:cubicBezTo>
                        <a:pt x="587770" y="135605"/>
                        <a:pt x="536176" y="124790"/>
                        <a:pt x="509883" y="119234"/>
                      </a:cubicBezTo>
                      <a:cubicBezTo>
                        <a:pt x="483590" y="113678"/>
                        <a:pt x="486567" y="114173"/>
                        <a:pt x="456306" y="109708"/>
                      </a:cubicBezTo>
                      <a:cubicBezTo>
                        <a:pt x="426044" y="105242"/>
                        <a:pt x="352622" y="93832"/>
                        <a:pt x="328313" y="92443"/>
                      </a:cubicBezTo>
                      <a:cubicBezTo>
                        <a:pt x="304005" y="91054"/>
                        <a:pt x="337739" y="99389"/>
                        <a:pt x="310454" y="101373"/>
                      </a:cubicBezTo>
                      <a:cubicBezTo>
                        <a:pt x="283169" y="103358"/>
                        <a:pt x="209612" y="101594"/>
                        <a:pt x="164602" y="104350"/>
                      </a:cubicBezTo>
                      <a:cubicBezTo>
                        <a:pt x="119593" y="107106"/>
                        <a:pt x="88021" y="112619"/>
                        <a:pt x="40396" y="117911"/>
                      </a:cubicBez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76" name="직사각형 175"/>
                <p:cNvSpPr/>
                <p:nvPr/>
              </p:nvSpPr>
              <p:spPr>
                <a:xfrm>
                  <a:off x="6641352" y="3183977"/>
                  <a:ext cx="966428" cy="297942"/>
                </a:xfrm>
                <a:prstGeom prst="rect">
                  <a:avLst/>
                </a:prstGeom>
                <a:solidFill>
                  <a:srgbClr val="D7F1F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600" b="1">
                      <a:solidFill>
                        <a:schemeClr val="tx1"/>
                      </a:solidFill>
                    </a:rPr>
                    <a:t>정부</a:t>
                  </a:r>
                </a:p>
              </p:txBody>
            </p:sp>
            <p:sp>
              <p:nvSpPr>
                <p:cNvPr id="177" name="자유형 176"/>
                <p:cNvSpPr/>
                <p:nvPr/>
              </p:nvSpPr>
              <p:spPr>
                <a:xfrm>
                  <a:off x="7475229" y="3143127"/>
                  <a:ext cx="194120" cy="38986"/>
                </a:xfrm>
                <a:custGeom>
                  <a:avLst/>
                  <a:gdLst>
                    <a:gd name="connsiteX0" fmla="*/ -1487 w 498892"/>
                    <a:gd name="connsiteY0" fmla="*/ 155888 h 155914"/>
                    <a:gd name="connsiteX1" fmla="*/ 163035 w 498892"/>
                    <a:gd name="connsiteY1" fmla="*/ 25 h 155914"/>
                    <a:gd name="connsiteX2" fmla="*/ 492080 w 498892"/>
                    <a:gd name="connsiteY2" fmla="*/ 4354 h 155914"/>
                    <a:gd name="connsiteX3" fmla="*/ 336217 w 498892"/>
                    <a:gd name="connsiteY3" fmla="*/ 155888 h 155914"/>
                    <a:gd name="connsiteX4" fmla="*/ -1487 w 498892"/>
                    <a:gd name="connsiteY4" fmla="*/ 155888 h 15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892" h="155914">
                      <a:moveTo>
                        <a:pt x="-1487" y="155888"/>
                      </a:moveTo>
                      <a:lnTo>
                        <a:pt x="163035" y="25"/>
                      </a:lnTo>
                      <a:lnTo>
                        <a:pt x="492080" y="4354"/>
                      </a:lnTo>
                      <a:lnTo>
                        <a:pt x="336217" y="155888"/>
                      </a:lnTo>
                      <a:lnTo>
                        <a:pt x="-1487" y="155888"/>
                      </a:ln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78" name="자유형 177"/>
                <p:cNvSpPr/>
                <p:nvPr/>
              </p:nvSpPr>
              <p:spPr>
                <a:xfrm>
                  <a:off x="7610046" y="3144813"/>
                  <a:ext cx="57920" cy="338505"/>
                </a:xfrm>
                <a:custGeom>
                  <a:avLst/>
                  <a:gdLst>
                    <a:gd name="connsiteX0" fmla="*/ 142893 w 148856"/>
                    <a:gd name="connsiteY0" fmla="*/ 7353 h 1353773"/>
                    <a:gd name="connsiteX1" fmla="*/ 148846 w 148856"/>
                    <a:gd name="connsiteY1" fmla="*/ 1203931 h 1353773"/>
                    <a:gd name="connsiteX2" fmla="*/ 11924 w 148856"/>
                    <a:gd name="connsiteY2" fmla="*/ 1346805 h 1353773"/>
                    <a:gd name="connsiteX3" fmla="*/ 18 w 148856"/>
                    <a:gd name="connsiteY3" fmla="*/ 162134 h 1353773"/>
                    <a:gd name="connsiteX4" fmla="*/ 142893 w 148856"/>
                    <a:gd name="connsiteY4" fmla="*/ 7353 h 1353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856" h="1353773">
                      <a:moveTo>
                        <a:pt x="142893" y="7353"/>
                      </a:moveTo>
                      <a:lnTo>
                        <a:pt x="148846" y="1203931"/>
                      </a:lnTo>
                      <a:lnTo>
                        <a:pt x="11924" y="1346805"/>
                      </a:lnTo>
                      <a:lnTo>
                        <a:pt x="18" y="162134"/>
                      </a:lnTo>
                      <a:lnTo>
                        <a:pt x="142893" y="7353"/>
                      </a:ln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</p:grpSp>
        </p:grpSp>
        <p:sp>
          <p:nvSpPr>
            <p:cNvPr id="142" name="직사각형 141"/>
            <p:cNvSpPr/>
            <p:nvPr/>
          </p:nvSpPr>
          <p:spPr>
            <a:xfrm>
              <a:off x="1767224" y="4321337"/>
              <a:ext cx="1262226" cy="296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금융경제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&gt;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4194135" y="1177442"/>
              <a:ext cx="2756648" cy="3033132"/>
            </a:xfrm>
            <a:prstGeom prst="ellipse">
              <a:avLst/>
            </a:prstGeom>
            <a:solidFill>
              <a:srgbClr val="99F892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900" b="1">
                <a:solidFill>
                  <a:schemeClr val="tx1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4713862" y="1652875"/>
              <a:ext cx="1894341" cy="1521206"/>
              <a:chOff x="4813883" y="3084149"/>
              <a:chExt cx="1894341" cy="1521206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5224736" y="4116977"/>
                <a:ext cx="1107362" cy="4883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smtClean="0">
                    <a:solidFill>
                      <a:schemeClr val="tx1"/>
                    </a:solidFill>
                  </a:rPr>
                  <a:t>시장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개인 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기업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0" name="그룹 149"/>
              <p:cNvGrpSpPr/>
              <p:nvPr/>
            </p:nvGrpSpPr>
            <p:grpSpPr>
              <a:xfrm>
                <a:off x="5699730" y="3084149"/>
                <a:ext cx="1008494" cy="864775"/>
                <a:chOff x="3286912" y="1812037"/>
                <a:chExt cx="1518333" cy="1301957"/>
              </a:xfrm>
            </p:grpSpPr>
            <p:sp>
              <p:nvSpPr>
                <p:cNvPr id="158" name="정육면체 157"/>
                <p:cNvSpPr/>
                <p:nvPr/>
              </p:nvSpPr>
              <p:spPr>
                <a:xfrm rot="16200000">
                  <a:off x="3753189" y="2059680"/>
                  <a:ext cx="1299700" cy="804413"/>
                </a:xfrm>
                <a:prstGeom prst="cube">
                  <a:avLst>
                    <a:gd name="adj" fmla="val 25000"/>
                  </a:avLst>
                </a:prstGeom>
                <a:solidFill>
                  <a:srgbClr val="E7E7A5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4396860" y="2078689"/>
                  <a:ext cx="309841" cy="24622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t">
                  <a:spAutoFit/>
                </a:bodyPr>
                <a:lstStyle/>
                <a:p>
                  <a:pPr algn="dist">
                    <a:defRPr lang="ko-KR" altLang="en-US"/>
                  </a:pPr>
                  <a:r>
                    <a:rPr lang="ko-KR" altLang="en-US" sz="500" b="1"/>
                    <a:t>기업</a:t>
                  </a: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3286912" y="2190502"/>
                  <a:ext cx="880939" cy="923492"/>
                  <a:chOff x="3437806" y="-1127864"/>
                  <a:chExt cx="1462299" cy="2287115"/>
                </a:xfrm>
              </p:grpSpPr>
              <p:sp>
                <p:nvSpPr>
                  <p:cNvPr id="161" name="자유형 160"/>
                  <p:cNvSpPr/>
                  <p:nvPr/>
                </p:nvSpPr>
                <p:spPr>
                  <a:xfrm>
                    <a:off x="3850896" y="-433054"/>
                    <a:ext cx="201573" cy="647690"/>
                  </a:xfrm>
                  <a:custGeom>
                    <a:avLst/>
                    <a:gdLst>
                      <a:gd name="connsiteX0" fmla="*/ 186913 w 201574"/>
                      <a:gd name="connsiteY0" fmla="*/ 115449 h 647691"/>
                      <a:gd name="connsiteX1" fmla="*/ 113 w 201574"/>
                      <a:gd name="connsiteY1" fmla="*/ 3703 h 647691"/>
                      <a:gd name="connsiteX2" fmla="*/ 5404 w 201574"/>
                      <a:gd name="connsiteY2" fmla="*/ 400578 h 647691"/>
                      <a:gd name="connsiteX3" fmla="*/ 201196 w 201574"/>
                      <a:gd name="connsiteY3" fmla="*/ 638703 h 647691"/>
                      <a:gd name="connsiteX4" fmla="*/ 186913 w 201574"/>
                      <a:gd name="connsiteY4" fmla="*/ 115449 h 6476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574" h="647691">
                        <a:moveTo>
                          <a:pt x="186913" y="115449"/>
                        </a:moveTo>
                        <a:lnTo>
                          <a:pt x="113" y="3703"/>
                        </a:lnTo>
                        <a:lnTo>
                          <a:pt x="5404" y="400578"/>
                        </a:lnTo>
                        <a:lnTo>
                          <a:pt x="201196" y="638703"/>
                        </a:lnTo>
                        <a:lnTo>
                          <a:pt x="186913" y="115449"/>
                        </a:lnTo>
                        <a:close/>
                      </a:path>
                    </a:pathLst>
                  </a:custGeom>
                  <a:solidFill>
                    <a:srgbClr val="BCBCAD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62" name="원통 161"/>
                  <p:cNvSpPr/>
                  <p:nvPr/>
                </p:nvSpPr>
                <p:spPr>
                  <a:xfrm>
                    <a:off x="3603943" y="-568965"/>
                    <a:ext cx="360045" cy="648081"/>
                  </a:xfrm>
                  <a:prstGeom prst="can">
                    <a:avLst>
                      <a:gd name="adj" fmla="val 25000"/>
                    </a:avLst>
                  </a:prstGeom>
                  <a:solidFill>
                    <a:srgbClr val="D9D9D9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63" name="자유형 162"/>
                  <p:cNvSpPr/>
                  <p:nvPr/>
                </p:nvSpPr>
                <p:spPr>
                  <a:xfrm>
                    <a:off x="3635809" y="-358431"/>
                    <a:ext cx="1264296" cy="1517682"/>
                  </a:xfrm>
                  <a:custGeom>
                    <a:avLst/>
                    <a:gdLst>
                      <a:gd name="connsiteX0" fmla="*/ 28 w 1264297"/>
                      <a:gd name="connsiteY0" fmla="*/ 1517648 h 1517682"/>
                      <a:gd name="connsiteX1" fmla="*/ 1238279 w 1264297"/>
                      <a:gd name="connsiteY1" fmla="*/ 1508989 h 1517682"/>
                      <a:gd name="connsiteX2" fmla="*/ 1264256 w 1264297"/>
                      <a:gd name="connsiteY2" fmla="*/ 582467 h 1517682"/>
                      <a:gd name="connsiteX3" fmla="*/ 883256 w 1264297"/>
                      <a:gd name="connsiteY3" fmla="*/ 10966 h 1517682"/>
                      <a:gd name="connsiteX4" fmla="*/ 883256 w 1264297"/>
                      <a:gd name="connsiteY4" fmla="*/ 565148 h 1517682"/>
                      <a:gd name="connsiteX5" fmla="*/ 398346 w 1264297"/>
                      <a:gd name="connsiteY5" fmla="*/ 36944 h 1517682"/>
                      <a:gd name="connsiteX6" fmla="*/ 415665 w 1264297"/>
                      <a:gd name="connsiteY6" fmla="*/ 556489 h 1517682"/>
                      <a:gd name="connsiteX7" fmla="*/ 8688 w 1264297"/>
                      <a:gd name="connsiteY7" fmla="*/ 71580 h 1517682"/>
                      <a:gd name="connsiteX8" fmla="*/ 28 w 1264297"/>
                      <a:gd name="connsiteY8" fmla="*/ 1517648 h 1517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64297" h="1517682">
                        <a:moveTo>
                          <a:pt x="28" y="1517648"/>
                        </a:moveTo>
                        <a:lnTo>
                          <a:pt x="1238279" y="1508989"/>
                        </a:lnTo>
                        <a:lnTo>
                          <a:pt x="1264256" y="582467"/>
                        </a:lnTo>
                        <a:lnTo>
                          <a:pt x="883256" y="10966"/>
                        </a:lnTo>
                        <a:lnTo>
                          <a:pt x="883256" y="565148"/>
                        </a:lnTo>
                        <a:lnTo>
                          <a:pt x="398346" y="36944"/>
                        </a:lnTo>
                        <a:lnTo>
                          <a:pt x="415665" y="556489"/>
                        </a:lnTo>
                        <a:lnTo>
                          <a:pt x="8688" y="71580"/>
                        </a:lnTo>
                        <a:lnTo>
                          <a:pt x="28" y="151764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 sz="500" b="1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 lang="ko-KR" altLang="en-US"/>
                    </a:pPr>
                    <a:r>
                      <a:rPr lang="ko-KR" altLang="en-US" sz="500" b="1">
                        <a:solidFill>
                          <a:schemeClr val="tx1"/>
                        </a:solidFill>
                      </a:rPr>
                      <a:t>공장</a:t>
                    </a:r>
                  </a:p>
                </p:txBody>
              </p:sp>
              <p:sp>
                <p:nvSpPr>
                  <p:cNvPr id="164" name="자유형 163"/>
                  <p:cNvSpPr/>
                  <p:nvPr/>
                </p:nvSpPr>
                <p:spPr>
                  <a:xfrm>
                    <a:off x="4312602" y="-455403"/>
                    <a:ext cx="212656" cy="662004"/>
                  </a:xfrm>
                  <a:custGeom>
                    <a:avLst/>
                    <a:gdLst>
                      <a:gd name="connsiteX0" fmla="*/ 200762 w 211922"/>
                      <a:gd name="connsiteY0" fmla="*/ 109510 h 661606"/>
                      <a:gd name="connsiteX1" fmla="*/ 6 w 211922"/>
                      <a:gd name="connsiteY1" fmla="*/ 3141 h 661606"/>
                      <a:gd name="connsiteX2" fmla="*/ 373 w 211922"/>
                      <a:gd name="connsiteY2" fmla="*/ 426818 h 661606"/>
                      <a:gd name="connsiteX3" fmla="*/ 211673 w 211922"/>
                      <a:gd name="connsiteY3" fmla="*/ 654016 h 661606"/>
                      <a:gd name="connsiteX4" fmla="*/ 200762 w 211922"/>
                      <a:gd name="connsiteY4" fmla="*/ 109510 h 661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922" h="661606">
                        <a:moveTo>
                          <a:pt x="200762" y="109510"/>
                        </a:moveTo>
                        <a:lnTo>
                          <a:pt x="6" y="3141"/>
                        </a:lnTo>
                        <a:lnTo>
                          <a:pt x="373" y="426818"/>
                        </a:lnTo>
                        <a:lnTo>
                          <a:pt x="211673" y="654016"/>
                        </a:lnTo>
                        <a:lnTo>
                          <a:pt x="200762" y="109510"/>
                        </a:lnTo>
                        <a:close/>
                      </a:path>
                    </a:pathLst>
                  </a:custGeom>
                  <a:solidFill>
                    <a:srgbClr val="BCBCAD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65" name="자유형 164"/>
                  <p:cNvSpPr/>
                  <p:nvPr/>
                </p:nvSpPr>
                <p:spPr>
                  <a:xfrm>
                    <a:off x="3437806" y="-416147"/>
                    <a:ext cx="196647" cy="1570220"/>
                  </a:xfrm>
                  <a:custGeom>
                    <a:avLst/>
                    <a:gdLst>
                      <a:gd name="connsiteX0" fmla="*/ 193508 w 195837"/>
                      <a:gd name="connsiteY0" fmla="*/ 130157 h 1568591"/>
                      <a:gd name="connsiteX1" fmla="*/ 32 w 195837"/>
                      <a:gd name="connsiteY1" fmla="*/ 4029 h 1568591"/>
                      <a:gd name="connsiteX2" fmla="*/ 5323 w 195837"/>
                      <a:gd name="connsiteY2" fmla="*/ 1453946 h 1568591"/>
                      <a:gd name="connsiteX3" fmla="*/ 195823 w 195837"/>
                      <a:gd name="connsiteY3" fmla="*/ 1565071 h 1568591"/>
                      <a:gd name="connsiteX4" fmla="*/ 193508 w 195837"/>
                      <a:gd name="connsiteY4" fmla="*/ 130157 h 1568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837" h="1568591">
                        <a:moveTo>
                          <a:pt x="193508" y="130157"/>
                        </a:moveTo>
                        <a:lnTo>
                          <a:pt x="32" y="4029"/>
                        </a:lnTo>
                        <a:lnTo>
                          <a:pt x="5323" y="1453946"/>
                        </a:lnTo>
                        <a:lnTo>
                          <a:pt x="195823" y="1565071"/>
                        </a:lnTo>
                        <a:lnTo>
                          <a:pt x="193508" y="130157"/>
                        </a:lnTo>
                        <a:close/>
                      </a:path>
                    </a:pathLst>
                  </a:custGeom>
                  <a:solidFill>
                    <a:srgbClr val="BCBCAD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66" name="구름 165"/>
                  <p:cNvSpPr/>
                  <p:nvPr/>
                </p:nvSpPr>
                <p:spPr>
                  <a:xfrm>
                    <a:off x="3523663" y="-1127864"/>
                    <a:ext cx="243722" cy="239866"/>
                  </a:xfrm>
                  <a:prstGeom prst="cloud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67" name="구름 166"/>
                  <p:cNvSpPr/>
                  <p:nvPr/>
                </p:nvSpPr>
                <p:spPr>
                  <a:xfrm>
                    <a:off x="3645525" y="-767819"/>
                    <a:ext cx="152326" cy="119933"/>
                  </a:xfrm>
                  <a:prstGeom prst="cloud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151" name="그룹 150"/>
              <p:cNvGrpSpPr/>
              <p:nvPr/>
            </p:nvGrpSpPr>
            <p:grpSpPr>
              <a:xfrm>
                <a:off x="4813883" y="3337350"/>
                <a:ext cx="473056" cy="669809"/>
                <a:chOff x="2666511" y="2519258"/>
                <a:chExt cx="888517" cy="1279702"/>
              </a:xfrm>
            </p:grpSpPr>
            <p:sp>
              <p:nvSpPr>
                <p:cNvPr id="152" name="타원 151"/>
                <p:cNvSpPr/>
                <p:nvPr/>
              </p:nvSpPr>
              <p:spPr>
                <a:xfrm>
                  <a:off x="2666511" y="2519258"/>
                  <a:ext cx="888517" cy="684692"/>
                </a:xfrm>
                <a:prstGeom prst="ellips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000" smtClean="0">
                      <a:solidFill>
                        <a:schemeClr val="tx1"/>
                      </a:solidFill>
                    </a:rPr>
                    <a:t>개인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직선 연결선 152"/>
                <p:cNvCxnSpPr>
                  <a:stCxn id="152" idx="4"/>
                </p:cNvCxnSpPr>
                <p:nvPr/>
              </p:nvCxnSpPr>
              <p:spPr>
                <a:xfrm>
                  <a:off x="3110770" y="3203950"/>
                  <a:ext cx="70851" cy="295302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/>
                <p:cNvCxnSpPr/>
                <p:nvPr/>
              </p:nvCxnSpPr>
              <p:spPr>
                <a:xfrm rot="16200000" flipH="1">
                  <a:off x="3133916" y="3546160"/>
                  <a:ext cx="299705" cy="205895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2928489" y="3546629"/>
                  <a:ext cx="299705" cy="204957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182400" y="3297600"/>
                  <a:ext cx="255600" cy="151200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 flipV="1">
                  <a:off x="2923868" y="3306550"/>
                  <a:ext cx="256953" cy="128469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5" name="직사각형 144"/>
            <p:cNvSpPr/>
            <p:nvPr/>
          </p:nvSpPr>
          <p:spPr>
            <a:xfrm>
              <a:off x="4959391" y="4040182"/>
              <a:ext cx="1262226" cy="296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실물경제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&gt;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2514227" y="5053919"/>
              <a:ext cx="2966430" cy="860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국가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&gt; #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금리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47" name="직선 화살표 연결선 146"/>
            <p:cNvCxnSpPr/>
            <p:nvPr/>
          </p:nvCxnSpPr>
          <p:spPr>
            <a:xfrm>
              <a:off x="3346593" y="2198123"/>
              <a:ext cx="1279629" cy="31802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/>
            <p:cNvCxnSpPr/>
            <p:nvPr/>
          </p:nvCxnSpPr>
          <p:spPr>
            <a:xfrm flipV="1">
              <a:off x="3305899" y="3022481"/>
              <a:ext cx="1246498" cy="35533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/>
          <p:cNvGrpSpPr/>
          <p:nvPr/>
        </p:nvGrpSpPr>
        <p:grpSpPr>
          <a:xfrm>
            <a:off x="9016731" y="159077"/>
            <a:ext cx="2559827" cy="2095993"/>
            <a:chOff x="512065" y="329185"/>
            <a:chExt cx="6821424" cy="5585400"/>
          </a:xfrm>
        </p:grpSpPr>
        <p:sp>
          <p:nvSpPr>
            <p:cNvPr id="190" name="타원 189"/>
            <p:cNvSpPr/>
            <p:nvPr/>
          </p:nvSpPr>
          <p:spPr>
            <a:xfrm>
              <a:off x="512065" y="329185"/>
              <a:ext cx="6821424" cy="5212079"/>
            </a:xfrm>
            <a:prstGeom prst="ellipse">
              <a:avLst/>
            </a:prstGeom>
            <a:solidFill>
              <a:srgbClr val="FF7C80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900" b="1">
                <a:solidFill>
                  <a:schemeClr val="tx1"/>
                </a:solidFill>
              </a:endParaRPr>
            </a:p>
          </p:txBody>
        </p:sp>
        <p:sp>
          <p:nvSpPr>
            <p:cNvPr id="191" name="타원 190"/>
            <p:cNvSpPr/>
            <p:nvPr/>
          </p:nvSpPr>
          <p:spPr>
            <a:xfrm>
              <a:off x="1059089" y="842349"/>
              <a:ext cx="2851884" cy="3703319"/>
            </a:xfrm>
            <a:prstGeom prst="ellipse">
              <a:avLst/>
            </a:prstGeom>
            <a:solidFill>
              <a:srgbClr val="FFFF99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900" b="1">
                <a:solidFill>
                  <a:schemeClr val="tx1"/>
                </a:solidFill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>
              <a:off x="1704360" y="1618380"/>
              <a:ext cx="1514804" cy="1264211"/>
              <a:chOff x="1521157" y="2171283"/>
              <a:chExt cx="1514804" cy="1264211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1521157" y="2171283"/>
                <a:ext cx="1514804" cy="813646"/>
                <a:chOff x="5613503" y="2190501"/>
                <a:chExt cx="1514804" cy="813646"/>
              </a:xfrm>
            </p:grpSpPr>
            <p:sp>
              <p:nvSpPr>
                <p:cNvPr id="233" name="정육면체 232"/>
                <p:cNvSpPr/>
                <p:nvPr/>
              </p:nvSpPr>
              <p:spPr>
                <a:xfrm>
                  <a:off x="5696744" y="2190501"/>
                  <a:ext cx="1431563" cy="777895"/>
                </a:xfrm>
                <a:prstGeom prst="cube">
                  <a:avLst>
                    <a:gd name="adj" fmla="val 10156"/>
                  </a:avLst>
                </a:prstGeom>
                <a:solidFill>
                  <a:srgbClr val="ACD2B8"/>
                </a:solidFill>
                <a:ln algn="ctr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234" name="그룹 233"/>
                <p:cNvGrpSpPr/>
                <p:nvPr/>
              </p:nvGrpSpPr>
              <p:grpSpPr>
                <a:xfrm>
                  <a:off x="5613503" y="2478347"/>
                  <a:ext cx="671941" cy="525800"/>
                  <a:chOff x="5149911" y="1340075"/>
                  <a:chExt cx="646241" cy="1314164"/>
                </a:xfrm>
                <a:solidFill>
                  <a:srgbClr val="B0EDD6"/>
                </a:solidFill>
              </p:grpSpPr>
              <p:sp>
                <p:nvSpPr>
                  <p:cNvPr id="239" name="정육면체 238"/>
                  <p:cNvSpPr/>
                  <p:nvPr/>
                </p:nvSpPr>
                <p:spPr>
                  <a:xfrm>
                    <a:off x="5149911" y="1340075"/>
                    <a:ext cx="646241" cy="1314164"/>
                  </a:xfrm>
                  <a:prstGeom prst="cube">
                    <a:avLst>
                      <a:gd name="adj" fmla="val 10156"/>
                    </a:avLst>
                  </a:prstGeom>
                  <a:grpFill/>
                  <a:ln algn="ctr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5182778" y="1510422"/>
                    <a:ext cx="444643" cy="458677"/>
                  </a:xfrm>
                  <a:prstGeom prst="rect">
                    <a:avLst/>
                  </a:prstGeom>
                  <a:grpFill/>
                </p:spPr>
                <p:txBody>
                  <a:bodyPr vert="horz" wrap="square" lIns="91440" tIns="45720" rIns="91440" bIns="45720" anchor="t">
                    <a:noAutofit/>
                  </a:bodyPr>
                  <a:lstStyle/>
                  <a:p>
                    <a:pPr algn="dist">
                      <a:defRPr lang="ko-KR" altLang="en-US"/>
                    </a:pPr>
                    <a:r>
                      <a:rPr lang="ko-KR" altLang="en-US" sz="500" b="1"/>
                      <a:t>상업은행</a:t>
                    </a:r>
                  </a:p>
                </p:txBody>
              </p:sp>
            </p:grpSp>
            <p:grpSp>
              <p:nvGrpSpPr>
                <p:cNvPr id="235" name="그룹 234"/>
                <p:cNvGrpSpPr/>
                <p:nvPr/>
              </p:nvGrpSpPr>
              <p:grpSpPr>
                <a:xfrm>
                  <a:off x="6247883" y="2478347"/>
                  <a:ext cx="726937" cy="525800"/>
                  <a:chOff x="6876288" y="2114835"/>
                  <a:chExt cx="781682" cy="1314164"/>
                </a:xfrm>
                <a:solidFill>
                  <a:srgbClr val="C8F1C8"/>
                </a:solidFill>
              </p:grpSpPr>
              <p:sp>
                <p:nvSpPr>
                  <p:cNvPr id="237" name="정육면체 236"/>
                  <p:cNvSpPr/>
                  <p:nvPr/>
                </p:nvSpPr>
                <p:spPr>
                  <a:xfrm>
                    <a:off x="6876288" y="2114835"/>
                    <a:ext cx="781682" cy="1314164"/>
                  </a:xfrm>
                  <a:prstGeom prst="cube">
                    <a:avLst>
                      <a:gd name="adj" fmla="val 10156"/>
                    </a:avLst>
                  </a:prstGeom>
                  <a:grpFill/>
                  <a:ln algn="ctr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983634" y="2276826"/>
                    <a:ext cx="554057" cy="264159"/>
                  </a:xfrm>
                  <a:prstGeom prst="rect">
                    <a:avLst/>
                  </a:prstGeom>
                  <a:grpFill/>
                </p:spPr>
                <p:txBody>
                  <a:bodyPr vert="horz" wrap="square" lIns="91440" tIns="45720" rIns="91440" bIns="45720">
                    <a:noAutofit/>
                  </a:bodyPr>
                  <a:lstStyle/>
                  <a:p>
                    <a:pPr algn="dist">
                      <a:defRPr lang="ko-KR" altLang="en-US"/>
                    </a:pPr>
                    <a:r>
                      <a:rPr lang="ko-KR" altLang="en-US" sz="500" b="1"/>
                      <a:t>투자은행</a:t>
                    </a:r>
                  </a:p>
                </p:txBody>
              </p:sp>
            </p:grpSp>
            <p:sp>
              <p:nvSpPr>
                <p:cNvPr id="236" name="TextBox 235"/>
                <p:cNvSpPr txBox="1"/>
                <p:nvPr/>
              </p:nvSpPr>
              <p:spPr>
                <a:xfrm>
                  <a:off x="6035344" y="2306328"/>
                  <a:ext cx="629518" cy="107869"/>
                </a:xfrm>
                <a:prstGeom prst="rect">
                  <a:avLst/>
                </a:prstGeom>
                <a:solidFill>
                  <a:srgbClr val="ACD2B8"/>
                </a:solidFill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algn="dist">
                    <a:defRPr lang="ko-KR" altLang="en-US"/>
                  </a:pPr>
                  <a:r>
                    <a:rPr lang="ko-KR" altLang="en-US" sz="500" b="1"/>
                    <a:t>중앙은행</a:t>
                  </a:r>
                </a:p>
              </p:txBody>
            </p:sp>
          </p:grpSp>
          <p:sp>
            <p:nvSpPr>
              <p:cNvPr id="232" name="직사각형 231"/>
              <p:cNvSpPr/>
              <p:nvPr/>
            </p:nvSpPr>
            <p:spPr>
              <a:xfrm>
                <a:off x="1758936" y="3058331"/>
                <a:ext cx="861905" cy="3771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smtClean="0">
                    <a:solidFill>
                      <a:schemeClr val="tx1"/>
                    </a:solidFill>
                  </a:rPr>
                  <a:t>금융기관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그룹 192"/>
            <p:cNvGrpSpPr/>
            <p:nvPr/>
          </p:nvGrpSpPr>
          <p:grpSpPr>
            <a:xfrm>
              <a:off x="1907627" y="3209657"/>
              <a:ext cx="1028599" cy="879949"/>
              <a:chOff x="1724424" y="3762560"/>
              <a:chExt cx="1028599" cy="879949"/>
            </a:xfrm>
          </p:grpSpPr>
          <p:sp>
            <p:nvSpPr>
              <p:cNvPr id="220" name="직사각형 219"/>
              <p:cNvSpPr/>
              <p:nvPr/>
            </p:nvSpPr>
            <p:spPr>
              <a:xfrm>
                <a:off x="1912181" y="4378895"/>
                <a:ext cx="602419" cy="2636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smtClean="0">
                    <a:solidFill>
                      <a:schemeClr val="tx1"/>
                    </a:solidFill>
                  </a:rPr>
                  <a:t>정부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그룹 220"/>
              <p:cNvGrpSpPr/>
              <p:nvPr/>
            </p:nvGrpSpPr>
            <p:grpSpPr>
              <a:xfrm>
                <a:off x="1724424" y="3762560"/>
                <a:ext cx="1028599" cy="479610"/>
                <a:chOff x="6640750" y="3003708"/>
                <a:chExt cx="1028599" cy="479610"/>
              </a:xfrm>
            </p:grpSpPr>
            <p:sp>
              <p:nvSpPr>
                <p:cNvPr id="222" name="자유형 221"/>
                <p:cNvSpPr/>
                <p:nvPr/>
              </p:nvSpPr>
              <p:spPr>
                <a:xfrm>
                  <a:off x="6640750" y="3127209"/>
                  <a:ext cx="230181" cy="53729"/>
                </a:xfrm>
                <a:custGeom>
                  <a:avLst/>
                  <a:gdLst>
                    <a:gd name="connsiteX0" fmla="*/ 8676 w 591570"/>
                    <a:gd name="connsiteY0" fmla="*/ 214680 h 214876"/>
                    <a:gd name="connsiteX1" fmla="*/ 252754 w 591570"/>
                    <a:gd name="connsiteY1" fmla="*/ 12273 h 214876"/>
                    <a:gd name="connsiteX2" fmla="*/ 586129 w 591570"/>
                    <a:gd name="connsiteY2" fmla="*/ 367 h 214876"/>
                    <a:gd name="connsiteX3" fmla="*/ 419442 w 591570"/>
                    <a:gd name="connsiteY3" fmla="*/ 208726 h 214876"/>
                    <a:gd name="connsiteX4" fmla="*/ 8676 w 591570"/>
                    <a:gd name="connsiteY4" fmla="*/ 214680 h 21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1570" h="214876">
                      <a:moveTo>
                        <a:pt x="8676" y="214680"/>
                      </a:moveTo>
                      <a:lnTo>
                        <a:pt x="252754" y="12273"/>
                      </a:lnTo>
                      <a:lnTo>
                        <a:pt x="586129" y="367"/>
                      </a:lnTo>
                      <a:lnTo>
                        <a:pt x="419442" y="208726"/>
                      </a:lnTo>
                      <a:lnTo>
                        <a:pt x="8676" y="214680"/>
                      </a:ln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23" name="타원 222"/>
                <p:cNvSpPr/>
                <p:nvPr/>
              </p:nvSpPr>
              <p:spPr>
                <a:xfrm>
                  <a:off x="6795234" y="3030079"/>
                  <a:ext cx="672452" cy="307795"/>
                </a:xfrm>
                <a:prstGeom prst="ellipse">
                  <a:avLst/>
                </a:prstGeom>
                <a:solidFill>
                  <a:srgbClr val="55C0F4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24" name="원호 223"/>
                <p:cNvSpPr/>
                <p:nvPr/>
              </p:nvSpPr>
              <p:spPr>
                <a:xfrm>
                  <a:off x="6981581" y="3030079"/>
                  <a:ext cx="336893" cy="255558"/>
                </a:xfrm>
                <a:prstGeom prst="arc">
                  <a:avLst>
                    <a:gd name="adj1" fmla="val 16200000"/>
                    <a:gd name="adj2" fmla="val 924417"/>
                  </a:avLst>
                </a:prstGeom>
                <a:ln w="190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25" name="원호 224"/>
                <p:cNvSpPr/>
                <p:nvPr/>
              </p:nvSpPr>
              <p:spPr>
                <a:xfrm>
                  <a:off x="6981581" y="3030079"/>
                  <a:ext cx="336893" cy="255558"/>
                </a:xfrm>
                <a:prstGeom prst="arc">
                  <a:avLst>
                    <a:gd name="adj1" fmla="val 8489661"/>
                    <a:gd name="adj2" fmla="val 15905193"/>
                  </a:avLst>
                </a:prstGeom>
                <a:ln w="190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26" name="원호 225"/>
                <p:cNvSpPr/>
                <p:nvPr/>
              </p:nvSpPr>
              <p:spPr>
                <a:xfrm>
                  <a:off x="7124566" y="3030079"/>
                  <a:ext cx="25462" cy="307795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190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27" name="자유형 226"/>
                <p:cNvSpPr/>
                <p:nvPr/>
              </p:nvSpPr>
              <p:spPr>
                <a:xfrm>
                  <a:off x="7027138" y="3003708"/>
                  <a:ext cx="510029" cy="194630"/>
                </a:xfrm>
                <a:custGeom>
                  <a:avLst/>
                  <a:gdLst>
                    <a:gd name="connsiteX0" fmla="*/ 40396 w 1310786"/>
                    <a:gd name="connsiteY0" fmla="*/ 117911 h 778378"/>
                    <a:gd name="connsiteX1" fmla="*/ 421396 w 1310786"/>
                    <a:gd name="connsiteY1" fmla="*/ 1495 h 778378"/>
                    <a:gd name="connsiteX2" fmla="*/ 760063 w 1310786"/>
                    <a:gd name="connsiteY2" fmla="*/ 54411 h 778378"/>
                    <a:gd name="connsiteX3" fmla="*/ 1045812 w 1310786"/>
                    <a:gd name="connsiteY3" fmla="*/ 181411 h 778378"/>
                    <a:gd name="connsiteX4" fmla="*/ 1225729 w 1310786"/>
                    <a:gd name="connsiteY4" fmla="*/ 435411 h 778378"/>
                    <a:gd name="connsiteX5" fmla="*/ 1310396 w 1310786"/>
                    <a:gd name="connsiteY5" fmla="*/ 625911 h 778378"/>
                    <a:gd name="connsiteX6" fmla="*/ 1209376 w 1310786"/>
                    <a:gd name="connsiteY6" fmla="*/ 705616 h 778378"/>
                    <a:gd name="connsiteX7" fmla="*/ 1140915 w 1310786"/>
                    <a:gd name="connsiteY7" fmla="*/ 771101 h 778378"/>
                    <a:gd name="connsiteX8" fmla="*/ 1143892 w 1310786"/>
                    <a:gd name="connsiteY8" fmla="*/ 705617 h 778378"/>
                    <a:gd name="connsiteX9" fmla="*/ 1140915 w 1310786"/>
                    <a:gd name="connsiteY9" fmla="*/ 678827 h 778378"/>
                    <a:gd name="connsiteX10" fmla="*/ 1155798 w 1310786"/>
                    <a:gd name="connsiteY10" fmla="*/ 690733 h 778378"/>
                    <a:gd name="connsiteX11" fmla="*/ 1108173 w 1310786"/>
                    <a:gd name="connsiteY11" fmla="*/ 547858 h 778378"/>
                    <a:gd name="connsiteX12" fmla="*/ 1003992 w 1310786"/>
                    <a:gd name="connsiteY12" fmla="*/ 384148 h 778378"/>
                    <a:gd name="connsiteX13" fmla="*/ 849212 w 1310786"/>
                    <a:gd name="connsiteY13" fmla="*/ 253178 h 778378"/>
                    <a:gd name="connsiteX14" fmla="*/ 667642 w 1310786"/>
                    <a:gd name="connsiteY14" fmla="*/ 163881 h 778378"/>
                    <a:gd name="connsiteX15" fmla="*/ 614063 w 1310786"/>
                    <a:gd name="connsiteY15" fmla="*/ 143046 h 778378"/>
                    <a:gd name="connsiteX16" fmla="*/ 509883 w 1310786"/>
                    <a:gd name="connsiteY16" fmla="*/ 119234 h 778378"/>
                    <a:gd name="connsiteX17" fmla="*/ 456306 w 1310786"/>
                    <a:gd name="connsiteY17" fmla="*/ 109708 h 778378"/>
                    <a:gd name="connsiteX18" fmla="*/ 328313 w 1310786"/>
                    <a:gd name="connsiteY18" fmla="*/ 92443 h 778378"/>
                    <a:gd name="connsiteX19" fmla="*/ 310454 w 1310786"/>
                    <a:gd name="connsiteY19" fmla="*/ 101373 h 778378"/>
                    <a:gd name="connsiteX20" fmla="*/ 164602 w 1310786"/>
                    <a:gd name="connsiteY20" fmla="*/ 104350 h 778378"/>
                    <a:gd name="connsiteX21" fmla="*/ 40396 w 1310786"/>
                    <a:gd name="connsiteY21" fmla="*/ 117911 h 77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10786" h="778378">
                      <a:moveTo>
                        <a:pt x="40396" y="117911"/>
                      </a:moveTo>
                      <a:cubicBezTo>
                        <a:pt x="103896" y="98508"/>
                        <a:pt x="301451" y="12078"/>
                        <a:pt x="421396" y="1495"/>
                      </a:cubicBezTo>
                      <a:cubicBezTo>
                        <a:pt x="541340" y="-9088"/>
                        <a:pt x="655993" y="24425"/>
                        <a:pt x="760063" y="54411"/>
                      </a:cubicBezTo>
                      <a:cubicBezTo>
                        <a:pt x="864132" y="84397"/>
                        <a:pt x="968201" y="117910"/>
                        <a:pt x="1045812" y="181411"/>
                      </a:cubicBezTo>
                      <a:cubicBezTo>
                        <a:pt x="1123423" y="244910"/>
                        <a:pt x="1181632" y="361327"/>
                        <a:pt x="1225729" y="435411"/>
                      </a:cubicBezTo>
                      <a:cubicBezTo>
                        <a:pt x="1269827" y="509494"/>
                        <a:pt x="1313122" y="580876"/>
                        <a:pt x="1310396" y="625911"/>
                      </a:cubicBezTo>
                      <a:cubicBezTo>
                        <a:pt x="1307671" y="670945"/>
                        <a:pt x="1260444" y="745910"/>
                        <a:pt x="1209376" y="705616"/>
                      </a:cubicBezTo>
                      <a:cubicBezTo>
                        <a:pt x="1185564" y="708593"/>
                        <a:pt x="1151829" y="771101"/>
                        <a:pt x="1140915" y="771101"/>
                      </a:cubicBezTo>
                      <a:cubicBezTo>
                        <a:pt x="1130001" y="771101"/>
                        <a:pt x="1143892" y="720996"/>
                        <a:pt x="1143892" y="705617"/>
                      </a:cubicBezTo>
                      <a:cubicBezTo>
                        <a:pt x="1143892" y="690238"/>
                        <a:pt x="1138931" y="681308"/>
                        <a:pt x="1140915" y="678827"/>
                      </a:cubicBezTo>
                      <a:cubicBezTo>
                        <a:pt x="1142900" y="676347"/>
                        <a:pt x="1167704" y="878256"/>
                        <a:pt x="1155798" y="690733"/>
                      </a:cubicBezTo>
                      <a:cubicBezTo>
                        <a:pt x="1121567" y="637155"/>
                        <a:pt x="1133474" y="598955"/>
                        <a:pt x="1108173" y="547858"/>
                      </a:cubicBezTo>
                      <a:cubicBezTo>
                        <a:pt x="1082872" y="496761"/>
                        <a:pt x="1047152" y="433261"/>
                        <a:pt x="1003992" y="384148"/>
                      </a:cubicBezTo>
                      <a:cubicBezTo>
                        <a:pt x="960832" y="335035"/>
                        <a:pt x="905270" y="289889"/>
                        <a:pt x="849212" y="253178"/>
                      </a:cubicBezTo>
                      <a:cubicBezTo>
                        <a:pt x="793154" y="216467"/>
                        <a:pt x="706833" y="182236"/>
                        <a:pt x="667642" y="163881"/>
                      </a:cubicBezTo>
                      <a:cubicBezTo>
                        <a:pt x="628450" y="145526"/>
                        <a:pt x="640356" y="150487"/>
                        <a:pt x="614063" y="143046"/>
                      </a:cubicBezTo>
                      <a:cubicBezTo>
                        <a:pt x="587770" y="135605"/>
                        <a:pt x="536176" y="124790"/>
                        <a:pt x="509883" y="119234"/>
                      </a:cubicBezTo>
                      <a:cubicBezTo>
                        <a:pt x="483590" y="113678"/>
                        <a:pt x="486567" y="114173"/>
                        <a:pt x="456306" y="109708"/>
                      </a:cubicBezTo>
                      <a:cubicBezTo>
                        <a:pt x="426044" y="105242"/>
                        <a:pt x="352622" y="93832"/>
                        <a:pt x="328313" y="92443"/>
                      </a:cubicBezTo>
                      <a:cubicBezTo>
                        <a:pt x="304005" y="91054"/>
                        <a:pt x="337739" y="99389"/>
                        <a:pt x="310454" y="101373"/>
                      </a:cubicBezTo>
                      <a:cubicBezTo>
                        <a:pt x="283169" y="103358"/>
                        <a:pt x="209612" y="101594"/>
                        <a:pt x="164602" y="104350"/>
                      </a:cubicBezTo>
                      <a:cubicBezTo>
                        <a:pt x="119593" y="107106"/>
                        <a:pt x="88021" y="112619"/>
                        <a:pt x="40396" y="117911"/>
                      </a:cubicBez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6641352" y="3183977"/>
                  <a:ext cx="966428" cy="297942"/>
                </a:xfrm>
                <a:prstGeom prst="rect">
                  <a:avLst/>
                </a:prstGeom>
                <a:solidFill>
                  <a:srgbClr val="D7F1F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600" b="1">
                      <a:solidFill>
                        <a:schemeClr val="tx1"/>
                      </a:solidFill>
                    </a:rPr>
                    <a:t>정부</a:t>
                  </a:r>
                </a:p>
              </p:txBody>
            </p:sp>
            <p:sp>
              <p:nvSpPr>
                <p:cNvPr id="229" name="자유형 228"/>
                <p:cNvSpPr/>
                <p:nvPr/>
              </p:nvSpPr>
              <p:spPr>
                <a:xfrm>
                  <a:off x="7475229" y="3143127"/>
                  <a:ext cx="194120" cy="38986"/>
                </a:xfrm>
                <a:custGeom>
                  <a:avLst/>
                  <a:gdLst>
                    <a:gd name="connsiteX0" fmla="*/ -1487 w 498892"/>
                    <a:gd name="connsiteY0" fmla="*/ 155888 h 155914"/>
                    <a:gd name="connsiteX1" fmla="*/ 163035 w 498892"/>
                    <a:gd name="connsiteY1" fmla="*/ 25 h 155914"/>
                    <a:gd name="connsiteX2" fmla="*/ 492080 w 498892"/>
                    <a:gd name="connsiteY2" fmla="*/ 4354 h 155914"/>
                    <a:gd name="connsiteX3" fmla="*/ 336217 w 498892"/>
                    <a:gd name="connsiteY3" fmla="*/ 155888 h 155914"/>
                    <a:gd name="connsiteX4" fmla="*/ -1487 w 498892"/>
                    <a:gd name="connsiteY4" fmla="*/ 155888 h 15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892" h="155914">
                      <a:moveTo>
                        <a:pt x="-1487" y="155888"/>
                      </a:moveTo>
                      <a:lnTo>
                        <a:pt x="163035" y="25"/>
                      </a:lnTo>
                      <a:lnTo>
                        <a:pt x="492080" y="4354"/>
                      </a:lnTo>
                      <a:lnTo>
                        <a:pt x="336217" y="155888"/>
                      </a:lnTo>
                      <a:lnTo>
                        <a:pt x="-1487" y="155888"/>
                      </a:ln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30" name="자유형 229"/>
                <p:cNvSpPr/>
                <p:nvPr/>
              </p:nvSpPr>
              <p:spPr>
                <a:xfrm>
                  <a:off x="7610046" y="3144813"/>
                  <a:ext cx="57920" cy="338505"/>
                </a:xfrm>
                <a:custGeom>
                  <a:avLst/>
                  <a:gdLst>
                    <a:gd name="connsiteX0" fmla="*/ 142893 w 148856"/>
                    <a:gd name="connsiteY0" fmla="*/ 7353 h 1353773"/>
                    <a:gd name="connsiteX1" fmla="*/ 148846 w 148856"/>
                    <a:gd name="connsiteY1" fmla="*/ 1203931 h 1353773"/>
                    <a:gd name="connsiteX2" fmla="*/ 11924 w 148856"/>
                    <a:gd name="connsiteY2" fmla="*/ 1346805 h 1353773"/>
                    <a:gd name="connsiteX3" fmla="*/ 18 w 148856"/>
                    <a:gd name="connsiteY3" fmla="*/ 162134 h 1353773"/>
                    <a:gd name="connsiteX4" fmla="*/ 142893 w 148856"/>
                    <a:gd name="connsiteY4" fmla="*/ 7353 h 1353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856" h="1353773">
                      <a:moveTo>
                        <a:pt x="142893" y="7353"/>
                      </a:moveTo>
                      <a:lnTo>
                        <a:pt x="148846" y="1203931"/>
                      </a:lnTo>
                      <a:lnTo>
                        <a:pt x="11924" y="1346805"/>
                      </a:lnTo>
                      <a:lnTo>
                        <a:pt x="18" y="162134"/>
                      </a:lnTo>
                      <a:lnTo>
                        <a:pt x="142893" y="7353"/>
                      </a:lnTo>
                      <a:close/>
                    </a:path>
                  </a:pathLst>
                </a:custGeom>
                <a:solidFill>
                  <a:srgbClr val="BFDEE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</p:grpSp>
        </p:grpSp>
        <p:sp>
          <p:nvSpPr>
            <p:cNvPr id="194" name="직사각형 193"/>
            <p:cNvSpPr/>
            <p:nvPr/>
          </p:nvSpPr>
          <p:spPr>
            <a:xfrm>
              <a:off x="1767224" y="4321337"/>
              <a:ext cx="1262226" cy="296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금융경제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&gt;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5" name="타원 194"/>
            <p:cNvSpPr/>
            <p:nvPr/>
          </p:nvSpPr>
          <p:spPr>
            <a:xfrm>
              <a:off x="4194135" y="1177442"/>
              <a:ext cx="2756648" cy="3033132"/>
            </a:xfrm>
            <a:prstGeom prst="ellipse">
              <a:avLst/>
            </a:prstGeom>
            <a:solidFill>
              <a:srgbClr val="99F892"/>
            </a:solidFill>
            <a:ln w="5715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900" b="1">
                <a:solidFill>
                  <a:schemeClr val="tx1"/>
                </a:solidFill>
              </a:endParaRPr>
            </a:p>
          </p:txBody>
        </p:sp>
        <p:grpSp>
          <p:nvGrpSpPr>
            <p:cNvPr id="196" name="그룹 195"/>
            <p:cNvGrpSpPr/>
            <p:nvPr/>
          </p:nvGrpSpPr>
          <p:grpSpPr>
            <a:xfrm>
              <a:off x="4713862" y="1652875"/>
              <a:ext cx="1894341" cy="1521206"/>
              <a:chOff x="4813883" y="3084149"/>
              <a:chExt cx="1894341" cy="1521206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5224736" y="4116977"/>
                <a:ext cx="1107362" cy="4883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smtClean="0">
                    <a:solidFill>
                      <a:schemeClr val="tx1"/>
                    </a:solidFill>
                  </a:rPr>
                  <a:t>시장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개인 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#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기업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2" name="그룹 201"/>
              <p:cNvGrpSpPr/>
              <p:nvPr/>
            </p:nvGrpSpPr>
            <p:grpSpPr>
              <a:xfrm>
                <a:off x="5699730" y="3084149"/>
                <a:ext cx="1008494" cy="864775"/>
                <a:chOff x="3286912" y="1812037"/>
                <a:chExt cx="1518333" cy="1301957"/>
              </a:xfrm>
            </p:grpSpPr>
            <p:sp>
              <p:nvSpPr>
                <p:cNvPr id="210" name="정육면체 209"/>
                <p:cNvSpPr/>
                <p:nvPr/>
              </p:nvSpPr>
              <p:spPr>
                <a:xfrm rot="16200000">
                  <a:off x="3753189" y="2059680"/>
                  <a:ext cx="1299700" cy="804413"/>
                </a:xfrm>
                <a:prstGeom prst="cube">
                  <a:avLst>
                    <a:gd name="adj" fmla="val 25000"/>
                  </a:avLst>
                </a:prstGeom>
                <a:solidFill>
                  <a:srgbClr val="E7E7A5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dist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4396860" y="2078689"/>
                  <a:ext cx="309841" cy="24622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t">
                  <a:spAutoFit/>
                </a:bodyPr>
                <a:lstStyle/>
                <a:p>
                  <a:pPr algn="dist">
                    <a:defRPr lang="ko-KR" altLang="en-US"/>
                  </a:pPr>
                  <a:r>
                    <a:rPr lang="ko-KR" altLang="en-US" sz="500" b="1"/>
                    <a:t>기업</a:t>
                  </a:r>
                </a:p>
              </p:txBody>
            </p:sp>
            <p:grpSp>
              <p:nvGrpSpPr>
                <p:cNvPr id="212" name="그룹 211"/>
                <p:cNvGrpSpPr/>
                <p:nvPr/>
              </p:nvGrpSpPr>
              <p:grpSpPr>
                <a:xfrm>
                  <a:off x="3286912" y="2190502"/>
                  <a:ext cx="880939" cy="923492"/>
                  <a:chOff x="3437806" y="-1127864"/>
                  <a:chExt cx="1462299" cy="2287115"/>
                </a:xfrm>
              </p:grpSpPr>
              <p:sp>
                <p:nvSpPr>
                  <p:cNvPr id="213" name="자유형 212"/>
                  <p:cNvSpPr/>
                  <p:nvPr/>
                </p:nvSpPr>
                <p:spPr>
                  <a:xfrm>
                    <a:off x="3850896" y="-433054"/>
                    <a:ext cx="201573" cy="647690"/>
                  </a:xfrm>
                  <a:custGeom>
                    <a:avLst/>
                    <a:gdLst>
                      <a:gd name="connsiteX0" fmla="*/ 186913 w 201574"/>
                      <a:gd name="connsiteY0" fmla="*/ 115449 h 647691"/>
                      <a:gd name="connsiteX1" fmla="*/ 113 w 201574"/>
                      <a:gd name="connsiteY1" fmla="*/ 3703 h 647691"/>
                      <a:gd name="connsiteX2" fmla="*/ 5404 w 201574"/>
                      <a:gd name="connsiteY2" fmla="*/ 400578 h 647691"/>
                      <a:gd name="connsiteX3" fmla="*/ 201196 w 201574"/>
                      <a:gd name="connsiteY3" fmla="*/ 638703 h 647691"/>
                      <a:gd name="connsiteX4" fmla="*/ 186913 w 201574"/>
                      <a:gd name="connsiteY4" fmla="*/ 115449 h 6476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574" h="647691">
                        <a:moveTo>
                          <a:pt x="186913" y="115449"/>
                        </a:moveTo>
                        <a:lnTo>
                          <a:pt x="113" y="3703"/>
                        </a:lnTo>
                        <a:lnTo>
                          <a:pt x="5404" y="400578"/>
                        </a:lnTo>
                        <a:lnTo>
                          <a:pt x="201196" y="638703"/>
                        </a:lnTo>
                        <a:lnTo>
                          <a:pt x="186913" y="115449"/>
                        </a:lnTo>
                        <a:close/>
                      </a:path>
                    </a:pathLst>
                  </a:custGeom>
                  <a:solidFill>
                    <a:srgbClr val="BCBCAD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14" name="원통 213"/>
                  <p:cNvSpPr/>
                  <p:nvPr/>
                </p:nvSpPr>
                <p:spPr>
                  <a:xfrm>
                    <a:off x="3603943" y="-568965"/>
                    <a:ext cx="360045" cy="648081"/>
                  </a:xfrm>
                  <a:prstGeom prst="can">
                    <a:avLst>
                      <a:gd name="adj" fmla="val 25000"/>
                    </a:avLst>
                  </a:prstGeom>
                  <a:solidFill>
                    <a:srgbClr val="D9D9D9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15" name="자유형 214"/>
                  <p:cNvSpPr/>
                  <p:nvPr/>
                </p:nvSpPr>
                <p:spPr>
                  <a:xfrm>
                    <a:off x="3635809" y="-358431"/>
                    <a:ext cx="1264296" cy="1517682"/>
                  </a:xfrm>
                  <a:custGeom>
                    <a:avLst/>
                    <a:gdLst>
                      <a:gd name="connsiteX0" fmla="*/ 28 w 1264297"/>
                      <a:gd name="connsiteY0" fmla="*/ 1517648 h 1517682"/>
                      <a:gd name="connsiteX1" fmla="*/ 1238279 w 1264297"/>
                      <a:gd name="connsiteY1" fmla="*/ 1508989 h 1517682"/>
                      <a:gd name="connsiteX2" fmla="*/ 1264256 w 1264297"/>
                      <a:gd name="connsiteY2" fmla="*/ 582467 h 1517682"/>
                      <a:gd name="connsiteX3" fmla="*/ 883256 w 1264297"/>
                      <a:gd name="connsiteY3" fmla="*/ 10966 h 1517682"/>
                      <a:gd name="connsiteX4" fmla="*/ 883256 w 1264297"/>
                      <a:gd name="connsiteY4" fmla="*/ 565148 h 1517682"/>
                      <a:gd name="connsiteX5" fmla="*/ 398346 w 1264297"/>
                      <a:gd name="connsiteY5" fmla="*/ 36944 h 1517682"/>
                      <a:gd name="connsiteX6" fmla="*/ 415665 w 1264297"/>
                      <a:gd name="connsiteY6" fmla="*/ 556489 h 1517682"/>
                      <a:gd name="connsiteX7" fmla="*/ 8688 w 1264297"/>
                      <a:gd name="connsiteY7" fmla="*/ 71580 h 1517682"/>
                      <a:gd name="connsiteX8" fmla="*/ 28 w 1264297"/>
                      <a:gd name="connsiteY8" fmla="*/ 1517648 h 1517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64297" h="1517682">
                        <a:moveTo>
                          <a:pt x="28" y="1517648"/>
                        </a:moveTo>
                        <a:lnTo>
                          <a:pt x="1238279" y="1508989"/>
                        </a:lnTo>
                        <a:lnTo>
                          <a:pt x="1264256" y="582467"/>
                        </a:lnTo>
                        <a:lnTo>
                          <a:pt x="883256" y="10966"/>
                        </a:lnTo>
                        <a:lnTo>
                          <a:pt x="883256" y="565148"/>
                        </a:lnTo>
                        <a:lnTo>
                          <a:pt x="398346" y="36944"/>
                        </a:lnTo>
                        <a:lnTo>
                          <a:pt x="415665" y="556489"/>
                        </a:lnTo>
                        <a:lnTo>
                          <a:pt x="8688" y="71580"/>
                        </a:lnTo>
                        <a:lnTo>
                          <a:pt x="28" y="151764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 sz="500" b="1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 lang="ko-KR" altLang="en-US"/>
                    </a:pPr>
                    <a:r>
                      <a:rPr lang="ko-KR" altLang="en-US" sz="500" b="1">
                        <a:solidFill>
                          <a:schemeClr val="tx1"/>
                        </a:solidFill>
                      </a:rPr>
                      <a:t>공장</a:t>
                    </a:r>
                  </a:p>
                </p:txBody>
              </p:sp>
              <p:sp>
                <p:nvSpPr>
                  <p:cNvPr id="216" name="자유형 215"/>
                  <p:cNvSpPr/>
                  <p:nvPr/>
                </p:nvSpPr>
                <p:spPr>
                  <a:xfrm>
                    <a:off x="4312602" y="-455403"/>
                    <a:ext cx="212656" cy="662004"/>
                  </a:xfrm>
                  <a:custGeom>
                    <a:avLst/>
                    <a:gdLst>
                      <a:gd name="connsiteX0" fmla="*/ 200762 w 211922"/>
                      <a:gd name="connsiteY0" fmla="*/ 109510 h 661606"/>
                      <a:gd name="connsiteX1" fmla="*/ 6 w 211922"/>
                      <a:gd name="connsiteY1" fmla="*/ 3141 h 661606"/>
                      <a:gd name="connsiteX2" fmla="*/ 373 w 211922"/>
                      <a:gd name="connsiteY2" fmla="*/ 426818 h 661606"/>
                      <a:gd name="connsiteX3" fmla="*/ 211673 w 211922"/>
                      <a:gd name="connsiteY3" fmla="*/ 654016 h 661606"/>
                      <a:gd name="connsiteX4" fmla="*/ 200762 w 211922"/>
                      <a:gd name="connsiteY4" fmla="*/ 109510 h 661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922" h="661606">
                        <a:moveTo>
                          <a:pt x="200762" y="109510"/>
                        </a:moveTo>
                        <a:lnTo>
                          <a:pt x="6" y="3141"/>
                        </a:lnTo>
                        <a:lnTo>
                          <a:pt x="373" y="426818"/>
                        </a:lnTo>
                        <a:lnTo>
                          <a:pt x="211673" y="654016"/>
                        </a:lnTo>
                        <a:lnTo>
                          <a:pt x="200762" y="109510"/>
                        </a:lnTo>
                        <a:close/>
                      </a:path>
                    </a:pathLst>
                  </a:custGeom>
                  <a:solidFill>
                    <a:srgbClr val="BCBCAD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17" name="자유형 216"/>
                  <p:cNvSpPr/>
                  <p:nvPr/>
                </p:nvSpPr>
                <p:spPr>
                  <a:xfrm>
                    <a:off x="3437806" y="-416147"/>
                    <a:ext cx="196647" cy="1570220"/>
                  </a:xfrm>
                  <a:custGeom>
                    <a:avLst/>
                    <a:gdLst>
                      <a:gd name="connsiteX0" fmla="*/ 193508 w 195837"/>
                      <a:gd name="connsiteY0" fmla="*/ 130157 h 1568591"/>
                      <a:gd name="connsiteX1" fmla="*/ 32 w 195837"/>
                      <a:gd name="connsiteY1" fmla="*/ 4029 h 1568591"/>
                      <a:gd name="connsiteX2" fmla="*/ 5323 w 195837"/>
                      <a:gd name="connsiteY2" fmla="*/ 1453946 h 1568591"/>
                      <a:gd name="connsiteX3" fmla="*/ 195823 w 195837"/>
                      <a:gd name="connsiteY3" fmla="*/ 1565071 h 1568591"/>
                      <a:gd name="connsiteX4" fmla="*/ 193508 w 195837"/>
                      <a:gd name="connsiteY4" fmla="*/ 130157 h 1568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837" h="1568591">
                        <a:moveTo>
                          <a:pt x="193508" y="130157"/>
                        </a:moveTo>
                        <a:lnTo>
                          <a:pt x="32" y="4029"/>
                        </a:lnTo>
                        <a:lnTo>
                          <a:pt x="5323" y="1453946"/>
                        </a:lnTo>
                        <a:lnTo>
                          <a:pt x="195823" y="1565071"/>
                        </a:lnTo>
                        <a:lnTo>
                          <a:pt x="193508" y="130157"/>
                        </a:lnTo>
                        <a:close/>
                      </a:path>
                    </a:pathLst>
                  </a:custGeom>
                  <a:solidFill>
                    <a:srgbClr val="BCBCAD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18" name="구름 217"/>
                  <p:cNvSpPr/>
                  <p:nvPr/>
                </p:nvSpPr>
                <p:spPr>
                  <a:xfrm>
                    <a:off x="3523663" y="-1127864"/>
                    <a:ext cx="243722" cy="239866"/>
                  </a:xfrm>
                  <a:prstGeom prst="cloud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19" name="구름 218"/>
                  <p:cNvSpPr/>
                  <p:nvPr/>
                </p:nvSpPr>
                <p:spPr>
                  <a:xfrm>
                    <a:off x="3645525" y="-767819"/>
                    <a:ext cx="152326" cy="119933"/>
                  </a:xfrm>
                  <a:prstGeom prst="cloud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algn="dist">
                      <a:defRPr lang="ko-KR" altLang="en-US"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203" name="그룹 202"/>
              <p:cNvGrpSpPr/>
              <p:nvPr/>
            </p:nvGrpSpPr>
            <p:grpSpPr>
              <a:xfrm>
                <a:off x="4813883" y="3337350"/>
                <a:ext cx="473056" cy="669809"/>
                <a:chOff x="2666511" y="2519258"/>
                <a:chExt cx="888517" cy="1279702"/>
              </a:xfrm>
            </p:grpSpPr>
            <p:sp>
              <p:nvSpPr>
                <p:cNvPr id="204" name="타원 203"/>
                <p:cNvSpPr/>
                <p:nvPr/>
              </p:nvSpPr>
              <p:spPr>
                <a:xfrm>
                  <a:off x="2666511" y="2519258"/>
                  <a:ext cx="888517" cy="684692"/>
                </a:xfrm>
                <a:prstGeom prst="ellips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000" smtClean="0">
                      <a:solidFill>
                        <a:schemeClr val="tx1"/>
                      </a:solidFill>
                    </a:rPr>
                    <a:t>개인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5" name="직선 연결선 204"/>
                <p:cNvCxnSpPr>
                  <a:stCxn id="204" idx="4"/>
                </p:cNvCxnSpPr>
                <p:nvPr/>
              </p:nvCxnSpPr>
              <p:spPr>
                <a:xfrm>
                  <a:off x="3110770" y="3203950"/>
                  <a:ext cx="70851" cy="295302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/>
                <p:cNvCxnSpPr/>
                <p:nvPr/>
              </p:nvCxnSpPr>
              <p:spPr>
                <a:xfrm rot="16200000" flipH="1">
                  <a:off x="3133916" y="3546160"/>
                  <a:ext cx="299705" cy="205895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/>
                <p:cNvCxnSpPr/>
                <p:nvPr/>
              </p:nvCxnSpPr>
              <p:spPr>
                <a:xfrm rot="5400000">
                  <a:off x="2928489" y="3546629"/>
                  <a:ext cx="299705" cy="204957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>
                <a:xfrm>
                  <a:off x="3182400" y="3297600"/>
                  <a:ext cx="255600" cy="151200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>
                <a:xfrm flipV="1">
                  <a:off x="2923868" y="3306550"/>
                  <a:ext cx="256953" cy="128469"/>
                </a:xfrm>
                <a:prstGeom prst="line">
                  <a:avLst/>
                </a:prstGeom>
                <a:solidFill>
                  <a:schemeClr val="bg1"/>
                </a:solidFill>
                <a:ln w="5715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7" name="직사각형 196"/>
            <p:cNvSpPr/>
            <p:nvPr/>
          </p:nvSpPr>
          <p:spPr>
            <a:xfrm>
              <a:off x="4959391" y="4040182"/>
              <a:ext cx="1262226" cy="296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실물경제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&gt;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2514227" y="5053919"/>
              <a:ext cx="2966430" cy="860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국가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&gt; #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금리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99" name="직선 화살표 연결선 198"/>
            <p:cNvCxnSpPr/>
            <p:nvPr/>
          </p:nvCxnSpPr>
          <p:spPr>
            <a:xfrm>
              <a:off x="3346593" y="2198123"/>
              <a:ext cx="1279629" cy="31802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/>
            <p:nvPr/>
          </p:nvCxnSpPr>
          <p:spPr>
            <a:xfrm flipV="1">
              <a:off x="3305899" y="3022481"/>
              <a:ext cx="1246498" cy="35533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직선 화살표 연결선 242"/>
          <p:cNvCxnSpPr/>
          <p:nvPr/>
        </p:nvCxnSpPr>
        <p:spPr>
          <a:xfrm flipH="1" flipV="1">
            <a:off x="5226984" y="4504252"/>
            <a:ext cx="1297362" cy="745476"/>
          </a:xfrm>
          <a:prstGeom prst="straightConnector1">
            <a:avLst/>
          </a:prstGeom>
          <a:ln w="76200">
            <a:solidFill>
              <a:srgbClr val="33CC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/>
          <p:cNvSpPr/>
          <p:nvPr/>
        </p:nvSpPr>
        <p:spPr>
          <a:xfrm>
            <a:off x="5576684" y="4782312"/>
            <a:ext cx="597961" cy="301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환율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45" name="직선 화살표 연결선 244"/>
          <p:cNvCxnSpPr/>
          <p:nvPr/>
        </p:nvCxnSpPr>
        <p:spPr>
          <a:xfrm flipH="1" flipV="1">
            <a:off x="6454521" y="3153861"/>
            <a:ext cx="2351774" cy="362153"/>
          </a:xfrm>
          <a:prstGeom prst="straightConnector1">
            <a:avLst/>
          </a:prstGeom>
          <a:ln w="76200">
            <a:solidFill>
              <a:srgbClr val="33CC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/>
          <p:cNvSpPr/>
          <p:nvPr/>
        </p:nvSpPr>
        <p:spPr>
          <a:xfrm>
            <a:off x="7082247" y="3196462"/>
            <a:ext cx="1147133" cy="399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환율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057" t="31115" r="38652" b="28487"/>
          <a:stretch/>
        </p:blipFill>
        <p:spPr>
          <a:xfrm>
            <a:off x="190118" y="690752"/>
            <a:ext cx="11949477" cy="550888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554480" y="1490472"/>
            <a:ext cx="347472" cy="1792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395728" y="1490472"/>
            <a:ext cx="347472" cy="1792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사각형 설명선 8"/>
          <p:cNvSpPr/>
          <p:nvPr/>
        </p:nvSpPr>
        <p:spPr>
          <a:xfrm>
            <a:off x="722376" y="3986784"/>
            <a:ext cx="2112264" cy="1179576"/>
          </a:xfrm>
          <a:prstGeom prst="wedgeRoundRectCallout">
            <a:avLst>
              <a:gd name="adj1" fmla="val -5249"/>
              <a:gd name="adj2" fmla="val -14757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대안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CHY</a:t>
            </a:r>
            <a:r>
              <a:rPr lang="ko-KR" altLang="en-US" sz="1300" smtClean="0">
                <a:solidFill>
                  <a:schemeClr val="tx1"/>
                </a:solidFill>
              </a:rPr>
              <a:t>가 </a:t>
            </a:r>
            <a:r>
              <a:rPr lang="en-US" altLang="ko-KR" sz="1300" smtClean="0">
                <a:solidFill>
                  <a:schemeClr val="tx1"/>
                </a:solidFill>
              </a:rPr>
              <a:t>CNH </a:t>
            </a:r>
          </a:p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쫓아 올라가기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139145" y="3986784"/>
            <a:ext cx="2112264" cy="1179576"/>
          </a:xfrm>
          <a:prstGeom prst="wedgeRoundRectCallout">
            <a:avLst>
              <a:gd name="adj1" fmla="val -63258"/>
              <a:gd name="adj2" fmla="val -1359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대안</a:t>
            </a:r>
            <a:r>
              <a:rPr lang="en-US" altLang="ko-KR" smtClean="0">
                <a:solidFill>
                  <a:schemeClr val="tx1"/>
                </a:solidFill>
              </a:rPr>
              <a:t>2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CHY</a:t>
            </a:r>
            <a:r>
              <a:rPr lang="ko-KR" altLang="en-US" sz="1300">
                <a:solidFill>
                  <a:schemeClr val="tx1"/>
                </a:solidFill>
              </a:rPr>
              <a:t>로</a:t>
            </a:r>
            <a:r>
              <a:rPr lang="ko-KR" altLang="en-US" sz="1300" smtClean="0">
                <a:solidFill>
                  <a:schemeClr val="tx1"/>
                </a:solidFill>
              </a:rPr>
              <a:t> </a:t>
            </a:r>
            <a:r>
              <a:rPr lang="en-US" altLang="ko-KR" sz="1300" smtClean="0">
                <a:solidFill>
                  <a:schemeClr val="tx1"/>
                </a:solidFill>
              </a:rPr>
              <a:t>CNH</a:t>
            </a:r>
          </a:p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찍어누르기 </a:t>
            </a:r>
            <a:endParaRPr lang="en-US" altLang="ko-KR" sz="13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#</a:t>
            </a:r>
            <a:r>
              <a:rPr lang="ko-KR" altLang="en-US" sz="1300" smtClean="0">
                <a:solidFill>
                  <a:schemeClr val="tx1"/>
                </a:solidFill>
              </a:rPr>
              <a:t>헤지펀드 </a:t>
            </a:r>
            <a:r>
              <a:rPr lang="en-US" altLang="ko-KR" sz="1300" smtClean="0">
                <a:solidFill>
                  <a:schemeClr val="tx1"/>
                </a:solidFill>
              </a:rPr>
              <a:t>#</a:t>
            </a:r>
            <a:r>
              <a:rPr lang="ko-KR" altLang="en-US" sz="1300" smtClean="0">
                <a:solidFill>
                  <a:schemeClr val="tx1"/>
                </a:solidFill>
              </a:rPr>
              <a:t>소로스</a:t>
            </a:r>
            <a:r>
              <a:rPr lang="en-US" altLang="ko-KR" sz="130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3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70120" y="923544"/>
            <a:ext cx="3358896" cy="33588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99816" y="2602992"/>
            <a:ext cx="3358896" cy="33588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40424" y="2602992"/>
            <a:ext cx="3358896" cy="33588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49468" y="858012"/>
            <a:ext cx="1600200" cy="603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외환위기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82340" y="5274564"/>
            <a:ext cx="1600200" cy="603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재정위기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2416" y="5274564"/>
            <a:ext cx="1600200" cy="603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금융위기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92268" y="3005957"/>
            <a:ext cx="757884" cy="416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70626" y="4497687"/>
            <a:ext cx="757884" cy="416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빚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11601" y="3449804"/>
            <a:ext cx="675933" cy="64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경제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92128" y="4310235"/>
            <a:ext cx="1214862" cy="416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금융기관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46659" y="1864481"/>
            <a:ext cx="1405818" cy="416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외환보유고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249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901952" y="1425188"/>
            <a:ext cx="9756648" cy="4472692"/>
          </a:xfrm>
          <a:custGeom>
            <a:avLst/>
            <a:gdLst>
              <a:gd name="connsiteX0" fmla="*/ 0 w 9756648"/>
              <a:gd name="connsiteY0" fmla="*/ 1884940 h 4472692"/>
              <a:gd name="connsiteX1" fmla="*/ 2962656 w 9756648"/>
              <a:gd name="connsiteY1" fmla="*/ 1272292 h 4472692"/>
              <a:gd name="connsiteX2" fmla="*/ 5065776 w 9756648"/>
              <a:gd name="connsiteY2" fmla="*/ 3183388 h 4472692"/>
              <a:gd name="connsiteX3" fmla="*/ 7808976 w 9756648"/>
              <a:gd name="connsiteY3" fmla="*/ 10420 h 4472692"/>
              <a:gd name="connsiteX4" fmla="*/ 9756648 w 9756648"/>
              <a:gd name="connsiteY4" fmla="*/ 4472692 h 447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6648" h="4472692">
                <a:moveTo>
                  <a:pt x="0" y="1884940"/>
                </a:moveTo>
                <a:cubicBezTo>
                  <a:pt x="1059180" y="1470412"/>
                  <a:pt x="2118360" y="1055884"/>
                  <a:pt x="2962656" y="1272292"/>
                </a:cubicBezTo>
                <a:cubicBezTo>
                  <a:pt x="3806952" y="1488700"/>
                  <a:pt x="4258056" y="3393700"/>
                  <a:pt x="5065776" y="3183388"/>
                </a:cubicBezTo>
                <a:cubicBezTo>
                  <a:pt x="5873496" y="2973076"/>
                  <a:pt x="7027164" y="-204464"/>
                  <a:pt x="7808976" y="10420"/>
                </a:cubicBezTo>
                <a:cubicBezTo>
                  <a:pt x="8590788" y="225304"/>
                  <a:pt x="9173718" y="2348998"/>
                  <a:pt x="9756648" y="44726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965960" y="1423060"/>
            <a:ext cx="9613392" cy="4383642"/>
          </a:xfrm>
          <a:custGeom>
            <a:avLst/>
            <a:gdLst>
              <a:gd name="connsiteX0" fmla="*/ 0 w 9613392"/>
              <a:gd name="connsiteY0" fmla="*/ 1978508 h 4383642"/>
              <a:gd name="connsiteX1" fmla="*/ 2029968 w 9613392"/>
              <a:gd name="connsiteY1" fmla="*/ 2618588 h 4383642"/>
              <a:gd name="connsiteX2" fmla="*/ 3127248 w 9613392"/>
              <a:gd name="connsiteY2" fmla="*/ 1768196 h 4383642"/>
              <a:gd name="connsiteX3" fmla="*/ 4471416 w 9613392"/>
              <a:gd name="connsiteY3" fmla="*/ 1384148 h 4383642"/>
              <a:gd name="connsiteX4" fmla="*/ 6254496 w 9613392"/>
              <a:gd name="connsiteY4" fmla="*/ 3158084 h 4383642"/>
              <a:gd name="connsiteX5" fmla="*/ 7324344 w 9613392"/>
              <a:gd name="connsiteY5" fmla="*/ 76556 h 4383642"/>
              <a:gd name="connsiteX6" fmla="*/ 8641080 w 9613392"/>
              <a:gd name="connsiteY6" fmla="*/ 4383380 h 4383642"/>
              <a:gd name="connsiteX7" fmla="*/ 9546336 w 9613392"/>
              <a:gd name="connsiteY7" fmla="*/ 305156 h 4383642"/>
              <a:gd name="connsiteX8" fmla="*/ 9546336 w 9613392"/>
              <a:gd name="connsiteY8" fmla="*/ 296012 h 4383642"/>
              <a:gd name="connsiteX9" fmla="*/ 9582912 w 9613392"/>
              <a:gd name="connsiteY9" fmla="*/ 296012 h 43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13392" h="4383642">
                <a:moveTo>
                  <a:pt x="0" y="1978508"/>
                </a:moveTo>
                <a:cubicBezTo>
                  <a:pt x="754380" y="2316074"/>
                  <a:pt x="1508760" y="2653640"/>
                  <a:pt x="2029968" y="2618588"/>
                </a:cubicBezTo>
                <a:cubicBezTo>
                  <a:pt x="2551176" y="2583536"/>
                  <a:pt x="2720340" y="1973936"/>
                  <a:pt x="3127248" y="1768196"/>
                </a:cubicBezTo>
                <a:cubicBezTo>
                  <a:pt x="3534156" y="1562456"/>
                  <a:pt x="3950208" y="1152500"/>
                  <a:pt x="4471416" y="1384148"/>
                </a:cubicBezTo>
                <a:cubicBezTo>
                  <a:pt x="4992624" y="1615796"/>
                  <a:pt x="5779008" y="3376016"/>
                  <a:pt x="6254496" y="3158084"/>
                </a:cubicBezTo>
                <a:cubicBezTo>
                  <a:pt x="6729984" y="2940152"/>
                  <a:pt x="6926580" y="-127660"/>
                  <a:pt x="7324344" y="76556"/>
                </a:cubicBezTo>
                <a:cubicBezTo>
                  <a:pt x="7722108" y="280772"/>
                  <a:pt x="8270748" y="4345280"/>
                  <a:pt x="8641080" y="4383380"/>
                </a:cubicBezTo>
                <a:cubicBezTo>
                  <a:pt x="9011412" y="4421480"/>
                  <a:pt x="9546336" y="305156"/>
                  <a:pt x="9546336" y="305156"/>
                </a:cubicBezTo>
                <a:cubicBezTo>
                  <a:pt x="9697212" y="-376072"/>
                  <a:pt x="9546336" y="296012"/>
                  <a:pt x="9546336" y="296012"/>
                </a:cubicBezTo>
                <a:cubicBezTo>
                  <a:pt x="9552432" y="294488"/>
                  <a:pt x="9567672" y="295250"/>
                  <a:pt x="9582912" y="2960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937572" y="1325880"/>
            <a:ext cx="9245540" cy="4418069"/>
          </a:xfrm>
          <a:custGeom>
            <a:avLst/>
            <a:gdLst>
              <a:gd name="connsiteX0" fmla="*/ 64964 w 9245540"/>
              <a:gd name="connsiteY0" fmla="*/ 2048256 h 4418069"/>
              <a:gd name="connsiteX1" fmla="*/ 266132 w 9245540"/>
              <a:gd name="connsiteY1" fmla="*/ 1975104 h 4418069"/>
              <a:gd name="connsiteX2" fmla="*/ 2195516 w 9245540"/>
              <a:gd name="connsiteY2" fmla="*/ 1783080 h 4418069"/>
              <a:gd name="connsiteX3" fmla="*/ 3539684 w 9245540"/>
              <a:gd name="connsiteY3" fmla="*/ 2551176 h 4418069"/>
              <a:gd name="connsiteX4" fmla="*/ 4957004 w 9245540"/>
              <a:gd name="connsiteY4" fmla="*/ 521208 h 4418069"/>
              <a:gd name="connsiteX5" fmla="*/ 6639500 w 9245540"/>
              <a:gd name="connsiteY5" fmla="*/ 4416552 h 4418069"/>
              <a:gd name="connsiteX6" fmla="*/ 9245540 w 9245540"/>
              <a:gd name="connsiteY6" fmla="*/ 0 h 441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45540" h="4418069">
                <a:moveTo>
                  <a:pt x="64964" y="2048256"/>
                </a:moveTo>
                <a:cubicBezTo>
                  <a:pt x="-11998" y="2033778"/>
                  <a:pt x="-88960" y="2019300"/>
                  <a:pt x="266132" y="1975104"/>
                </a:cubicBezTo>
                <a:cubicBezTo>
                  <a:pt x="621224" y="1930908"/>
                  <a:pt x="1649924" y="1687068"/>
                  <a:pt x="2195516" y="1783080"/>
                </a:cubicBezTo>
                <a:cubicBezTo>
                  <a:pt x="2741108" y="1879092"/>
                  <a:pt x="3079436" y="2761488"/>
                  <a:pt x="3539684" y="2551176"/>
                </a:cubicBezTo>
                <a:cubicBezTo>
                  <a:pt x="3999932" y="2340864"/>
                  <a:pt x="4440368" y="210312"/>
                  <a:pt x="4957004" y="521208"/>
                </a:cubicBezTo>
                <a:cubicBezTo>
                  <a:pt x="5473640" y="832104"/>
                  <a:pt x="5924744" y="4503420"/>
                  <a:pt x="6639500" y="4416552"/>
                </a:cubicBezTo>
                <a:cubicBezTo>
                  <a:pt x="7354256" y="4329684"/>
                  <a:pt x="8696900" y="330708"/>
                  <a:pt x="92455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0"/>
          </p:cNvCxnSpPr>
          <p:nvPr/>
        </p:nvCxnSpPr>
        <p:spPr>
          <a:xfrm flipV="1">
            <a:off x="2002536" y="1423060"/>
            <a:ext cx="9299448" cy="1951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0"/>
          </p:cNvCxnSpPr>
          <p:nvPr/>
        </p:nvCxnSpPr>
        <p:spPr>
          <a:xfrm>
            <a:off x="2002536" y="3374136"/>
            <a:ext cx="9640824" cy="1962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35000" y="1423060"/>
            <a:ext cx="3695252" cy="3453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중앙은행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기준금리 조절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(=</a:t>
            </a:r>
            <a:r>
              <a:rPr lang="ko-KR" altLang="en-US" smtClean="0">
                <a:solidFill>
                  <a:schemeClr val="tx1"/>
                </a:solidFill>
              </a:rPr>
              <a:t>초단기금리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9248" y="531645"/>
            <a:ext cx="2587184" cy="5101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단기금리 휙휙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#1</a:t>
            </a:r>
            <a:r>
              <a:rPr lang="ko-KR" altLang="en-US" smtClean="0">
                <a:solidFill>
                  <a:schemeClr val="tx1"/>
                </a:solidFill>
              </a:rPr>
              <a:t>년 국채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62672" y="202460"/>
            <a:ext cx="4329684" cy="6271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장기금리 출렁출렁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#10</a:t>
            </a:r>
            <a:r>
              <a:rPr lang="ko-KR" altLang="en-US" smtClean="0">
                <a:solidFill>
                  <a:schemeClr val="tx1"/>
                </a:solidFill>
              </a:rPr>
              <a:t>년짜리 국채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753344" y="2011680"/>
            <a:ext cx="0" cy="2864408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587244" y="2934338"/>
            <a:ext cx="28956" cy="75204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646314" y="3405655"/>
            <a:ext cx="913044" cy="31520"/>
          </a:xfrm>
          <a:prstGeom prst="line">
            <a:avLst/>
          </a:prstGeom>
          <a:solidFill>
            <a:schemeClr val="bg1"/>
          </a:solidFill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1048921" y="2590137"/>
            <a:ext cx="1036290" cy="1344094"/>
            <a:chOff x="1048921" y="2590137"/>
            <a:chExt cx="1036290" cy="1344094"/>
          </a:xfrm>
        </p:grpSpPr>
        <p:sp>
          <p:nvSpPr>
            <p:cNvPr id="20" name="타원 19"/>
            <p:cNvSpPr/>
            <p:nvPr/>
          </p:nvSpPr>
          <p:spPr>
            <a:xfrm>
              <a:off x="1048921" y="2590137"/>
              <a:ext cx="1036290" cy="62732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smtClean="0">
                  <a:solidFill>
                    <a:schemeClr val="tx1"/>
                  </a:solidFill>
                </a:rPr>
                <a:t>중앙은행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629842" y="3219020"/>
              <a:ext cx="74157" cy="395861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6200000" flipH="1">
              <a:off x="1653185" y="3652648"/>
              <a:ext cx="275335" cy="160929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5400000">
              <a:off x="1581122" y="3716466"/>
              <a:ext cx="275335" cy="160196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1509552" y="3418410"/>
              <a:ext cx="200836" cy="118023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 flipV="1">
            <a:off x="1710388" y="3180825"/>
            <a:ext cx="812848" cy="242511"/>
          </a:xfrm>
          <a:prstGeom prst="line">
            <a:avLst/>
          </a:prstGeom>
          <a:solidFill>
            <a:schemeClr val="bg1"/>
          </a:solidFill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689518" y="3016116"/>
            <a:ext cx="869840" cy="398979"/>
          </a:xfrm>
          <a:prstGeom prst="line">
            <a:avLst/>
          </a:prstGeom>
          <a:solidFill>
            <a:schemeClr val="bg1"/>
          </a:solidFill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659450" y="3447457"/>
            <a:ext cx="863786" cy="151558"/>
          </a:xfrm>
          <a:prstGeom prst="line">
            <a:avLst/>
          </a:prstGeom>
          <a:solidFill>
            <a:schemeClr val="bg1"/>
          </a:solidFill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7266432" y="5241251"/>
            <a:ext cx="1204726" cy="1508385"/>
            <a:chOff x="6601912" y="5241251"/>
            <a:chExt cx="1869246" cy="2340401"/>
          </a:xfrm>
        </p:grpSpPr>
        <p:cxnSp>
          <p:nvCxnSpPr>
            <p:cNvPr id="61" name="직선 연결선 60"/>
            <p:cNvCxnSpPr/>
            <p:nvPr/>
          </p:nvCxnSpPr>
          <p:spPr>
            <a:xfrm flipV="1">
              <a:off x="7558114" y="6056769"/>
              <a:ext cx="913044" cy="31520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6960721" y="5241251"/>
              <a:ext cx="1036290" cy="62732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smtClean="0">
                  <a:solidFill>
                    <a:schemeClr val="tx1"/>
                  </a:solidFill>
                </a:rPr>
                <a:t>중앙은행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541642" y="5870134"/>
              <a:ext cx="74157" cy="395861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 flipH="1">
              <a:off x="7564985" y="6303762"/>
              <a:ext cx="275335" cy="160929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>
              <a:off x="7492922" y="6367580"/>
              <a:ext cx="275335" cy="160196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7421352" y="6069524"/>
              <a:ext cx="200836" cy="118023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7622188" y="5831939"/>
              <a:ext cx="812848" cy="242511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V="1">
              <a:off x="7601318" y="5667230"/>
              <a:ext cx="869840" cy="398979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71250" y="6098571"/>
              <a:ext cx="863786" cy="151558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형 설명선 70"/>
            <p:cNvSpPr/>
            <p:nvPr/>
          </p:nvSpPr>
          <p:spPr>
            <a:xfrm>
              <a:off x="6601912" y="5937260"/>
              <a:ext cx="928854" cy="1644392"/>
            </a:xfrm>
            <a:prstGeom prst="wedgeEllipseCallout">
              <a:avLst>
                <a:gd name="adj1" fmla="val 54481"/>
                <a:gd name="adj2" fmla="val -52133"/>
              </a:avLst>
            </a:prstGeom>
            <a:solidFill>
              <a:srgbClr val="99F8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tx1"/>
                  </a:solidFill>
                </a:rPr>
                <a:t>$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8363524" y="5061779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1058479">
            <a:off x="8506778" y="5267376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 rot="1058479">
            <a:off x="8821191" y="5203479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 rot="20030790">
            <a:off x="8821190" y="5672285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 rot="1058479">
            <a:off x="9039462" y="5267377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 rot="1058479">
            <a:off x="9353875" y="5203480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 rot="20030790">
            <a:off x="9353874" y="5672286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 rot="20588779">
            <a:off x="8594921" y="5493702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 rot="20588779">
            <a:off x="8909334" y="5429805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 rot="17961090">
            <a:off x="8909333" y="5898611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20588779">
            <a:off x="9182695" y="5052567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20588779">
            <a:off x="9497108" y="4988670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 rot="1960673">
            <a:off x="9497107" y="5457476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 rot="20588779">
            <a:off x="8267382" y="5674564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 rot="20588779">
            <a:off x="9013192" y="5635107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 rot="17961090">
            <a:off x="8581794" y="6079473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 rot="20588779">
            <a:off x="8407034" y="4812247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 rot="1521282">
            <a:off x="8721447" y="4748350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66232">
            <a:off x="8721446" y="5217156"/>
            <a:ext cx="655078" cy="349910"/>
          </a:xfrm>
          <a:prstGeom prst="rect">
            <a:avLst/>
          </a:prstGeom>
          <a:solidFill>
            <a:srgbClr val="99F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mtClean="0">
                <a:solidFill>
                  <a:schemeClr val="tx1"/>
                </a:solidFill>
              </a:rPr>
              <a:t>$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61317" y="6152852"/>
            <a:ext cx="1214344" cy="597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양적완화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579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929370" y="3392317"/>
            <a:ext cx="2215793" cy="6319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72745" y="3221314"/>
            <a:ext cx="1922527" cy="423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370569" y="2750359"/>
            <a:ext cx="584851" cy="794543"/>
            <a:chOff x="2666514" y="2519258"/>
            <a:chExt cx="1027831" cy="1279702"/>
          </a:xfrm>
        </p:grpSpPr>
        <p:sp>
          <p:nvSpPr>
            <p:cNvPr id="7" name="타원 6"/>
            <p:cNvSpPr/>
            <p:nvPr/>
          </p:nvSpPr>
          <p:spPr>
            <a:xfrm>
              <a:off x="2666514" y="2519258"/>
              <a:ext cx="1027831" cy="682855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800" smtClean="0">
                  <a:solidFill>
                    <a:schemeClr val="tx1"/>
                  </a:solidFill>
                </a:rPr>
                <a:t>개인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>
              <a:stCxn id="7" idx="4"/>
            </p:cNvCxnSpPr>
            <p:nvPr/>
          </p:nvCxnSpPr>
          <p:spPr>
            <a:xfrm rot="16200000" flipH="1">
              <a:off x="3032450" y="3350085"/>
              <a:ext cx="297138" cy="1193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 flipH="1">
              <a:off x="3133916" y="3546160"/>
              <a:ext cx="299705" cy="205895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>
              <a:off x="2928489" y="3546629"/>
              <a:ext cx="299705" cy="204957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82400" y="3297600"/>
              <a:ext cx="255600" cy="151200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2923868" y="3306550"/>
              <a:ext cx="256953" cy="128469"/>
            </a:xfrm>
            <a:prstGeom prst="lin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3112594" y="2596136"/>
            <a:ext cx="552628" cy="1002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기업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36306" y="3689198"/>
            <a:ext cx="981767" cy="279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시장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303027" y="1082036"/>
            <a:ext cx="1252183" cy="973844"/>
            <a:chOff x="6697980" y="2404872"/>
            <a:chExt cx="2176272" cy="1692526"/>
          </a:xfrm>
        </p:grpSpPr>
        <p:sp>
          <p:nvSpPr>
            <p:cNvPr id="19" name="타원 18"/>
            <p:cNvSpPr/>
            <p:nvPr/>
          </p:nvSpPr>
          <p:spPr>
            <a:xfrm>
              <a:off x="7040880" y="2404872"/>
              <a:ext cx="1490472" cy="14904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97980" y="2842649"/>
              <a:ext cx="2176272" cy="125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정부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578139" y="1067230"/>
            <a:ext cx="971158" cy="1079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금융기관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90912" y="236278"/>
            <a:ext cx="4618028" cy="4618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536306" y="4367224"/>
            <a:ext cx="981767" cy="279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나라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577320" y="793673"/>
            <a:ext cx="2759092" cy="3503238"/>
            <a:chOff x="4973697" y="386837"/>
            <a:chExt cx="4859838" cy="6170570"/>
          </a:xfrm>
        </p:grpSpPr>
        <p:grpSp>
          <p:nvGrpSpPr>
            <p:cNvPr id="29" name="그룹 28"/>
            <p:cNvGrpSpPr/>
            <p:nvPr/>
          </p:nvGrpSpPr>
          <p:grpSpPr>
            <a:xfrm>
              <a:off x="7976525" y="386837"/>
              <a:ext cx="1677299" cy="1677299"/>
              <a:chOff x="1539269" y="965317"/>
              <a:chExt cx="3798707" cy="379870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475264" y="3728481"/>
                <a:ext cx="2080414" cy="5933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609879" y="3567926"/>
                <a:ext cx="1805065" cy="3979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2889505" y="3125745"/>
                <a:ext cx="549118" cy="745998"/>
                <a:chOff x="2666511" y="2519258"/>
                <a:chExt cx="1027831" cy="1279702"/>
              </a:xfrm>
            </p:grpSpPr>
            <p:sp>
              <p:nvSpPr>
                <p:cNvPr id="40" name="타원 39"/>
                <p:cNvSpPr/>
                <p:nvPr/>
              </p:nvSpPr>
              <p:spPr>
                <a:xfrm>
                  <a:off x="2666511" y="2519258"/>
                  <a:ext cx="1027831" cy="682855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직선 연결선 40"/>
                <p:cNvCxnSpPr>
                  <a:stCxn id="40" idx="4"/>
                </p:cNvCxnSpPr>
                <p:nvPr/>
              </p:nvCxnSpPr>
              <p:spPr>
                <a:xfrm rot="16200000" flipH="1">
                  <a:off x="3032450" y="3350085"/>
                  <a:ext cx="297138" cy="1193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 rot="16200000" flipH="1">
                  <a:off x="3133916" y="3546160"/>
                  <a:ext cx="299705" cy="205895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 rot="5400000">
                  <a:off x="2928489" y="3546629"/>
                  <a:ext cx="299705" cy="204957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3182400" y="3297600"/>
                  <a:ext cx="255600" cy="151200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 flipV="1">
                  <a:off x="2923868" y="3306550"/>
                  <a:ext cx="256953" cy="128469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직사각형 32"/>
              <p:cNvSpPr/>
              <p:nvPr/>
            </p:nvSpPr>
            <p:spPr>
              <a:xfrm>
                <a:off x="3586196" y="2980945"/>
                <a:ext cx="518864" cy="94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045117" y="4007224"/>
                <a:ext cx="921784" cy="2625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3687948" y="1661022"/>
                <a:ext cx="1030023" cy="801067"/>
                <a:chOff x="6697980" y="2404872"/>
                <a:chExt cx="2176272" cy="1692526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7040880" y="2404872"/>
                  <a:ext cx="1490472" cy="149047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6697980" y="2842649"/>
                  <a:ext cx="2176272" cy="1254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6" name="직사각형 35"/>
              <p:cNvSpPr/>
              <p:nvPr/>
            </p:nvSpPr>
            <p:spPr>
              <a:xfrm>
                <a:off x="2269086" y="1648843"/>
                <a:ext cx="798857" cy="88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539269" y="965317"/>
                <a:ext cx="3798707" cy="37987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8156236" y="2753318"/>
              <a:ext cx="1677299" cy="1677299"/>
              <a:chOff x="1539269" y="965317"/>
              <a:chExt cx="3798707" cy="3798707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2475264" y="3728481"/>
                <a:ext cx="2080414" cy="5933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609879" y="3567926"/>
                <a:ext cx="1805065" cy="3979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889505" y="3125745"/>
                <a:ext cx="549118" cy="745998"/>
                <a:chOff x="2666511" y="2519258"/>
                <a:chExt cx="1027831" cy="1279702"/>
              </a:xfrm>
            </p:grpSpPr>
            <p:sp>
              <p:nvSpPr>
                <p:cNvPr id="57" name="타원 56"/>
                <p:cNvSpPr/>
                <p:nvPr/>
              </p:nvSpPr>
              <p:spPr>
                <a:xfrm>
                  <a:off x="2666511" y="2519258"/>
                  <a:ext cx="1027831" cy="682855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직선 연결선 57"/>
                <p:cNvCxnSpPr>
                  <a:stCxn id="57" idx="4"/>
                </p:cNvCxnSpPr>
                <p:nvPr/>
              </p:nvCxnSpPr>
              <p:spPr>
                <a:xfrm rot="16200000" flipH="1">
                  <a:off x="3032450" y="3350085"/>
                  <a:ext cx="297138" cy="1193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rot="16200000" flipH="1">
                  <a:off x="3133916" y="3546160"/>
                  <a:ext cx="299705" cy="205895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 rot="5400000">
                  <a:off x="2928489" y="3546629"/>
                  <a:ext cx="299705" cy="204957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/>
                <p:nvPr/>
              </p:nvCxnSpPr>
              <p:spPr>
                <a:xfrm>
                  <a:off x="3182400" y="3297600"/>
                  <a:ext cx="255600" cy="151200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 flipV="1">
                  <a:off x="2923868" y="3306550"/>
                  <a:ext cx="256953" cy="128469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직사각형 49"/>
              <p:cNvSpPr/>
              <p:nvPr/>
            </p:nvSpPr>
            <p:spPr>
              <a:xfrm>
                <a:off x="3586196" y="2980945"/>
                <a:ext cx="518864" cy="94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045117" y="4007224"/>
                <a:ext cx="921784" cy="2625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3687948" y="1661022"/>
                <a:ext cx="1030023" cy="801067"/>
                <a:chOff x="6697980" y="2404872"/>
                <a:chExt cx="2176272" cy="1692526"/>
              </a:xfrm>
            </p:grpSpPr>
            <p:sp>
              <p:nvSpPr>
                <p:cNvPr id="55" name="타원 54"/>
                <p:cNvSpPr/>
                <p:nvPr/>
              </p:nvSpPr>
              <p:spPr>
                <a:xfrm>
                  <a:off x="7040880" y="2404872"/>
                  <a:ext cx="1490472" cy="149047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6697980" y="2842649"/>
                  <a:ext cx="2176272" cy="1254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직사각형 52"/>
              <p:cNvSpPr/>
              <p:nvPr/>
            </p:nvSpPr>
            <p:spPr>
              <a:xfrm>
                <a:off x="2269086" y="1648843"/>
                <a:ext cx="798857" cy="88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539269" y="965317"/>
                <a:ext cx="3798707" cy="37987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6798652" y="4880108"/>
              <a:ext cx="1677299" cy="1677299"/>
              <a:chOff x="1539269" y="965317"/>
              <a:chExt cx="3798707" cy="3798707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475264" y="3728481"/>
                <a:ext cx="2080414" cy="5933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609879" y="3567926"/>
                <a:ext cx="1805065" cy="3979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2889505" y="3125745"/>
                <a:ext cx="549118" cy="745998"/>
                <a:chOff x="2666511" y="2519258"/>
                <a:chExt cx="1027831" cy="1279702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2666511" y="2519258"/>
                  <a:ext cx="1027831" cy="682855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" name="직선 연결선 74"/>
                <p:cNvCxnSpPr>
                  <a:stCxn id="74" idx="4"/>
                </p:cNvCxnSpPr>
                <p:nvPr/>
              </p:nvCxnSpPr>
              <p:spPr>
                <a:xfrm rot="16200000" flipH="1">
                  <a:off x="3032450" y="3350085"/>
                  <a:ext cx="297138" cy="1193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 rot="16200000" flipH="1">
                  <a:off x="3133916" y="3546160"/>
                  <a:ext cx="299705" cy="205895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 rot="5400000">
                  <a:off x="2928489" y="3546629"/>
                  <a:ext cx="299705" cy="204957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3182400" y="3297600"/>
                  <a:ext cx="255600" cy="151200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flipV="1">
                  <a:off x="2923868" y="3306550"/>
                  <a:ext cx="256953" cy="128469"/>
                </a:xfrm>
                <a:prstGeom prst="lin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직사각형 66"/>
              <p:cNvSpPr/>
              <p:nvPr/>
            </p:nvSpPr>
            <p:spPr>
              <a:xfrm>
                <a:off x="3586196" y="2980945"/>
                <a:ext cx="518864" cy="94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045117" y="4007224"/>
                <a:ext cx="921784" cy="2625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3687948" y="1661022"/>
                <a:ext cx="1030023" cy="801067"/>
                <a:chOff x="6697980" y="2404872"/>
                <a:chExt cx="2176272" cy="1692526"/>
              </a:xfrm>
            </p:grpSpPr>
            <p:sp>
              <p:nvSpPr>
                <p:cNvPr id="72" name="타원 71"/>
                <p:cNvSpPr/>
                <p:nvPr/>
              </p:nvSpPr>
              <p:spPr>
                <a:xfrm>
                  <a:off x="7040880" y="2404872"/>
                  <a:ext cx="1490472" cy="149047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6697980" y="2842649"/>
                  <a:ext cx="2176272" cy="1254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직사각형 69"/>
              <p:cNvSpPr/>
              <p:nvPr/>
            </p:nvSpPr>
            <p:spPr>
              <a:xfrm>
                <a:off x="2269086" y="1648843"/>
                <a:ext cx="798857" cy="88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39269" y="965317"/>
                <a:ext cx="3798707" cy="37987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>
            <a:xfrm flipV="1">
              <a:off x="4973697" y="1502495"/>
              <a:ext cx="2720113" cy="902806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/>
            <p:cNvSpPr/>
            <p:nvPr/>
          </p:nvSpPr>
          <p:spPr>
            <a:xfrm>
              <a:off x="5747867" y="1606898"/>
              <a:ext cx="981767" cy="279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환율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016041" y="3472122"/>
              <a:ext cx="2764580" cy="72779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016041" y="4764567"/>
              <a:ext cx="1605148" cy="53923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83757"/>
              </p:ext>
            </p:extLst>
          </p:nvPr>
        </p:nvGraphicFramePr>
        <p:xfrm>
          <a:off x="8747508" y="329449"/>
          <a:ext cx="312310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553">
                  <a:extLst>
                    <a:ext uri="{9D8B030D-6E8A-4147-A177-3AD203B41FA5}">
                      <a16:colId xmlns:a16="http://schemas.microsoft.com/office/drawing/2014/main" val="1150287292"/>
                    </a:ext>
                  </a:extLst>
                </a:gridCol>
                <a:gridCol w="1561553">
                  <a:extLst>
                    <a:ext uri="{9D8B030D-6E8A-4147-A177-3AD203B41FA5}">
                      <a16:colId xmlns:a16="http://schemas.microsoft.com/office/drawing/2014/main" val="371564137"/>
                    </a:ext>
                  </a:extLst>
                </a:gridCol>
              </a:tblGrid>
              <a:tr h="194673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경제위기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24085"/>
                  </a:ext>
                </a:extLst>
              </a:tr>
              <a:tr h="18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금융기관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금융위기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35935"/>
                  </a:ext>
                </a:extLst>
              </a:tr>
              <a:tr h="18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정부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외환위기</a:t>
                      </a:r>
                      <a:r>
                        <a:rPr lang="en-US" altLang="ko-KR" sz="100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000" smtClean="0"/>
                        <a:t> </a:t>
                      </a:r>
                      <a:r>
                        <a:rPr lang="ko-KR" altLang="en-US" sz="1000" smtClean="0"/>
                        <a:t>재정위기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하이퍼인플레</a:t>
                      </a:r>
                      <a:r>
                        <a:rPr lang="en-US" altLang="ko-KR" sz="1000" smtClean="0"/>
                        <a:t>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092240"/>
                  </a:ext>
                </a:extLst>
              </a:tr>
              <a:tr h="18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시장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대공황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77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5592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65193"/>
              </p:ext>
            </p:extLst>
          </p:nvPr>
        </p:nvGraphicFramePr>
        <p:xfrm>
          <a:off x="6189330" y="1305086"/>
          <a:ext cx="4719676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19">
                  <a:extLst>
                    <a:ext uri="{9D8B030D-6E8A-4147-A177-3AD203B41FA5}">
                      <a16:colId xmlns:a16="http://schemas.microsoft.com/office/drawing/2014/main" val="3275817388"/>
                    </a:ext>
                  </a:extLst>
                </a:gridCol>
                <a:gridCol w="1179919">
                  <a:extLst>
                    <a:ext uri="{9D8B030D-6E8A-4147-A177-3AD203B41FA5}">
                      <a16:colId xmlns:a16="http://schemas.microsoft.com/office/drawing/2014/main" val="746773255"/>
                    </a:ext>
                  </a:extLst>
                </a:gridCol>
                <a:gridCol w="1179919">
                  <a:extLst>
                    <a:ext uri="{9D8B030D-6E8A-4147-A177-3AD203B41FA5}">
                      <a16:colId xmlns:a16="http://schemas.microsoft.com/office/drawing/2014/main" val="4128467762"/>
                    </a:ext>
                  </a:extLst>
                </a:gridCol>
                <a:gridCol w="1179919">
                  <a:extLst>
                    <a:ext uri="{9D8B030D-6E8A-4147-A177-3AD203B41FA5}">
                      <a16:colId xmlns:a16="http://schemas.microsoft.com/office/drawing/2014/main" val="870676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지갑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수중  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+   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대출   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+   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투자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6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개인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현금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신용대출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0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기업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현금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회사채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주식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6134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정부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현금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국채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세금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3230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금융기관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현금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56915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570972" y="404038"/>
            <a:ext cx="1956391" cy="627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돈 땡기는 방법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37414" y="1685197"/>
            <a:ext cx="2775098" cy="1361928"/>
            <a:chOff x="1456661" y="1796899"/>
            <a:chExt cx="3341784" cy="1640039"/>
          </a:xfrm>
        </p:grpSpPr>
        <p:sp>
          <p:nvSpPr>
            <p:cNvPr id="8" name="평행 사변형 7"/>
            <p:cNvSpPr/>
            <p:nvPr/>
          </p:nvSpPr>
          <p:spPr>
            <a:xfrm rot="20750675">
              <a:off x="2822826" y="1988397"/>
              <a:ext cx="1975619" cy="122557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rot="16200000">
              <a:off x="1403012" y="1850548"/>
              <a:ext cx="1640039" cy="153274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6953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47223"/>
              </p:ext>
            </p:extLst>
          </p:nvPr>
        </p:nvGraphicFramePr>
        <p:xfrm>
          <a:off x="182891" y="957410"/>
          <a:ext cx="11491120" cy="566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95">
                  <a:extLst>
                    <a:ext uri="{9D8B030D-6E8A-4147-A177-3AD203B41FA5}">
                      <a16:colId xmlns:a16="http://schemas.microsoft.com/office/drawing/2014/main" val="3397306451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1738006958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2379501350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2369026979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2297145099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2166700977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2909142982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3762468004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437754355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1977366226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2529987899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3632864071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1424733411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1354445035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3057889750"/>
                    </a:ext>
                  </a:extLst>
                </a:gridCol>
                <a:gridCol w="718195">
                  <a:extLst>
                    <a:ext uri="{9D8B030D-6E8A-4147-A177-3AD203B41FA5}">
                      <a16:colId xmlns:a16="http://schemas.microsoft.com/office/drawing/2014/main" val="73980307"/>
                    </a:ext>
                  </a:extLst>
                </a:gridCol>
              </a:tblGrid>
              <a:tr h="11333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중요 사건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금본위제</a:t>
                      </a:r>
                      <a:r>
                        <a:rPr lang="en-US" altLang="ko-KR" sz="40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금본위제</a:t>
                      </a:r>
                      <a:r>
                        <a:rPr lang="en-US" altLang="ko-KR" sz="40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400" smtClean="0">
                          <a:solidFill>
                            <a:schemeClr val="tx1"/>
                          </a:solidFill>
                        </a:rPr>
                        <a:t>WW1</a:t>
                      </a:r>
                    </a:p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금본위제</a:t>
                      </a:r>
                      <a:r>
                        <a:rPr lang="en-US" altLang="ko-KR" sz="40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금본위제</a:t>
                      </a:r>
                      <a:r>
                        <a:rPr lang="en-US" altLang="ko-KR" sz="40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400" smtClean="0">
                          <a:solidFill>
                            <a:schemeClr val="tx1"/>
                          </a:solidFill>
                        </a:rPr>
                        <a:t>WW2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금환본위제</a:t>
                      </a:r>
                      <a:endParaRPr lang="en-US" altLang="ko-KR" sz="4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브레튼우즈체제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오일쇼크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츨라자합의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미국 양적완화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9651"/>
                  </a:ext>
                </a:extLst>
              </a:tr>
              <a:tr h="11333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대공황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대공황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358675"/>
                  </a:ext>
                </a:extLst>
              </a:tr>
              <a:tr h="11333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금융위기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잃어버린 </a:t>
                      </a:r>
                      <a:r>
                        <a:rPr lang="en-US" altLang="ko-KR" sz="40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smtClean="0">
                          <a:solidFill>
                            <a:schemeClr val="tx1"/>
                          </a:solidFill>
                        </a:rPr>
                        <a:t>2008</a:t>
                      </a:r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금융위기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23597"/>
                  </a:ext>
                </a:extLst>
              </a:tr>
              <a:tr h="11333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재정위기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유럽 재정위기</a:t>
                      </a:r>
                      <a:endParaRPr lang="en-US" altLang="ko-KR" sz="4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400" smtClean="0">
                          <a:solidFill>
                            <a:schemeClr val="tx1"/>
                          </a:solidFill>
                        </a:rPr>
                        <a:t>2012</a:t>
                      </a:r>
                    </a:p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베네수엘라 외환위기</a:t>
                      </a:r>
                      <a:endParaRPr lang="en-US" altLang="ko-KR" sz="4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5478"/>
                  </a:ext>
                </a:extLst>
              </a:tr>
              <a:tr h="11333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외환위기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아르헨티나 위기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동아시아 외환위기</a:t>
                      </a:r>
                      <a:endParaRPr lang="en-US" altLang="ko-KR" sz="4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브라질 외환위기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400" smtClean="0">
                          <a:solidFill>
                            <a:schemeClr val="tx1"/>
                          </a:solidFill>
                        </a:rPr>
                        <a:t>터키 외환위기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03503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82880" y="647700"/>
            <a:ext cx="1184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506467" y="203062"/>
            <a:ext cx="859294" cy="535718"/>
            <a:chOff x="388620" y="261842"/>
            <a:chExt cx="411480" cy="53571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1900</a:t>
              </a:r>
              <a:endParaRPr lang="ko-KR" altLang="en-US" sz="70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107246" y="331383"/>
            <a:ext cx="731988" cy="342627"/>
            <a:chOff x="512973" y="390163"/>
            <a:chExt cx="350519" cy="34262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237858" y="331383"/>
            <a:ext cx="731988" cy="342627"/>
            <a:chOff x="512973" y="390163"/>
            <a:chExt cx="350519" cy="342627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969449" y="331383"/>
            <a:ext cx="731988" cy="342627"/>
            <a:chOff x="512973" y="390163"/>
            <a:chExt cx="350519" cy="342627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754292" y="331383"/>
            <a:ext cx="731988" cy="342627"/>
            <a:chOff x="512973" y="390163"/>
            <a:chExt cx="350519" cy="342627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396702" y="331383"/>
            <a:ext cx="731988" cy="342627"/>
            <a:chOff x="512973" y="390163"/>
            <a:chExt cx="350519" cy="34262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40</a:t>
              </a:r>
              <a:endParaRPr lang="ko-KR" altLang="en-US" sz="70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13376" y="331383"/>
            <a:ext cx="731988" cy="342627"/>
            <a:chOff x="512973" y="390163"/>
            <a:chExt cx="350519" cy="342627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/>
                <a:t>6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523708" y="331383"/>
            <a:ext cx="731988" cy="342627"/>
            <a:chOff x="512973" y="390163"/>
            <a:chExt cx="350519" cy="342627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/>
                <a:t>7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261819" y="331383"/>
            <a:ext cx="731988" cy="342627"/>
            <a:chOff x="512973" y="390163"/>
            <a:chExt cx="350519" cy="342627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/>
                <a:t>8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969931" y="331383"/>
            <a:ext cx="731988" cy="342627"/>
            <a:chOff x="512973" y="390163"/>
            <a:chExt cx="350519" cy="342627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90</a:t>
              </a:r>
              <a:endParaRPr lang="ko-KR" altLang="en-US" sz="70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654405" y="203062"/>
            <a:ext cx="859294" cy="535718"/>
            <a:chOff x="388620" y="261842"/>
            <a:chExt cx="411480" cy="53571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594360" y="47752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8620" y="261842"/>
              <a:ext cx="411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2000</a:t>
              </a:r>
              <a:endParaRPr lang="ko-KR" altLang="en-US" sz="70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8398917" y="331383"/>
            <a:ext cx="731988" cy="342627"/>
            <a:chOff x="512973" y="390163"/>
            <a:chExt cx="350519" cy="342627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10</a:t>
              </a:r>
              <a:endParaRPr lang="ko-KR" altLang="en-US" sz="70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9135674" y="331383"/>
            <a:ext cx="731988" cy="342627"/>
            <a:chOff x="512973" y="390163"/>
            <a:chExt cx="350519" cy="342627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/>
                <a:t>2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878503" y="308345"/>
            <a:ext cx="731988" cy="365666"/>
            <a:chOff x="512973" y="390163"/>
            <a:chExt cx="350519" cy="342627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/>
                <a:t>3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589054" y="331383"/>
            <a:ext cx="731988" cy="342627"/>
            <a:chOff x="512973" y="390163"/>
            <a:chExt cx="350519" cy="342627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/>
                <a:t>4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1291881" y="331383"/>
            <a:ext cx="731988" cy="342627"/>
            <a:chOff x="512973" y="390163"/>
            <a:chExt cx="350519" cy="342627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695961" y="562610"/>
              <a:ext cx="0" cy="170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12973" y="390163"/>
              <a:ext cx="35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/>
                <a:t>5</a:t>
              </a:r>
              <a:r>
                <a:rPr lang="en-US" altLang="ko-KR" sz="700" smtClean="0"/>
                <a:t>0</a:t>
              </a:r>
              <a:endParaRPr lang="ko-KR" alt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41517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031959" y="1477930"/>
            <a:ext cx="4128083" cy="3902140"/>
            <a:chOff x="2196000" y="2203200"/>
            <a:chExt cx="3384000" cy="3384000"/>
          </a:xfrm>
        </p:grpSpPr>
        <p:sp>
          <p:nvSpPr>
            <p:cNvPr id="25" name="타원 24"/>
            <p:cNvSpPr/>
            <p:nvPr/>
          </p:nvSpPr>
          <p:spPr>
            <a:xfrm>
              <a:off x="2196000" y="2203200"/>
              <a:ext cx="3384000" cy="3384000"/>
            </a:xfrm>
            <a:prstGeom prst="ellipse">
              <a:avLst/>
            </a:prstGeom>
            <a:gradFill flip="xy" rotWithShape="1">
              <a:gsLst>
                <a:gs pos="0">
                  <a:srgbClr val="A7E8FF">
                    <a:alpha val="100000"/>
                  </a:srgbClr>
                </a:gs>
                <a:gs pos="81000">
                  <a:srgbClr val="EFF9FF">
                    <a:alpha val="100000"/>
                  </a:srgbClr>
                </a:gs>
                <a:gs pos="88000">
                  <a:srgbClr val="B9EEFF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algn="ctr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&lt;내가 사는 세상&gt;</a:t>
              </a:r>
            </a:p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#[세상이 어떻게 생겼는지]</a:t>
              </a:r>
            </a:p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에 대한 정확한 이해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311928" y="2708910"/>
              <a:ext cx="1152144" cy="360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chemeClr val="tx1"/>
                  </a:solidFill>
                </a:rPr>
                <a:t>내용물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359658" y="1036628"/>
            <a:ext cx="6649578" cy="4784745"/>
            <a:chOff x="1547622" y="1036800"/>
            <a:chExt cx="6649578" cy="4784745"/>
          </a:xfrm>
        </p:grpSpPr>
        <p:sp>
          <p:nvSpPr>
            <p:cNvPr id="6" name="정육면체 5"/>
            <p:cNvSpPr/>
            <p:nvPr/>
          </p:nvSpPr>
          <p:spPr>
            <a:xfrm>
              <a:off x="1547622" y="1038050"/>
              <a:ext cx="5747078" cy="4783495"/>
            </a:xfrm>
            <a:prstGeom prst="cube">
              <a:avLst>
                <a:gd name="adj" fmla="val 25000"/>
              </a:avLst>
            </a:prstGeom>
            <a:solidFill>
              <a:srgbClr val="D5F9F9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548000" y="1036800"/>
              <a:ext cx="6649200" cy="4784400"/>
              <a:chOff x="1187995" y="1483207"/>
              <a:chExt cx="6749999" cy="4679999"/>
            </a:xfrm>
            <a:solidFill>
              <a:schemeClr val="tx2">
                <a:lumMod val="60000"/>
                <a:lumOff val="40000"/>
              </a:schemeClr>
            </a:solidFill>
          </p:grpSpPr>
          <p:grpSp>
            <p:nvGrpSpPr>
              <p:cNvPr id="8" name="그룹 7"/>
              <p:cNvGrpSpPr/>
              <p:nvPr/>
            </p:nvGrpSpPr>
            <p:grpSpPr>
              <a:xfrm>
                <a:off x="1187995" y="1483207"/>
                <a:ext cx="6749999" cy="4679999"/>
                <a:chOff x="1187577" y="1484757"/>
                <a:chExt cx="6751585" cy="4680585"/>
              </a:xfrm>
              <a:grpFill/>
            </p:grpSpPr>
            <p:sp>
              <p:nvSpPr>
                <p:cNvPr id="9" name="평행 사변형 8"/>
                <p:cNvSpPr/>
                <p:nvPr/>
              </p:nvSpPr>
              <p:spPr>
                <a:xfrm>
                  <a:off x="3095901" y="1484757"/>
                  <a:ext cx="1962202" cy="1152144"/>
                </a:xfrm>
                <a:prstGeom prst="parallelogram">
                  <a:avLst>
                    <a:gd name="adj" fmla="val 101380"/>
                  </a:avLst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3095901" y="2636901"/>
                  <a:ext cx="792099" cy="352844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1" name="평행 사변형 10"/>
                <p:cNvSpPr/>
                <p:nvPr/>
              </p:nvSpPr>
              <p:spPr>
                <a:xfrm>
                  <a:off x="1619630" y="1843155"/>
                  <a:ext cx="5040630" cy="360045"/>
                </a:xfrm>
                <a:prstGeom prst="parallelogram">
                  <a:avLst>
                    <a:gd name="adj" fmla="val 101380"/>
                  </a:avLst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2" name="평행 사변형 11"/>
                <p:cNvSpPr/>
                <p:nvPr/>
              </p:nvSpPr>
              <p:spPr>
                <a:xfrm rot="18988454">
                  <a:off x="5057918" y="2488129"/>
                  <a:ext cx="2881244" cy="2525361"/>
                </a:xfrm>
                <a:prstGeom prst="parallelogram">
                  <a:avLst>
                    <a:gd name="adj" fmla="val 93604"/>
                  </a:avLst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187577" y="4005071"/>
                  <a:ext cx="4680585" cy="7200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4" name="평행 사변형 13"/>
                <p:cNvSpPr/>
                <p:nvPr/>
              </p:nvSpPr>
              <p:spPr>
                <a:xfrm rot="18988454">
                  <a:off x="5402752" y="3543693"/>
                  <a:ext cx="2098789" cy="531888"/>
                </a:xfrm>
                <a:prstGeom prst="parallelogram">
                  <a:avLst>
                    <a:gd name="adj" fmla="val 95679"/>
                  </a:avLst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2699751" y="1653559"/>
                <a:ext cx="2630374" cy="767319"/>
                <a:chOff x="2771765" y="1693703"/>
                <a:chExt cx="2453497" cy="552954"/>
              </a:xfrm>
              <a:grpFill/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2771765" y="1693703"/>
                  <a:ext cx="2453497" cy="552954"/>
                  <a:chOff x="2478512" y="613039"/>
                  <a:chExt cx="2867584" cy="943710"/>
                </a:xfrm>
                <a:grpFill/>
              </p:grpSpPr>
              <p:sp>
                <p:nvSpPr>
                  <p:cNvPr id="17" name="직사각형 16"/>
                  <p:cNvSpPr/>
                  <p:nvPr/>
                </p:nvSpPr>
                <p:spPr>
                  <a:xfrm rot="20669260">
                    <a:off x="2478512" y="1190976"/>
                    <a:ext cx="1548279" cy="24844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 rot="1418742">
                    <a:off x="3762483" y="1308303"/>
                    <a:ext cx="1377349" cy="24844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9" name="도넛 18"/>
                  <p:cNvSpPr/>
                  <p:nvPr/>
                </p:nvSpPr>
                <p:spPr>
                  <a:xfrm rot="243989">
                    <a:off x="2494519" y="613039"/>
                    <a:ext cx="1548193" cy="648081"/>
                  </a:xfrm>
                  <a:prstGeom prst="donut">
                    <a:avLst>
                      <a:gd name="adj" fmla="val 39062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0" name="도넛 19"/>
                  <p:cNvSpPr/>
                  <p:nvPr/>
                </p:nvSpPr>
                <p:spPr>
                  <a:xfrm rot="21154882">
                    <a:off x="3797903" y="613039"/>
                    <a:ext cx="1548193" cy="648081"/>
                  </a:xfrm>
                  <a:prstGeom prst="donut">
                    <a:avLst>
                      <a:gd name="adj" fmla="val 39062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3814028" y="1819633"/>
                  <a:ext cx="369025" cy="257636"/>
                </a:xfrm>
                <a:prstGeom prst="roundRect">
                  <a:avLst>
                    <a:gd name="adj" fmla="val 47916"/>
                  </a:avLst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>
                    <a:defRPr lang="ko-KR" altLang="en-US"/>
                  </a:pPr>
                  <a:endParaRPr lang="ko-KR" altLang="en-US"/>
                </a:p>
              </p:txBody>
            </p:sp>
          </p:grpSp>
        </p:grpSp>
        <p:sp>
          <p:nvSpPr>
            <p:cNvPr id="22" name="직사각형 21"/>
            <p:cNvSpPr/>
            <p:nvPr/>
          </p:nvSpPr>
          <p:spPr>
            <a:xfrm>
              <a:off x="2112647" y="3429004"/>
              <a:ext cx="3293352" cy="1952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chemeClr val="tx1"/>
                  </a:solidFill>
                </a:rPr>
                <a:t>알고 있는 것을</a:t>
              </a:r>
            </a:p>
            <a:p>
              <a:pPr algn="ctr">
                <a:defRPr lang="ko-KR" altLang="en-US"/>
              </a:pPr>
              <a:r>
                <a:rPr lang="ko-KR" altLang="en-US" sz="1400">
                  <a:solidFill>
                    <a:schemeClr val="tx1"/>
                  </a:solidFill>
                </a:rPr>
                <a:t>표현하는 방법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59221" y="2578698"/>
              <a:ext cx="1788030" cy="5111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chemeClr val="tx1"/>
                  </a:solidFill>
                </a:rPr>
                <a:t>포장지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31992" y="115191"/>
            <a:ext cx="1727667" cy="21742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PART</a:t>
            </a:r>
            <a:r>
              <a:rPr lang="ko-KR" altLang="en-US" sz="1000">
                <a:solidFill>
                  <a:schemeClr val="tx1"/>
                </a:solidFill>
              </a:rPr>
              <a:t> 3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r>
              <a:rPr lang="ko-KR" altLang="en-US" sz="1000">
                <a:solidFill>
                  <a:schemeClr val="tx1"/>
                </a:solidFill>
              </a:rPr>
              <a:t> 내가 하고 있는 것</a:t>
            </a:r>
          </a:p>
        </p:txBody>
      </p:sp>
    </p:spTree>
    <p:extLst>
      <p:ext uri="{BB962C8B-B14F-4D97-AF65-F5344CB8AC3E}">
        <p14:creationId xmlns:p14="http://schemas.microsoft.com/office/powerpoint/2010/main" val="1319029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944684" y="2550685"/>
            <a:ext cx="965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/>
              <a:t>~</a:t>
            </a:r>
            <a:endParaRPr lang="ko-KR" altLang="en-US" sz="8000"/>
          </a:p>
        </p:txBody>
      </p:sp>
      <p:grpSp>
        <p:nvGrpSpPr>
          <p:cNvPr id="18" name="그룹 17"/>
          <p:cNvGrpSpPr/>
          <p:nvPr/>
        </p:nvGrpSpPr>
        <p:grpSpPr>
          <a:xfrm>
            <a:off x="7388352" y="1555540"/>
            <a:ext cx="3319904" cy="3319904"/>
            <a:chOff x="5861514" y="1811782"/>
            <a:chExt cx="3063662" cy="3063662"/>
          </a:xfrm>
        </p:grpSpPr>
        <p:sp>
          <p:nvSpPr>
            <p:cNvPr id="7" name="타원 6"/>
            <p:cNvSpPr/>
            <p:nvPr/>
          </p:nvSpPr>
          <p:spPr>
            <a:xfrm>
              <a:off x="5861514" y="1811782"/>
              <a:ext cx="3063662" cy="30636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7" idx="0"/>
              <a:endCxn id="7" idx="4"/>
            </p:cNvCxnSpPr>
            <p:nvPr/>
          </p:nvCxnSpPr>
          <p:spPr>
            <a:xfrm>
              <a:off x="7393346" y="1811782"/>
              <a:ext cx="0" cy="30636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6316936" y="2751436"/>
              <a:ext cx="947483" cy="1259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돈의 가치</a:t>
              </a:r>
              <a:endParaRPr lang="en-US" altLang="ko-KR" sz="15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ko-KR" sz="1500">
                  <a:solidFill>
                    <a:schemeClr val="tx1"/>
                  </a:solidFill>
                </a:rPr>
                <a:t>↓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434731" y="2769258"/>
              <a:ext cx="1273976" cy="1259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물건의 가치</a:t>
              </a:r>
              <a:endParaRPr lang="en-US" altLang="ko-KR" sz="15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↑</a:t>
              </a:r>
              <a:endParaRPr lang="en-US" altLang="ko-KR" sz="150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03349" y="975847"/>
            <a:ext cx="4479290" cy="4479290"/>
            <a:chOff x="433028" y="1235710"/>
            <a:chExt cx="4479290" cy="4479290"/>
          </a:xfrm>
        </p:grpSpPr>
        <p:sp>
          <p:nvSpPr>
            <p:cNvPr id="6" name="타원 5"/>
            <p:cNvSpPr/>
            <p:nvPr/>
          </p:nvSpPr>
          <p:spPr>
            <a:xfrm>
              <a:off x="433028" y="1235710"/>
              <a:ext cx="4479290" cy="44792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000">
                  <a:solidFill>
                    <a:schemeClr val="tx1"/>
                  </a:solidFill>
                </a:rPr>
                <a:t>돈의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양↑</a:t>
              </a:r>
              <a:endParaRPr lang="en-US" altLang="ko-KR" sz="2000">
                <a:solidFill>
                  <a:schemeClr val="tx1"/>
                </a:solidFill>
              </a:endParaRPr>
            </a:p>
            <a:p>
              <a:pPr algn="ctr"/>
              <a:endParaRPr lang="en-US" altLang="ko-KR" sz="2000">
                <a:solidFill>
                  <a:schemeClr val="tx1"/>
                </a:solidFill>
              </a:endParaRPr>
            </a:p>
            <a:p>
              <a:pPr algn="ctr"/>
              <a:endParaRPr lang="en-US" altLang="ko-KR" sz="2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000">
                <a:solidFill>
                  <a:schemeClr val="tx1"/>
                </a:solidFill>
              </a:endParaRPr>
            </a:p>
            <a:p>
              <a:pPr algn="ctr"/>
              <a:endParaRPr lang="en-US" altLang="ko-KR" sz="2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000">
                <a:solidFill>
                  <a:schemeClr val="tx1"/>
                </a:solidFill>
              </a:endParaRPr>
            </a:p>
            <a:p>
              <a:pPr algn="ctr"/>
              <a:endParaRPr lang="en-US" altLang="ko-KR" sz="2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000">
                <a:solidFill>
                  <a:schemeClr val="tx1"/>
                </a:solidFill>
              </a:endParaRPr>
            </a:p>
            <a:p>
              <a:pPr algn="ctr"/>
              <a:endParaRPr lang="en-US" altLang="ko-KR" sz="2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000">
                <a:solidFill>
                  <a:schemeClr val="tx1"/>
                </a:solidFill>
              </a:endParaRPr>
            </a:p>
            <a:p>
              <a:pPr algn="ctr"/>
              <a:endParaRPr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996696" y="2959460"/>
              <a:ext cx="530352" cy="256032"/>
            </a:xfrm>
            <a:prstGeom prst="rect">
              <a:avLst/>
            </a:prstGeom>
            <a:solidFill>
              <a:srgbClr val="B9FF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현금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96485" y="2958417"/>
              <a:ext cx="1814646" cy="1201060"/>
            </a:xfrm>
            <a:prstGeom prst="rect">
              <a:avLst/>
            </a:prstGeom>
            <a:solidFill>
              <a:srgbClr val="FFDDD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신용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7217" y="2959460"/>
              <a:ext cx="530352" cy="256032"/>
            </a:xfrm>
            <a:prstGeom prst="rect">
              <a:avLst/>
            </a:prstGeom>
            <a:solidFill>
              <a:srgbClr val="B9FF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현금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1682496" y="3081528"/>
              <a:ext cx="8321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08933" y="2835307"/>
              <a:ext cx="704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신용창출</a:t>
              </a:r>
              <a:endParaRPr lang="ko-KR" altLang="en-US" sz="100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060977" y="3275418"/>
              <a:ext cx="0" cy="116323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32377" y="4508714"/>
              <a:ext cx="457200" cy="247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solidFill>
                    <a:srgbClr val="FF0000"/>
                  </a:solidFill>
                </a:rPr>
                <a:t>금리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9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741876" y="358159"/>
            <a:ext cx="5039667" cy="3852185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000">
                <a:solidFill>
                  <a:schemeClr val="tx1"/>
                </a:solidFill>
              </a:rPr>
              <a:t>돈의 </a:t>
            </a:r>
            <a:r>
              <a:rPr lang="ko-KR" altLang="en-US" sz="3000" smtClean="0">
                <a:solidFill>
                  <a:schemeClr val="tx1"/>
                </a:solidFill>
              </a:rPr>
              <a:t>양</a:t>
            </a:r>
            <a:endParaRPr lang="en-US" altLang="ko-KR" sz="3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23049" y="2286589"/>
            <a:ext cx="1187860" cy="573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중앙은행이</a:t>
            </a:r>
            <a:endParaRPr lang="en-US" altLang="ko-KR" sz="13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찍어낸 돈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30165" y="2284252"/>
            <a:ext cx="4064367" cy="2690084"/>
          </a:xfrm>
          <a:prstGeom prst="rect">
            <a:avLst/>
          </a:prstGeom>
          <a:solidFill>
            <a:srgbClr val="F5F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신용창출로 </a:t>
            </a:r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부풀려진 돈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1804" y="2286589"/>
            <a:ext cx="1187860" cy="573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59075" y="2559991"/>
            <a:ext cx="1863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7090" y="2141553"/>
            <a:ext cx="1007680" cy="32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신용창출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9776297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41876" y="358159"/>
            <a:ext cx="5039667" cy="3852185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</a:rPr>
              <a:t>돈의 </a:t>
            </a:r>
            <a:r>
              <a:rPr lang="ko-KR" altLang="en-US" sz="2000" smtClean="0">
                <a:solidFill>
                  <a:schemeClr val="tx1"/>
                </a:solidFill>
              </a:rPr>
              <a:t>양   </a:t>
            </a:r>
            <a:r>
              <a:rPr lang="ko-KR" altLang="en-US" sz="3000" smtClean="0">
                <a:solidFill>
                  <a:schemeClr val="tx1"/>
                </a:solidFill>
              </a:rPr>
              <a:t>조절하기</a:t>
            </a:r>
            <a:endParaRPr lang="en-US" altLang="ko-KR" sz="3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3049" y="2286589"/>
            <a:ext cx="1187860" cy="573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중앙은행이</a:t>
            </a:r>
            <a:endParaRPr lang="en-US" altLang="ko-KR" sz="13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찍어낸 돈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0165" y="2284252"/>
            <a:ext cx="4064367" cy="2690084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신용창출로 </a:t>
            </a:r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부풀려진 돈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28312" y="2284251"/>
            <a:ext cx="1187860" cy="57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159075" y="2559991"/>
            <a:ext cx="18637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7090" y="2141553"/>
            <a:ext cx="1007680" cy="3231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>
                <a:solidFill>
                  <a:srgbClr val="C00000"/>
                </a:solidFill>
              </a:rPr>
              <a:t>신용창출</a:t>
            </a:r>
            <a:endParaRPr lang="ko-KR" altLang="en-US" sz="150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050792" y="3054096"/>
            <a:ext cx="0" cy="25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203704" y="3314232"/>
            <a:ext cx="0" cy="2245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06910" y="5707013"/>
            <a:ext cx="1187860" cy="573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rgbClr val="FF0000"/>
                </a:solidFill>
              </a:rPr>
              <a:t>금리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58617" y="5707013"/>
            <a:ext cx="1352292" cy="573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양적완화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832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82396" y="523494"/>
            <a:ext cx="4101084" cy="3603542"/>
            <a:chOff x="882396" y="523494"/>
            <a:chExt cx="4693158" cy="4123786"/>
          </a:xfrm>
        </p:grpSpPr>
        <p:sp>
          <p:nvSpPr>
            <p:cNvPr id="2" name="이등변 삼각형 1"/>
            <p:cNvSpPr/>
            <p:nvPr/>
          </p:nvSpPr>
          <p:spPr>
            <a:xfrm>
              <a:off x="1645920" y="1170432"/>
              <a:ext cx="3282696" cy="28299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2640330" y="523494"/>
              <a:ext cx="1293876" cy="12938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자유로운 자본이동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882396" y="3353404"/>
              <a:ext cx="1293876" cy="12938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독자적인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통화정책</a:t>
              </a:r>
              <a:endParaRPr lang="en-US" altLang="ko-KR" sz="1200" smtClean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281678" y="3353404"/>
              <a:ext cx="1293876" cy="12938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안정된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환율</a:t>
              </a:r>
              <a:endParaRPr lang="en-US" altLang="ko-KR" sz="120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62962"/>
              </p:ext>
            </p:extLst>
          </p:nvPr>
        </p:nvGraphicFramePr>
        <p:xfrm>
          <a:off x="5388994" y="731519"/>
          <a:ext cx="6004430" cy="331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886">
                  <a:extLst>
                    <a:ext uri="{9D8B030D-6E8A-4147-A177-3AD203B41FA5}">
                      <a16:colId xmlns:a16="http://schemas.microsoft.com/office/drawing/2014/main" val="2259963118"/>
                    </a:ext>
                  </a:extLst>
                </a:gridCol>
                <a:gridCol w="1200886">
                  <a:extLst>
                    <a:ext uri="{9D8B030D-6E8A-4147-A177-3AD203B41FA5}">
                      <a16:colId xmlns:a16="http://schemas.microsoft.com/office/drawing/2014/main" val="48997394"/>
                    </a:ext>
                  </a:extLst>
                </a:gridCol>
                <a:gridCol w="1200886">
                  <a:extLst>
                    <a:ext uri="{9D8B030D-6E8A-4147-A177-3AD203B41FA5}">
                      <a16:colId xmlns:a16="http://schemas.microsoft.com/office/drawing/2014/main" val="686599875"/>
                    </a:ext>
                  </a:extLst>
                </a:gridCol>
                <a:gridCol w="1200886">
                  <a:extLst>
                    <a:ext uri="{9D8B030D-6E8A-4147-A177-3AD203B41FA5}">
                      <a16:colId xmlns:a16="http://schemas.microsoft.com/office/drawing/2014/main" val="3271473367"/>
                    </a:ext>
                  </a:extLst>
                </a:gridCol>
                <a:gridCol w="1200886">
                  <a:extLst>
                    <a:ext uri="{9D8B030D-6E8A-4147-A177-3AD203B41FA5}">
                      <a16:colId xmlns:a16="http://schemas.microsoft.com/office/drawing/2014/main" val="2140846014"/>
                    </a:ext>
                  </a:extLst>
                </a:gridCol>
              </a:tblGrid>
              <a:tr h="6872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금본위제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자본시장 개방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개도국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자본시장 개방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개도국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미국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168148"/>
                  </a:ext>
                </a:extLst>
              </a:tr>
              <a:tr h="87430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자유로운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자본이동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73457"/>
                  </a:ext>
                </a:extLst>
              </a:tr>
              <a:tr h="874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독자적인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통화정책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410945"/>
                  </a:ext>
                </a:extLst>
              </a:tr>
              <a:tr h="874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안정된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환율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36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9782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21208" y="423902"/>
            <a:ext cx="3430419" cy="3014242"/>
            <a:chOff x="882396" y="523494"/>
            <a:chExt cx="4693158" cy="4123786"/>
          </a:xfrm>
          <a:solidFill>
            <a:srgbClr val="F5F5F5"/>
          </a:solidFill>
        </p:grpSpPr>
        <p:sp>
          <p:nvSpPr>
            <p:cNvPr id="5" name="이등변 삼각형 4"/>
            <p:cNvSpPr/>
            <p:nvPr/>
          </p:nvSpPr>
          <p:spPr>
            <a:xfrm>
              <a:off x="1645920" y="1170432"/>
              <a:ext cx="3282696" cy="282991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640330" y="523494"/>
              <a:ext cx="1293876" cy="12938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자유로운 자본이동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82396" y="3353404"/>
              <a:ext cx="1293876" cy="12938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독자적인</a:t>
              </a:r>
              <a:endParaRPr lang="en-US" altLang="ko-KR" sz="9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통화정책</a:t>
              </a:r>
              <a:endParaRPr lang="en-US" altLang="ko-KR" sz="90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281678" y="3353404"/>
              <a:ext cx="1293876" cy="12938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안정된</a:t>
              </a:r>
              <a:endParaRPr lang="en-US" altLang="ko-KR" sz="9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환율</a:t>
              </a:r>
              <a:endParaRPr lang="en-US" altLang="ko-KR" sz="90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476488" y="3514574"/>
            <a:ext cx="3430419" cy="3014242"/>
            <a:chOff x="882396" y="523494"/>
            <a:chExt cx="4693158" cy="4123786"/>
          </a:xfrm>
          <a:solidFill>
            <a:srgbClr val="F5F5F5"/>
          </a:solidFill>
        </p:grpSpPr>
        <p:sp>
          <p:nvSpPr>
            <p:cNvPr id="20" name="이등변 삼각형 19"/>
            <p:cNvSpPr/>
            <p:nvPr/>
          </p:nvSpPr>
          <p:spPr>
            <a:xfrm>
              <a:off x="1645920" y="1170432"/>
              <a:ext cx="3282696" cy="282991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640330" y="523494"/>
              <a:ext cx="1293876" cy="12938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자유로운 자본이동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882396" y="3353404"/>
              <a:ext cx="1293876" cy="12938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독자적인</a:t>
              </a:r>
              <a:endParaRPr lang="en-US" altLang="ko-KR" sz="9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통화정책</a:t>
              </a:r>
              <a:endParaRPr lang="en-US" altLang="ko-KR" sz="900" smtClean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281678" y="3353404"/>
              <a:ext cx="1293876" cy="12938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안정된</a:t>
              </a:r>
              <a:endParaRPr lang="en-US" altLang="ko-KR" sz="9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환율</a:t>
              </a:r>
              <a:endParaRPr lang="en-US" altLang="ko-KR" sz="9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806153" y="1931023"/>
            <a:ext cx="945746" cy="64987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중국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115603" y="4933193"/>
            <a:ext cx="2399454" cy="649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미국</a:t>
            </a:r>
            <a:r>
              <a:rPr lang="en-US" altLang="ko-KR" b="1" smtClean="0">
                <a:solidFill>
                  <a:schemeClr val="tx1"/>
                </a:solidFill>
              </a:rPr>
              <a:t>, </a:t>
            </a:r>
            <a:r>
              <a:rPr lang="ko-KR" altLang="en-US" b="1" smtClean="0">
                <a:solidFill>
                  <a:schemeClr val="tx1"/>
                </a:solidFill>
              </a:rPr>
              <a:t>한국</a:t>
            </a:r>
            <a:r>
              <a:rPr lang="en-US" altLang="ko-KR" b="1" smtClean="0">
                <a:solidFill>
                  <a:schemeClr val="tx1"/>
                </a:solidFill>
              </a:rPr>
              <a:t>, </a:t>
            </a:r>
            <a:r>
              <a:rPr lang="ko-KR" altLang="en-US" b="1" smtClean="0">
                <a:solidFill>
                  <a:schemeClr val="tx1"/>
                </a:solidFill>
              </a:rPr>
              <a:t>일본 등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여러나라</a:t>
            </a:r>
            <a:endParaRPr lang="en-US" altLang="ko-KR" b="1" smtClean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806153" y="246898"/>
            <a:ext cx="879676" cy="1122750"/>
            <a:chOff x="1967696" y="4460320"/>
            <a:chExt cx="879676" cy="1122750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967696" y="4460320"/>
              <a:ext cx="879676" cy="1122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025044" y="4460320"/>
              <a:ext cx="726855" cy="1122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10961161" y="5467786"/>
            <a:ext cx="879676" cy="1122750"/>
            <a:chOff x="1967696" y="4460320"/>
            <a:chExt cx="879676" cy="112275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1967696" y="4460320"/>
              <a:ext cx="879676" cy="1122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2025044" y="4460320"/>
              <a:ext cx="726855" cy="1122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타원 37"/>
          <p:cNvSpPr/>
          <p:nvPr/>
        </p:nvSpPr>
        <p:spPr>
          <a:xfrm>
            <a:off x="357638" y="2359633"/>
            <a:ext cx="1211275" cy="1211275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873115" y="2359632"/>
            <a:ext cx="1211275" cy="1211275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3538461" y="3514574"/>
            <a:ext cx="3574730" cy="3279772"/>
            <a:chOff x="4877305" y="852512"/>
            <a:chExt cx="3574730" cy="3279772"/>
          </a:xfrm>
        </p:grpSpPr>
        <p:grpSp>
          <p:nvGrpSpPr>
            <p:cNvPr id="14" name="그룹 13"/>
            <p:cNvGrpSpPr/>
            <p:nvPr/>
          </p:nvGrpSpPr>
          <p:grpSpPr>
            <a:xfrm>
              <a:off x="4877305" y="985277"/>
              <a:ext cx="3430419" cy="3014242"/>
              <a:chOff x="882396" y="523494"/>
              <a:chExt cx="4693158" cy="4123786"/>
            </a:xfrm>
            <a:solidFill>
              <a:srgbClr val="F5F5F5"/>
            </a:solidFill>
          </p:grpSpPr>
          <p:sp>
            <p:nvSpPr>
              <p:cNvPr id="15" name="이등변 삼각형 14"/>
              <p:cNvSpPr/>
              <p:nvPr/>
            </p:nvSpPr>
            <p:spPr>
              <a:xfrm>
                <a:off x="1645920" y="1170432"/>
                <a:ext cx="3282696" cy="282991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640330" y="523494"/>
                <a:ext cx="1293876" cy="12938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mtClean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자유로운 자본이동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882396" y="3353404"/>
                <a:ext cx="1293876" cy="12938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mtClean="0">
                    <a:solidFill>
                      <a:schemeClr val="tx1"/>
                    </a:solidFill>
                  </a:rPr>
                  <a:t>2</a:t>
                </a:r>
              </a:p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독자적인</a:t>
                </a:r>
                <a:endParaRPr lang="en-US" altLang="ko-KR" sz="9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통화정책</a:t>
                </a:r>
                <a:endParaRPr lang="en-US" altLang="ko-KR" sz="9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1678" y="3353404"/>
                <a:ext cx="1293876" cy="12938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mtClean="0">
                    <a:solidFill>
                      <a:schemeClr val="tx1"/>
                    </a:solidFill>
                  </a:rPr>
                  <a:t>3</a:t>
                </a:r>
              </a:p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안정된</a:t>
                </a:r>
                <a:endParaRPr lang="en-US" altLang="ko-KR" sz="9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환율</a:t>
                </a:r>
                <a:endParaRPr lang="en-US" altLang="ko-KR" sz="90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6162250" y="2484664"/>
              <a:ext cx="945746" cy="64987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</a:rPr>
                <a:t>유럽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910340" y="2876769"/>
              <a:ext cx="879676" cy="1122750"/>
              <a:chOff x="1967696" y="4460320"/>
              <a:chExt cx="879676" cy="1122750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1967696" y="4460320"/>
                <a:ext cx="879676" cy="112275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H="1">
                <a:off x="2025044" y="4460320"/>
                <a:ext cx="726855" cy="112275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타원 40"/>
            <p:cNvSpPr/>
            <p:nvPr/>
          </p:nvSpPr>
          <p:spPr>
            <a:xfrm>
              <a:off x="6029485" y="852512"/>
              <a:ext cx="1211275" cy="12112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240760" y="2921009"/>
              <a:ext cx="1211275" cy="12112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9628668" y="3381809"/>
            <a:ext cx="1211275" cy="1211275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343723" y="5423523"/>
            <a:ext cx="1211275" cy="1211275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608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703744" y="1039514"/>
            <a:ext cx="0" cy="47669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2703745" y="5806440"/>
            <a:ext cx="5681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77244" y="1904442"/>
            <a:ext cx="3070444" cy="33554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30391" y="1904442"/>
            <a:ext cx="3964149" cy="33905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703744" y="3582184"/>
            <a:ext cx="240872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33377" y="2777924"/>
            <a:ext cx="1620456" cy="1458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돈의 가격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=</a:t>
            </a:r>
            <a:r>
              <a:rPr lang="ko-KR" altLang="en-US" smtClean="0">
                <a:solidFill>
                  <a:schemeClr val="tx1"/>
                </a:solidFill>
              </a:rPr>
              <a:t>금리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=</a:t>
            </a:r>
            <a:r>
              <a:rPr lang="ko-KR" altLang="en-US" smtClean="0">
                <a:solidFill>
                  <a:schemeClr val="tx1"/>
                </a:solidFill>
              </a:rPr>
              <a:t>이자율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29062" y="1381374"/>
            <a:ext cx="2291788" cy="523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돈에 대한 공급</a:t>
            </a:r>
            <a:r>
              <a:rPr lang="en-US" altLang="ko-KR" smtClean="0">
                <a:solidFill>
                  <a:schemeClr val="tx1"/>
                </a:solidFill>
              </a:rPr>
              <a:t>(S)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39154" y="4998392"/>
            <a:ext cx="2291788" cy="523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돈에 대한 수요</a:t>
            </a:r>
            <a:r>
              <a:rPr lang="en-US" altLang="ko-KR" smtClean="0">
                <a:solidFill>
                  <a:schemeClr val="tx1"/>
                </a:solidFill>
              </a:rPr>
              <a:t>(D)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793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1879" y="948267"/>
            <a:ext cx="2414016" cy="3808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빌딩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>
                <a:solidFill>
                  <a:schemeClr val="tx1"/>
                </a:solidFill>
              </a:rPr>
              <a:t>임대료 </a:t>
            </a:r>
            <a:r>
              <a:rPr lang="en-US" altLang="ko-KR" sz="1500">
                <a:solidFill>
                  <a:schemeClr val="tx1"/>
                </a:solidFill>
              </a:rPr>
              <a:t>: </a:t>
            </a:r>
            <a:r>
              <a:rPr lang="ko-KR" altLang="en-US" sz="1500">
                <a:solidFill>
                  <a:schemeClr val="tx1"/>
                </a:solidFill>
              </a:rPr>
              <a:t>매년 </a:t>
            </a:r>
            <a:r>
              <a:rPr lang="en-US" altLang="ko-KR" sz="1500" smtClean="0">
                <a:solidFill>
                  <a:schemeClr val="tx1"/>
                </a:solidFill>
              </a:rPr>
              <a:t>33</a:t>
            </a:r>
            <a:r>
              <a:rPr lang="ko-KR" altLang="en-US" sz="1500" smtClean="0">
                <a:solidFill>
                  <a:schemeClr val="tx1"/>
                </a:solidFill>
              </a:rPr>
              <a:t>억</a:t>
            </a:r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0534" y="265181"/>
            <a:ext cx="4544568" cy="356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70C0"/>
                </a:solidFill>
              </a:rPr>
              <a:t>ABS(</a:t>
            </a:r>
            <a:r>
              <a:rPr lang="ko-KR" altLang="en-US" smtClean="0">
                <a:solidFill>
                  <a:srgbClr val="0070C0"/>
                </a:solidFill>
              </a:rPr>
              <a:t>자산 유동화 증권</a:t>
            </a:r>
            <a:r>
              <a:rPr lang="en-US" altLang="ko-KR">
                <a:solidFill>
                  <a:srgbClr val="0070C0"/>
                </a:solidFill>
              </a:rPr>
              <a:t>)</a:t>
            </a:r>
            <a:r>
              <a:rPr lang="ko-KR" altLang="en-US" smtClean="0">
                <a:solidFill>
                  <a:srgbClr val="0070C0"/>
                </a:solidFill>
              </a:rPr>
              <a:t> </a:t>
            </a:r>
            <a:endParaRPr lang="ko-KR" altLang="en-US">
              <a:solidFill>
                <a:srgbClr val="0070C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389369" y="2447710"/>
            <a:ext cx="1232809" cy="2184227"/>
            <a:chOff x="8832874" y="2206635"/>
            <a:chExt cx="652885" cy="1156748"/>
          </a:xfrm>
        </p:grpSpPr>
        <p:sp>
          <p:nvSpPr>
            <p:cNvPr id="7" name="타원 6"/>
            <p:cNvSpPr/>
            <p:nvPr/>
          </p:nvSpPr>
          <p:spPr>
            <a:xfrm>
              <a:off x="8832874" y="2206635"/>
              <a:ext cx="652885" cy="595306"/>
            </a:xfrm>
            <a:prstGeom prst="ellipse">
              <a:avLst/>
            </a:prstGeom>
            <a:noFill/>
            <a:ln w="3175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smtClean="0">
                  <a:solidFill>
                    <a:schemeClr val="tx1"/>
                  </a:solidFill>
                </a:rPr>
                <a:t>친구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9159317" y="2801941"/>
              <a:ext cx="0" cy="364592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9159317" y="3161324"/>
              <a:ext cx="180418" cy="202059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8978900" y="3161324"/>
              <a:ext cx="182075" cy="176859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9162631" y="2874041"/>
              <a:ext cx="273866" cy="131461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8884002" y="2874041"/>
              <a:ext cx="275315" cy="111697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4009269" y="3829802"/>
            <a:ext cx="2624666" cy="533400"/>
            <a:chOff x="3996267" y="2967974"/>
            <a:chExt cx="2624666" cy="533400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3996267" y="3234674"/>
              <a:ext cx="26246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4751701" y="2967974"/>
              <a:ext cx="1388533" cy="533400"/>
            </a:xfrm>
            <a:prstGeom prst="rect">
              <a:avLst/>
            </a:prstGeom>
            <a:solidFill>
              <a:srgbClr val="B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내년에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11</a:t>
              </a:r>
              <a:r>
                <a:rPr lang="ko-KR" altLang="en-US" smtClean="0">
                  <a:solidFill>
                    <a:schemeClr val="tx1"/>
                  </a:solidFill>
                </a:rPr>
                <a:t>억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009559" y="2820244"/>
            <a:ext cx="2143967" cy="533400"/>
            <a:chOff x="3996267" y="4099522"/>
            <a:chExt cx="2143967" cy="533400"/>
          </a:xfrm>
          <a:noFill/>
        </p:grpSpPr>
        <p:cxnSp>
          <p:nvCxnSpPr>
            <p:cNvPr id="23" name="직선 화살표 연결선 22"/>
            <p:cNvCxnSpPr>
              <a:endCxn id="19" idx="1"/>
            </p:cNvCxnSpPr>
            <p:nvPr/>
          </p:nvCxnSpPr>
          <p:spPr>
            <a:xfrm>
              <a:off x="3996267" y="4366222"/>
              <a:ext cx="755434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751701" y="4099522"/>
              <a:ext cx="1388533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지금 당장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10</a:t>
              </a:r>
              <a:r>
                <a:rPr lang="ko-KR" altLang="en-US" smtClean="0">
                  <a:solidFill>
                    <a:schemeClr val="tx1"/>
                  </a:solidFill>
                </a:rPr>
                <a:t>억</a:t>
              </a:r>
              <a:r>
                <a:rPr lang="en-US" altLang="ko-KR">
                  <a:solidFill>
                    <a:schemeClr val="tx1"/>
                  </a:solidFill>
                </a:rPr>
                <a:t>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642482" y="2447710"/>
            <a:ext cx="1232809" cy="2184227"/>
            <a:chOff x="8832874" y="2206635"/>
            <a:chExt cx="652885" cy="1156748"/>
          </a:xfrm>
        </p:grpSpPr>
        <p:sp>
          <p:nvSpPr>
            <p:cNvPr id="27" name="타원 26"/>
            <p:cNvSpPr/>
            <p:nvPr/>
          </p:nvSpPr>
          <p:spPr>
            <a:xfrm>
              <a:off x="8832874" y="2206635"/>
              <a:ext cx="652885" cy="595306"/>
            </a:xfrm>
            <a:prstGeom prst="ellipse">
              <a:avLst/>
            </a:prstGeom>
            <a:noFill/>
            <a:ln w="3175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smtClean="0">
                  <a:solidFill>
                    <a:schemeClr val="tx1"/>
                  </a:solidFill>
                </a:rPr>
                <a:t>맹장 </a:t>
              </a:r>
              <a:endParaRPr lang="en-US" altLang="ko-KR" sz="1500" smtClean="0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500" smtClean="0">
                  <a:solidFill>
                    <a:schemeClr val="tx1"/>
                  </a:solidFill>
                </a:rPr>
                <a:t>아퍼</a:t>
              </a:r>
              <a:endParaRPr lang="en-US" altLang="ko-KR" sz="1500" smtClean="0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</a:rPr>
                <a:t>ㅠ</a:t>
              </a:r>
              <a:r>
                <a:rPr lang="ko-KR" altLang="en-US" sz="1500" smtClean="0">
                  <a:solidFill>
                    <a:schemeClr val="tx1"/>
                  </a:solidFill>
                </a:rPr>
                <a:t>ㅠ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9159317" y="2801941"/>
              <a:ext cx="0" cy="364592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9159317" y="3161324"/>
              <a:ext cx="180418" cy="202059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8978900" y="3161324"/>
              <a:ext cx="182075" cy="176859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9162631" y="2874041"/>
              <a:ext cx="273866" cy="131461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8884002" y="2874041"/>
              <a:ext cx="275315" cy="111697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8622294" y="5018181"/>
            <a:ext cx="428096" cy="758478"/>
            <a:chOff x="8832874" y="2206635"/>
            <a:chExt cx="652885" cy="1156748"/>
          </a:xfrm>
          <a:noFill/>
        </p:grpSpPr>
        <p:sp>
          <p:nvSpPr>
            <p:cNvPr id="48" name="타원 47"/>
            <p:cNvSpPr/>
            <p:nvPr/>
          </p:nvSpPr>
          <p:spPr>
            <a:xfrm>
              <a:off x="8832874" y="2206635"/>
              <a:ext cx="652885" cy="595306"/>
            </a:xfrm>
            <a:prstGeom prst="ellipse">
              <a:avLst/>
            </a:prstGeom>
            <a:grpFill/>
            <a:ln w="3175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159317" y="2801941"/>
              <a:ext cx="0" cy="364592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9159317" y="3161324"/>
              <a:ext cx="180418" cy="202059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8978900" y="3161324"/>
              <a:ext cx="182075" cy="176859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9162631" y="2874041"/>
              <a:ext cx="273866" cy="131461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8884002" y="2874041"/>
              <a:ext cx="275315" cy="111697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9159170" y="3909301"/>
            <a:ext cx="716939" cy="1270234"/>
            <a:chOff x="8832874" y="2206635"/>
            <a:chExt cx="652885" cy="1156748"/>
          </a:xfrm>
          <a:noFill/>
        </p:grpSpPr>
        <p:sp>
          <p:nvSpPr>
            <p:cNvPr id="90" name="타원 89"/>
            <p:cNvSpPr/>
            <p:nvPr/>
          </p:nvSpPr>
          <p:spPr>
            <a:xfrm>
              <a:off x="8832874" y="2206635"/>
              <a:ext cx="652885" cy="595306"/>
            </a:xfrm>
            <a:prstGeom prst="ellipse">
              <a:avLst/>
            </a:prstGeom>
            <a:grpFill/>
            <a:ln w="3175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9159317" y="2801941"/>
              <a:ext cx="0" cy="364592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9159317" y="3161324"/>
              <a:ext cx="180418" cy="202059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8978900" y="3161324"/>
              <a:ext cx="182075" cy="176859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162631" y="2874041"/>
              <a:ext cx="273866" cy="131461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8884002" y="2874041"/>
              <a:ext cx="275315" cy="111697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/>
          <p:cNvCxnSpPr>
            <a:stCxn id="19" idx="3"/>
          </p:cNvCxnSpPr>
          <p:nvPr/>
        </p:nvCxnSpPr>
        <p:spPr>
          <a:xfrm>
            <a:off x="6153526" y="3086944"/>
            <a:ext cx="480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577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299411" y="1432131"/>
            <a:ext cx="991706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99411" y="1100061"/>
            <a:ext cx="0" cy="66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216477" y="1100060"/>
            <a:ext cx="0" cy="66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9850827" y="1945803"/>
            <a:ext cx="2082672" cy="1242132"/>
            <a:chOff x="9850827" y="2534975"/>
            <a:chExt cx="2082672" cy="1242132"/>
          </a:xfrm>
        </p:grpSpPr>
        <p:sp>
          <p:nvSpPr>
            <p:cNvPr id="12" name="직사각형 11"/>
            <p:cNvSpPr/>
            <p:nvPr/>
          </p:nvSpPr>
          <p:spPr>
            <a:xfrm>
              <a:off x="10420571" y="2534975"/>
              <a:ext cx="1512928" cy="8310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518823" y="2629445"/>
              <a:ext cx="1316427" cy="6534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100</a:t>
              </a:r>
              <a:r>
                <a:rPr lang="ko-KR" altLang="en-US" smtClean="0">
                  <a:solidFill>
                    <a:schemeClr val="tx1"/>
                  </a:solidFill>
                </a:rPr>
                <a:t>만원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850827" y="3366019"/>
              <a:ext cx="2082672" cy="411088"/>
              <a:chOff x="6644640" y="3194964"/>
              <a:chExt cx="1828028" cy="360825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H="1">
                <a:off x="6644640" y="3194964"/>
                <a:ext cx="500083" cy="350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7972585" y="3204913"/>
                <a:ext cx="500083" cy="350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6644640" y="3545840"/>
                <a:ext cx="1327945" cy="99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직선 연결선 31"/>
          <p:cNvCxnSpPr/>
          <p:nvPr/>
        </p:nvCxnSpPr>
        <p:spPr>
          <a:xfrm>
            <a:off x="11216477" y="3368233"/>
            <a:ext cx="0" cy="2372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2828941" y="5708948"/>
            <a:ext cx="369661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7841986" y="5741043"/>
            <a:ext cx="337449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525558" y="5382228"/>
            <a:ext cx="1316427" cy="6534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20% </a:t>
            </a:r>
            <a:r>
              <a:rPr lang="ko-KR" altLang="en-US" smtClean="0">
                <a:solidFill>
                  <a:schemeClr val="tx1"/>
                </a:solidFill>
              </a:rPr>
              <a:t>할인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41197" y="3491446"/>
            <a:ext cx="10575280" cy="653440"/>
            <a:chOff x="641197" y="4213714"/>
            <a:chExt cx="10575280" cy="653440"/>
          </a:xfrm>
        </p:grpSpPr>
        <p:sp>
          <p:nvSpPr>
            <p:cNvPr id="38" name="직사각형 37"/>
            <p:cNvSpPr/>
            <p:nvPr/>
          </p:nvSpPr>
          <p:spPr>
            <a:xfrm>
              <a:off x="6525558" y="4213714"/>
              <a:ext cx="1316427" cy="6534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10%</a:t>
              </a:r>
              <a:r>
                <a:rPr lang="ko-KR" altLang="en-US" smtClean="0">
                  <a:solidFill>
                    <a:schemeClr val="tx1"/>
                  </a:solidFill>
                </a:rPr>
                <a:t>할인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>
              <a:off x="2828941" y="4508339"/>
              <a:ext cx="369661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7841986" y="4540434"/>
              <a:ext cx="337449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641197" y="4213714"/>
              <a:ext cx="1316427" cy="6534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90</a:t>
              </a:r>
              <a:r>
                <a:rPr lang="ko-KR" altLang="en-US" smtClean="0">
                  <a:solidFill>
                    <a:schemeClr val="tx1"/>
                  </a:solidFill>
                </a:rPr>
                <a:t>만원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41197" y="5382228"/>
            <a:ext cx="1316427" cy="6534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r>
              <a:rPr lang="en-US" altLang="ko-KR" smtClean="0">
                <a:solidFill>
                  <a:schemeClr val="tx1"/>
                </a:solidFill>
              </a:rPr>
              <a:t>0</a:t>
            </a:r>
            <a:r>
              <a:rPr lang="ko-KR" altLang="en-US" smtClean="0">
                <a:solidFill>
                  <a:schemeClr val="tx1"/>
                </a:solidFill>
              </a:rPr>
              <a:t>만원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9441" y="291511"/>
            <a:ext cx="10437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/>
              <a:t>채권의 원리 </a:t>
            </a:r>
            <a:r>
              <a:rPr lang="en-US" altLang="ko-KR" sz="3000" smtClean="0"/>
              <a:t>: </a:t>
            </a:r>
            <a:r>
              <a:rPr lang="ko-KR" altLang="en-US" sz="3000" smtClean="0"/>
              <a:t>채권가격과 채권할인율은 반대로 움직인다</a:t>
            </a:r>
            <a:r>
              <a:rPr lang="en-US" altLang="ko-KR" sz="3000" smtClean="0"/>
              <a:t>.</a:t>
            </a:r>
            <a:endParaRPr lang="ko-KR" altLang="en-US" sz="300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202813" y="4230546"/>
            <a:ext cx="0" cy="32409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1302770" y="4230546"/>
            <a:ext cx="0" cy="32409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299410" y="4953965"/>
            <a:ext cx="0" cy="300941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202813" y="4953965"/>
            <a:ext cx="0" cy="300941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25558" y="4589892"/>
            <a:ext cx="16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할인율 높아짐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53614" y="4561575"/>
            <a:ext cx="149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가격 떨어짐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996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3520" y="623250"/>
            <a:ext cx="4544568" cy="356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bg2">
                    <a:lumMod val="50000"/>
                  </a:schemeClr>
                </a:solidFill>
              </a:rPr>
              <a:t>채권</a:t>
            </a:r>
            <a:r>
              <a:rPr lang="ko-KR" altLang="en-US" sz="3000" smtClean="0">
                <a:solidFill>
                  <a:schemeClr val="tx1"/>
                </a:solidFill>
              </a:rPr>
              <a:t>이란</a:t>
            </a:r>
            <a:r>
              <a:rPr lang="en-US" altLang="ko-KR" sz="3000" smtClean="0">
                <a:solidFill>
                  <a:schemeClr val="tx1"/>
                </a:solidFill>
              </a:rPr>
              <a:t>?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540013" y="1578493"/>
            <a:ext cx="1615735" cy="2862675"/>
            <a:chOff x="8832874" y="2206635"/>
            <a:chExt cx="652885" cy="1156748"/>
          </a:xfrm>
        </p:grpSpPr>
        <p:sp>
          <p:nvSpPr>
            <p:cNvPr id="7" name="타원 6"/>
            <p:cNvSpPr/>
            <p:nvPr/>
          </p:nvSpPr>
          <p:spPr>
            <a:xfrm>
              <a:off x="8832874" y="2206635"/>
              <a:ext cx="652885" cy="595306"/>
            </a:xfrm>
            <a:prstGeom prst="ellipse">
              <a:avLst/>
            </a:prstGeom>
            <a:noFill/>
            <a:ln w="3175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smtClean="0">
                  <a:solidFill>
                    <a:schemeClr val="tx1"/>
                  </a:solidFill>
                </a:rPr>
                <a:t>돈 </a:t>
              </a:r>
              <a:endParaRPr lang="en-US" altLang="ko-KR" sz="1500" smtClean="0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500" smtClean="0">
                  <a:solidFill>
                    <a:schemeClr val="tx1"/>
                  </a:solidFill>
                </a:rPr>
                <a:t>빌려주는 </a:t>
              </a:r>
              <a:endParaRPr lang="en-US" altLang="ko-KR" sz="1500" smtClean="0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500" smtClean="0">
                  <a:solidFill>
                    <a:schemeClr val="tx1"/>
                  </a:solidFill>
                </a:rPr>
                <a:t>사람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9159317" y="2801941"/>
              <a:ext cx="0" cy="364592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9159317" y="3161324"/>
              <a:ext cx="180418" cy="202059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8978900" y="3161324"/>
              <a:ext cx="182075" cy="176859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9162631" y="2874041"/>
              <a:ext cx="273866" cy="131461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8884002" y="2874041"/>
              <a:ext cx="275315" cy="111697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1741811" y="1578493"/>
            <a:ext cx="1697768" cy="3008017"/>
            <a:chOff x="8832874" y="2206635"/>
            <a:chExt cx="652885" cy="1156748"/>
          </a:xfrm>
        </p:grpSpPr>
        <p:sp>
          <p:nvSpPr>
            <p:cNvPr id="27" name="타원 26"/>
            <p:cNvSpPr/>
            <p:nvPr/>
          </p:nvSpPr>
          <p:spPr>
            <a:xfrm>
              <a:off x="8832874" y="2206635"/>
              <a:ext cx="652885" cy="595306"/>
            </a:xfrm>
            <a:prstGeom prst="ellipse">
              <a:avLst/>
            </a:prstGeom>
            <a:noFill/>
            <a:ln w="3175" algn="ctr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smtClean="0">
                  <a:solidFill>
                    <a:schemeClr val="tx1"/>
                  </a:solidFill>
                </a:rPr>
                <a:t>돈 </a:t>
              </a:r>
              <a:endParaRPr lang="en-US" altLang="ko-KR" sz="1500" smtClean="0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500" smtClean="0">
                  <a:solidFill>
                    <a:schemeClr val="tx1"/>
                  </a:solidFill>
                </a:rPr>
                <a:t>빌리는 </a:t>
              </a:r>
              <a:endParaRPr lang="en-US" altLang="ko-KR" sz="1500" smtClean="0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500" smtClean="0">
                  <a:solidFill>
                    <a:schemeClr val="tx1"/>
                  </a:solidFill>
                </a:rPr>
                <a:t>사람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9159317" y="2801941"/>
              <a:ext cx="0" cy="364592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9159317" y="3161324"/>
              <a:ext cx="180418" cy="202059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8978900" y="3161324"/>
              <a:ext cx="182075" cy="176859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9162631" y="2874041"/>
              <a:ext cx="273866" cy="131461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8884002" y="2874041"/>
              <a:ext cx="275315" cy="111697"/>
            </a:xfrm>
            <a:prstGeom prst="lin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4009558" y="2314937"/>
            <a:ext cx="3849119" cy="1038707"/>
            <a:chOff x="4009559" y="2820244"/>
            <a:chExt cx="2624376" cy="533400"/>
          </a:xfrm>
        </p:grpSpPr>
        <p:grpSp>
          <p:nvGrpSpPr>
            <p:cNvPr id="24" name="그룹 23"/>
            <p:cNvGrpSpPr/>
            <p:nvPr/>
          </p:nvGrpSpPr>
          <p:grpSpPr>
            <a:xfrm>
              <a:off x="4009559" y="2820244"/>
              <a:ext cx="2143967" cy="533400"/>
              <a:chOff x="3996267" y="4099522"/>
              <a:chExt cx="2143967" cy="533400"/>
            </a:xfrm>
            <a:noFill/>
          </p:grpSpPr>
          <p:cxnSp>
            <p:nvCxnSpPr>
              <p:cNvPr id="23" name="직선 화살표 연결선 22"/>
              <p:cNvCxnSpPr>
                <a:endCxn id="19" idx="1"/>
              </p:cNvCxnSpPr>
              <p:nvPr/>
            </p:nvCxnSpPr>
            <p:spPr>
              <a:xfrm>
                <a:off x="3996267" y="4366222"/>
                <a:ext cx="755434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/>
              <p:cNvSpPr/>
              <p:nvPr/>
            </p:nvSpPr>
            <p:spPr>
              <a:xfrm>
                <a:off x="4751701" y="4099522"/>
                <a:ext cx="1388533" cy="533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smtClean="0">
                    <a:solidFill>
                      <a:schemeClr val="tx1"/>
                    </a:solidFill>
                  </a:rPr>
                  <a:t>지금 당장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돈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 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직선 연결선 111"/>
            <p:cNvCxnSpPr>
              <a:stCxn id="19" idx="3"/>
            </p:cNvCxnSpPr>
            <p:nvPr/>
          </p:nvCxnSpPr>
          <p:spPr>
            <a:xfrm>
              <a:off x="6153526" y="3086944"/>
              <a:ext cx="480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4009558" y="3557938"/>
            <a:ext cx="3849119" cy="1028571"/>
            <a:chOff x="4009559" y="2820244"/>
            <a:chExt cx="2624376" cy="533400"/>
          </a:xfrm>
        </p:grpSpPr>
        <p:grpSp>
          <p:nvGrpSpPr>
            <p:cNvPr id="41" name="그룹 40"/>
            <p:cNvGrpSpPr/>
            <p:nvPr/>
          </p:nvGrpSpPr>
          <p:grpSpPr>
            <a:xfrm>
              <a:off x="4009559" y="2820244"/>
              <a:ext cx="2143967" cy="533400"/>
              <a:chOff x="3996267" y="4099522"/>
              <a:chExt cx="2143967" cy="533400"/>
            </a:xfrm>
            <a:noFill/>
          </p:grpSpPr>
          <p:cxnSp>
            <p:nvCxnSpPr>
              <p:cNvPr id="43" name="직선 화살표 연결선 42"/>
              <p:cNvCxnSpPr>
                <a:endCxn id="44" idx="1"/>
              </p:cNvCxnSpPr>
              <p:nvPr/>
            </p:nvCxnSpPr>
            <p:spPr>
              <a:xfrm>
                <a:off x="3996267" y="4366222"/>
                <a:ext cx="755434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751701" y="4099522"/>
                <a:ext cx="1388533" cy="533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나중에 갚을게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직선 연결선 41"/>
            <p:cNvCxnSpPr>
              <a:stCxn id="44" idx="3"/>
            </p:cNvCxnSpPr>
            <p:nvPr/>
          </p:nvCxnSpPr>
          <p:spPr>
            <a:xfrm>
              <a:off x="6153526" y="3086944"/>
              <a:ext cx="480409" cy="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126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711577" y="2501415"/>
            <a:ext cx="1962586" cy="1855166"/>
            <a:chOff x="2196000" y="2203199"/>
            <a:chExt cx="3384000" cy="3384000"/>
          </a:xfrm>
        </p:grpSpPr>
        <p:sp>
          <p:nvSpPr>
            <p:cNvPr id="4" name="타원 3"/>
            <p:cNvSpPr/>
            <p:nvPr/>
          </p:nvSpPr>
          <p:spPr>
            <a:xfrm>
              <a:off x="2196000" y="2203199"/>
              <a:ext cx="3384000" cy="3384000"/>
            </a:xfrm>
            <a:prstGeom prst="ellipse">
              <a:avLst/>
            </a:prstGeom>
            <a:gradFill flip="xy" rotWithShape="1">
              <a:gsLst>
                <a:gs pos="0">
                  <a:srgbClr val="A7E8FF">
                    <a:alpha val="100000"/>
                  </a:srgbClr>
                </a:gs>
                <a:gs pos="81000">
                  <a:srgbClr val="EFF9FF">
                    <a:alpha val="100000"/>
                  </a:srgbClr>
                </a:gs>
                <a:gs pos="88000">
                  <a:srgbClr val="B9EEFF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algn="ctr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&lt;내가 사는 세상&gt;</a:t>
              </a:r>
            </a:p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800">
                  <a:solidFill>
                    <a:schemeClr val="tx1"/>
                  </a:solidFill>
                </a:rPr>
                <a:t>#[세상이 어떻게 생겼는지]에 대한 정확한 이해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311928" y="2708910"/>
              <a:ext cx="1152144" cy="360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내용물</a:t>
              </a: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159880" y="331200"/>
            <a:ext cx="5162521" cy="2170216"/>
            <a:chOff x="3635879" y="331200"/>
            <a:chExt cx="5162521" cy="2170216"/>
          </a:xfrm>
        </p:grpSpPr>
        <p:grpSp>
          <p:nvGrpSpPr>
            <p:cNvPr id="232" name="그룹 231"/>
            <p:cNvGrpSpPr/>
            <p:nvPr/>
          </p:nvGrpSpPr>
          <p:grpSpPr>
            <a:xfrm>
              <a:off x="6094800" y="331200"/>
              <a:ext cx="2703600" cy="1945655"/>
              <a:chOff x="6094800" y="331200"/>
              <a:chExt cx="2703600" cy="1945655"/>
            </a:xfrm>
          </p:grpSpPr>
          <p:sp>
            <p:nvSpPr>
              <p:cNvPr id="194" name="정육면체 193"/>
              <p:cNvSpPr/>
              <p:nvPr/>
            </p:nvSpPr>
            <p:spPr>
              <a:xfrm>
                <a:off x="6096049" y="333263"/>
                <a:ext cx="2335109" cy="1943593"/>
              </a:xfrm>
              <a:prstGeom prst="cube">
                <a:avLst>
                  <a:gd name="adj" fmla="val 25000"/>
                </a:avLst>
              </a:prstGeom>
              <a:solidFill>
                <a:srgbClr val="C680E8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195" name="그룹 194"/>
              <p:cNvGrpSpPr/>
              <p:nvPr/>
            </p:nvGrpSpPr>
            <p:grpSpPr>
              <a:xfrm>
                <a:off x="6094800" y="331200"/>
                <a:ext cx="2703599" cy="1943999"/>
                <a:chOff x="1187987" y="1483204"/>
                <a:chExt cx="6749999" cy="4679999"/>
              </a:xfrm>
              <a:solidFill>
                <a:srgbClr val="FFCD76"/>
              </a:solidFill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1187987" y="1483204"/>
                  <a:ext cx="6749999" cy="4679999"/>
                  <a:chOff x="1187577" y="1484757"/>
                  <a:chExt cx="6751585" cy="4680585"/>
                </a:xfrm>
                <a:grpFill/>
              </p:grpSpPr>
              <p:sp>
                <p:nvSpPr>
                  <p:cNvPr id="197" name="평행 사변형 196"/>
                  <p:cNvSpPr/>
                  <p:nvPr/>
                </p:nvSpPr>
                <p:spPr>
                  <a:xfrm>
                    <a:off x="3095901" y="1484757"/>
                    <a:ext cx="1962202" cy="1152144"/>
                  </a:xfrm>
                  <a:prstGeom prst="parallelogram">
                    <a:avLst>
                      <a:gd name="adj" fmla="val 101380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98" name="직사각형 197"/>
                  <p:cNvSpPr/>
                  <p:nvPr/>
                </p:nvSpPr>
                <p:spPr>
                  <a:xfrm>
                    <a:off x="3095901" y="2636901"/>
                    <a:ext cx="792099" cy="35284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99" name="평행 사변형 198"/>
                  <p:cNvSpPr/>
                  <p:nvPr/>
                </p:nvSpPr>
                <p:spPr>
                  <a:xfrm>
                    <a:off x="1619630" y="1843155"/>
                    <a:ext cx="5040630" cy="360045"/>
                  </a:xfrm>
                  <a:prstGeom prst="parallelogram">
                    <a:avLst>
                      <a:gd name="adj" fmla="val 101380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00" name="평행 사변형 199"/>
                  <p:cNvSpPr/>
                  <p:nvPr/>
                </p:nvSpPr>
                <p:spPr>
                  <a:xfrm rot="18988454">
                    <a:off x="5057918" y="2488129"/>
                    <a:ext cx="2881244" cy="2525361"/>
                  </a:xfrm>
                  <a:prstGeom prst="parallelogram">
                    <a:avLst>
                      <a:gd name="adj" fmla="val 93604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01" name="직사각형 200"/>
                  <p:cNvSpPr/>
                  <p:nvPr/>
                </p:nvSpPr>
                <p:spPr>
                  <a:xfrm>
                    <a:off x="1187577" y="4005071"/>
                    <a:ext cx="4680585" cy="72009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02" name="평행 사변형 201"/>
                  <p:cNvSpPr/>
                  <p:nvPr/>
                </p:nvSpPr>
                <p:spPr>
                  <a:xfrm rot="18988454">
                    <a:off x="5402752" y="3543693"/>
                    <a:ext cx="2098789" cy="531888"/>
                  </a:xfrm>
                  <a:prstGeom prst="parallelogram">
                    <a:avLst>
                      <a:gd name="adj" fmla="val 95679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203" name="그룹 202"/>
                <p:cNvGrpSpPr/>
                <p:nvPr/>
              </p:nvGrpSpPr>
              <p:grpSpPr>
                <a:xfrm>
                  <a:off x="2699748" y="1653558"/>
                  <a:ext cx="2630372" cy="767319"/>
                  <a:chOff x="2771766" y="1693703"/>
                  <a:chExt cx="2453495" cy="552954"/>
                </a:xfrm>
                <a:grpFill/>
              </p:grpSpPr>
              <p:grpSp>
                <p:nvGrpSpPr>
                  <p:cNvPr id="204" name="그룹 203"/>
                  <p:cNvGrpSpPr/>
                  <p:nvPr/>
                </p:nvGrpSpPr>
                <p:grpSpPr>
                  <a:xfrm>
                    <a:off x="2771766" y="1693703"/>
                    <a:ext cx="2453495" cy="552954"/>
                    <a:chOff x="2478512" y="613039"/>
                    <a:chExt cx="2867584" cy="943710"/>
                  </a:xfrm>
                  <a:grpFill/>
                </p:grpSpPr>
                <p:sp>
                  <p:nvSpPr>
                    <p:cNvPr id="205" name="직사각형 204"/>
                    <p:cNvSpPr/>
                    <p:nvPr/>
                  </p:nvSpPr>
                  <p:spPr>
                    <a:xfrm rot="20669260">
                      <a:off x="2478512" y="1190976"/>
                      <a:ext cx="1548279" cy="248446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206" name="직사각형 205"/>
                    <p:cNvSpPr/>
                    <p:nvPr/>
                  </p:nvSpPr>
                  <p:spPr>
                    <a:xfrm rot="1418742">
                      <a:off x="3762483" y="1308303"/>
                      <a:ext cx="1377349" cy="248446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207" name="도넛 206"/>
                    <p:cNvSpPr/>
                    <p:nvPr/>
                  </p:nvSpPr>
                  <p:spPr>
                    <a:xfrm rot="243989">
                      <a:off x="2494519" y="613039"/>
                      <a:ext cx="1548193" cy="648081"/>
                    </a:xfrm>
                    <a:prstGeom prst="donut">
                      <a:avLst>
                        <a:gd name="adj" fmla="val 39062"/>
                      </a:avLst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208" name="도넛 207"/>
                    <p:cNvSpPr/>
                    <p:nvPr/>
                  </p:nvSpPr>
                  <p:spPr>
                    <a:xfrm rot="21154882">
                      <a:off x="3797903" y="613039"/>
                      <a:ext cx="1548193" cy="648081"/>
                    </a:xfrm>
                    <a:prstGeom prst="donut">
                      <a:avLst>
                        <a:gd name="adj" fmla="val 39062"/>
                      </a:avLst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</p:grpSp>
              <p:sp>
                <p:nvSpPr>
                  <p:cNvPr id="209" name="모서리가 둥근 직사각형 208"/>
                  <p:cNvSpPr/>
                  <p:nvPr/>
                </p:nvSpPr>
                <p:spPr>
                  <a:xfrm>
                    <a:off x="3814028" y="1819633"/>
                    <a:ext cx="369025" cy="257636"/>
                  </a:xfrm>
                  <a:prstGeom prst="roundRect">
                    <a:avLst>
                      <a:gd name="adj" fmla="val 47916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</p:grpSp>
          <p:sp>
            <p:nvSpPr>
              <p:cNvPr id="210" name="직사각형 209"/>
              <p:cNvSpPr/>
              <p:nvPr/>
            </p:nvSpPr>
            <p:spPr>
              <a:xfrm>
                <a:off x="6325629" y="1304737"/>
                <a:ext cx="1338129" cy="7931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chemeClr val="tx1"/>
                    </a:solidFill>
                  </a:rPr>
                  <a:t>책</a:t>
                </a:r>
              </a:p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chemeClr val="tx1"/>
                    </a:solidFill>
                  </a:rPr>
                  <a:t>칼럼</a:t>
                </a: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6669603" y="959247"/>
                <a:ext cx="726498" cy="2734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chemeClr val="tx1"/>
                    </a:solidFill>
                  </a:rPr>
                  <a:t>글</a:t>
                </a:r>
              </a:p>
            </p:txBody>
          </p:sp>
        </p:grpSp>
        <p:cxnSp>
          <p:nvCxnSpPr>
            <p:cNvPr id="236" name="직선 화살표 연결선 235"/>
            <p:cNvCxnSpPr/>
            <p:nvPr/>
          </p:nvCxnSpPr>
          <p:spPr>
            <a:xfrm flipV="1">
              <a:off x="3635879" y="1556766"/>
              <a:ext cx="1872238" cy="944650"/>
            </a:xfrm>
            <a:prstGeom prst="straightConnector1">
              <a:avLst/>
            </a:prstGeom>
            <a:ln w="1905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그룹 239"/>
          <p:cNvGrpSpPr/>
          <p:nvPr/>
        </p:nvGrpSpPr>
        <p:grpSpPr>
          <a:xfrm>
            <a:off x="5159878" y="2456879"/>
            <a:ext cx="5162672" cy="1944243"/>
            <a:chOff x="3635878" y="2456878"/>
            <a:chExt cx="5162672" cy="1944243"/>
          </a:xfrm>
        </p:grpSpPr>
        <p:grpSp>
          <p:nvGrpSpPr>
            <p:cNvPr id="233" name="그룹 232"/>
            <p:cNvGrpSpPr/>
            <p:nvPr/>
          </p:nvGrpSpPr>
          <p:grpSpPr>
            <a:xfrm>
              <a:off x="6096050" y="2456878"/>
              <a:ext cx="2702500" cy="1944243"/>
              <a:chOff x="6096050" y="2456877"/>
              <a:chExt cx="2702500" cy="1944243"/>
            </a:xfrm>
          </p:grpSpPr>
          <p:sp>
            <p:nvSpPr>
              <p:cNvPr id="74" name="정육면체 73"/>
              <p:cNvSpPr/>
              <p:nvPr/>
            </p:nvSpPr>
            <p:spPr>
              <a:xfrm>
                <a:off x="6096050" y="2457527"/>
                <a:ext cx="2335109" cy="1943593"/>
              </a:xfrm>
              <a:prstGeom prst="cube">
                <a:avLst>
                  <a:gd name="adj" fmla="val 25000"/>
                </a:avLst>
              </a:prstGeom>
              <a:solidFill>
                <a:srgbClr val="EE4949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6096215" y="2456877"/>
                <a:ext cx="2702335" cy="1943350"/>
                <a:chOff x="1187987" y="1483206"/>
                <a:chExt cx="6750000" cy="4679999"/>
              </a:xfrm>
              <a:solidFill>
                <a:schemeClr val="bg1">
                  <a:lumMod val="90000"/>
                </a:schemeClr>
              </a:solidFill>
            </p:grpSpPr>
            <p:grpSp>
              <p:nvGrpSpPr>
                <p:cNvPr id="76" name="그룹 75"/>
                <p:cNvGrpSpPr/>
                <p:nvPr/>
              </p:nvGrpSpPr>
              <p:grpSpPr>
                <a:xfrm>
                  <a:off x="1187987" y="1483206"/>
                  <a:ext cx="6749999" cy="4679999"/>
                  <a:chOff x="1187577" y="1484757"/>
                  <a:chExt cx="6751585" cy="4680585"/>
                </a:xfrm>
                <a:grpFill/>
              </p:grpSpPr>
              <p:sp>
                <p:nvSpPr>
                  <p:cNvPr id="77" name="평행 사변형 76"/>
                  <p:cNvSpPr/>
                  <p:nvPr/>
                </p:nvSpPr>
                <p:spPr>
                  <a:xfrm>
                    <a:off x="3095901" y="1484757"/>
                    <a:ext cx="1962202" cy="1152144"/>
                  </a:xfrm>
                  <a:prstGeom prst="parallelogram">
                    <a:avLst>
                      <a:gd name="adj" fmla="val 101380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3095901" y="2636901"/>
                    <a:ext cx="792099" cy="35284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79" name="평행 사변형 78"/>
                  <p:cNvSpPr/>
                  <p:nvPr/>
                </p:nvSpPr>
                <p:spPr>
                  <a:xfrm>
                    <a:off x="1619630" y="1843155"/>
                    <a:ext cx="5040630" cy="360045"/>
                  </a:xfrm>
                  <a:prstGeom prst="parallelogram">
                    <a:avLst>
                      <a:gd name="adj" fmla="val 101380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80" name="평행 사변형 79"/>
                  <p:cNvSpPr/>
                  <p:nvPr/>
                </p:nvSpPr>
                <p:spPr>
                  <a:xfrm rot="18988454">
                    <a:off x="5057918" y="2488129"/>
                    <a:ext cx="2881244" cy="2525361"/>
                  </a:xfrm>
                  <a:prstGeom prst="parallelogram">
                    <a:avLst>
                      <a:gd name="adj" fmla="val 93604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81" name="직사각형 80"/>
                  <p:cNvSpPr/>
                  <p:nvPr/>
                </p:nvSpPr>
                <p:spPr>
                  <a:xfrm>
                    <a:off x="1187577" y="4005071"/>
                    <a:ext cx="4680585" cy="72009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82" name="평행 사변형 81"/>
                  <p:cNvSpPr/>
                  <p:nvPr/>
                </p:nvSpPr>
                <p:spPr>
                  <a:xfrm rot="18988454">
                    <a:off x="5402752" y="3543693"/>
                    <a:ext cx="2098789" cy="531888"/>
                  </a:xfrm>
                  <a:prstGeom prst="parallelogram">
                    <a:avLst>
                      <a:gd name="adj" fmla="val 95679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83" name="그룹 82"/>
                <p:cNvGrpSpPr/>
                <p:nvPr/>
              </p:nvGrpSpPr>
              <p:grpSpPr>
                <a:xfrm>
                  <a:off x="2699755" y="1653556"/>
                  <a:ext cx="2630374" cy="767319"/>
                  <a:chOff x="2771770" y="1693702"/>
                  <a:chExt cx="2453497" cy="552954"/>
                </a:xfrm>
                <a:grpFill/>
              </p:grpSpPr>
              <p:grpSp>
                <p:nvGrpSpPr>
                  <p:cNvPr id="84" name="그룹 83"/>
                  <p:cNvGrpSpPr/>
                  <p:nvPr/>
                </p:nvGrpSpPr>
                <p:grpSpPr>
                  <a:xfrm>
                    <a:off x="2771770" y="1693702"/>
                    <a:ext cx="2453497" cy="552954"/>
                    <a:chOff x="2478512" y="613039"/>
                    <a:chExt cx="2867584" cy="943710"/>
                  </a:xfrm>
                  <a:grpFill/>
                </p:grpSpPr>
                <p:sp>
                  <p:nvSpPr>
                    <p:cNvPr id="85" name="직사각형 84"/>
                    <p:cNvSpPr/>
                    <p:nvPr/>
                  </p:nvSpPr>
                  <p:spPr>
                    <a:xfrm rot="20669260">
                      <a:off x="2478512" y="1190976"/>
                      <a:ext cx="1548279" cy="248446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86" name="직사각형 85"/>
                    <p:cNvSpPr/>
                    <p:nvPr/>
                  </p:nvSpPr>
                  <p:spPr>
                    <a:xfrm rot="1418742">
                      <a:off x="3762483" y="1308303"/>
                      <a:ext cx="1377349" cy="248446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87" name="도넛 86"/>
                    <p:cNvSpPr/>
                    <p:nvPr/>
                  </p:nvSpPr>
                  <p:spPr>
                    <a:xfrm rot="243989">
                      <a:off x="2494519" y="613039"/>
                      <a:ext cx="1548193" cy="648081"/>
                    </a:xfrm>
                    <a:prstGeom prst="donut">
                      <a:avLst>
                        <a:gd name="adj" fmla="val 39062"/>
                      </a:avLst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88" name="도넛 87"/>
                    <p:cNvSpPr/>
                    <p:nvPr/>
                  </p:nvSpPr>
                  <p:spPr>
                    <a:xfrm rot="21154882">
                      <a:off x="3797903" y="613039"/>
                      <a:ext cx="1548193" cy="648081"/>
                    </a:xfrm>
                    <a:prstGeom prst="donut">
                      <a:avLst>
                        <a:gd name="adj" fmla="val 39062"/>
                      </a:avLst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</p:grpSp>
              <p:sp>
                <p:nvSpPr>
                  <p:cNvPr id="89" name="모서리가 둥근 직사각형 88"/>
                  <p:cNvSpPr/>
                  <p:nvPr/>
                </p:nvSpPr>
                <p:spPr>
                  <a:xfrm>
                    <a:off x="3814028" y="1819633"/>
                    <a:ext cx="369025" cy="257636"/>
                  </a:xfrm>
                  <a:prstGeom prst="roundRect">
                    <a:avLst>
                      <a:gd name="adj" fmla="val 47916"/>
                    </a:avLst>
                  </a:prstGeom>
                  <a:grpFill/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>
                      <a:defRPr lang="ko-KR" altLang="en-US"/>
                    </a:pPr>
                    <a:endParaRPr lang="ko-KR" altLang="en-US"/>
                  </a:p>
                </p:txBody>
              </p:sp>
            </p:grpSp>
          </p:grpSp>
          <p:sp>
            <p:nvSpPr>
              <p:cNvPr id="90" name="직사각형 89"/>
              <p:cNvSpPr/>
              <p:nvPr/>
            </p:nvSpPr>
            <p:spPr>
              <a:xfrm>
                <a:off x="6325631" y="3429002"/>
                <a:ext cx="1338129" cy="7931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YOUTUBE</a:t>
                </a:r>
              </a:p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chemeClr val="tx1"/>
                    </a:solidFill>
                  </a:rPr>
                  <a:t>인터넷 강의</a:t>
                </a:r>
              </a:p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chemeClr val="tx1"/>
                    </a:solidFill>
                  </a:rPr>
                  <a:t>다큐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6669602" y="3083512"/>
                <a:ext cx="726498" cy="2734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chemeClr val="tx1"/>
                    </a:solidFill>
                  </a:rPr>
                  <a:t>영상</a:t>
                </a:r>
              </a:p>
            </p:txBody>
          </p:sp>
        </p:grpSp>
        <p:cxnSp>
          <p:nvCxnSpPr>
            <p:cNvPr id="237" name="직선 화살표 연결선 236"/>
            <p:cNvCxnSpPr/>
            <p:nvPr/>
          </p:nvCxnSpPr>
          <p:spPr>
            <a:xfrm>
              <a:off x="3635878" y="3284982"/>
              <a:ext cx="2045554" cy="0"/>
            </a:xfrm>
            <a:prstGeom prst="straightConnector1">
              <a:avLst/>
            </a:prstGeom>
            <a:ln w="1905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그룹 243"/>
          <p:cNvGrpSpPr/>
          <p:nvPr/>
        </p:nvGrpSpPr>
        <p:grpSpPr>
          <a:xfrm>
            <a:off x="5159878" y="4221099"/>
            <a:ext cx="5162671" cy="2304288"/>
            <a:chOff x="3635877" y="4221099"/>
            <a:chExt cx="5162671" cy="2304288"/>
          </a:xfrm>
        </p:grpSpPr>
        <p:sp>
          <p:nvSpPr>
            <p:cNvPr id="214" name="정육면체 213"/>
            <p:cNvSpPr/>
            <p:nvPr/>
          </p:nvSpPr>
          <p:spPr>
            <a:xfrm>
              <a:off x="6096050" y="4581794"/>
              <a:ext cx="2335109" cy="1943593"/>
            </a:xfrm>
            <a:prstGeom prst="cube">
              <a:avLst>
                <a:gd name="adj" fmla="val 25000"/>
              </a:avLst>
            </a:prstGeom>
            <a:solidFill>
              <a:srgbClr val="C9F0B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grpSp>
          <p:nvGrpSpPr>
            <p:cNvPr id="243" name="그룹 242"/>
            <p:cNvGrpSpPr/>
            <p:nvPr/>
          </p:nvGrpSpPr>
          <p:grpSpPr>
            <a:xfrm>
              <a:off x="3635877" y="4221099"/>
              <a:ext cx="5162671" cy="2303393"/>
              <a:chOff x="3635877" y="4221099"/>
              <a:chExt cx="5162671" cy="2303393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6096214" y="4581143"/>
                <a:ext cx="2702334" cy="1943349"/>
                <a:chOff x="6096214" y="4581143"/>
                <a:chExt cx="2702334" cy="1943349"/>
              </a:xfrm>
            </p:grpSpPr>
            <p:grpSp>
              <p:nvGrpSpPr>
                <p:cNvPr id="215" name="그룹 214"/>
                <p:cNvGrpSpPr/>
                <p:nvPr/>
              </p:nvGrpSpPr>
              <p:grpSpPr>
                <a:xfrm>
                  <a:off x="6096214" y="4581143"/>
                  <a:ext cx="2702334" cy="1943349"/>
                  <a:chOff x="1187986" y="1483203"/>
                  <a:chExt cx="6749999" cy="4679999"/>
                </a:xfrm>
                <a:solidFill>
                  <a:schemeClr val="bg2">
                    <a:lumMod val="50000"/>
                  </a:schemeClr>
                </a:solidFill>
              </p:grpSpPr>
              <p:grpSp>
                <p:nvGrpSpPr>
                  <p:cNvPr id="216" name="그룹 215"/>
                  <p:cNvGrpSpPr/>
                  <p:nvPr/>
                </p:nvGrpSpPr>
                <p:grpSpPr>
                  <a:xfrm>
                    <a:off x="1187986" y="1483203"/>
                    <a:ext cx="6749999" cy="4679999"/>
                    <a:chOff x="1187577" y="1484757"/>
                    <a:chExt cx="6751585" cy="4680585"/>
                  </a:xfrm>
                  <a:grpFill/>
                </p:grpSpPr>
                <p:sp>
                  <p:nvSpPr>
                    <p:cNvPr id="217" name="평행 사변형 216"/>
                    <p:cNvSpPr/>
                    <p:nvPr/>
                  </p:nvSpPr>
                  <p:spPr>
                    <a:xfrm>
                      <a:off x="3095901" y="1484757"/>
                      <a:ext cx="1962202" cy="1152144"/>
                    </a:xfrm>
                    <a:prstGeom prst="parallelogram">
                      <a:avLst>
                        <a:gd name="adj" fmla="val 101380"/>
                      </a:avLst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218" name="직사각형 217"/>
                    <p:cNvSpPr/>
                    <p:nvPr/>
                  </p:nvSpPr>
                  <p:spPr>
                    <a:xfrm>
                      <a:off x="3095901" y="2636901"/>
                      <a:ext cx="792099" cy="352844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219" name="평행 사변형 218"/>
                    <p:cNvSpPr/>
                    <p:nvPr/>
                  </p:nvSpPr>
                  <p:spPr>
                    <a:xfrm>
                      <a:off x="1619630" y="1843155"/>
                      <a:ext cx="5040630" cy="360045"/>
                    </a:xfrm>
                    <a:prstGeom prst="parallelogram">
                      <a:avLst>
                        <a:gd name="adj" fmla="val 101380"/>
                      </a:avLst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220" name="평행 사변형 219"/>
                    <p:cNvSpPr/>
                    <p:nvPr/>
                  </p:nvSpPr>
                  <p:spPr>
                    <a:xfrm rot="18988454">
                      <a:off x="5057918" y="2488129"/>
                      <a:ext cx="2881244" cy="2525361"/>
                    </a:xfrm>
                    <a:prstGeom prst="parallelogram">
                      <a:avLst>
                        <a:gd name="adj" fmla="val 93604"/>
                      </a:avLst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221" name="직사각형 220"/>
                    <p:cNvSpPr/>
                    <p:nvPr/>
                  </p:nvSpPr>
                  <p:spPr>
                    <a:xfrm>
                      <a:off x="1187577" y="4005071"/>
                      <a:ext cx="4680585" cy="720090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222" name="평행 사변형 221"/>
                    <p:cNvSpPr/>
                    <p:nvPr/>
                  </p:nvSpPr>
                  <p:spPr>
                    <a:xfrm rot="18988454">
                      <a:off x="5402752" y="3543693"/>
                      <a:ext cx="2098789" cy="531888"/>
                    </a:xfrm>
                    <a:prstGeom prst="parallelogram">
                      <a:avLst>
                        <a:gd name="adj" fmla="val 95679"/>
                      </a:avLst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223" name="그룹 222"/>
                  <p:cNvGrpSpPr/>
                  <p:nvPr/>
                </p:nvGrpSpPr>
                <p:grpSpPr>
                  <a:xfrm>
                    <a:off x="2699754" y="1653558"/>
                    <a:ext cx="2630374" cy="767319"/>
                    <a:chOff x="2771769" y="1693704"/>
                    <a:chExt cx="2453497" cy="552954"/>
                  </a:xfrm>
                  <a:grpFill/>
                </p:grpSpPr>
                <p:grpSp>
                  <p:nvGrpSpPr>
                    <p:cNvPr id="224" name="그룹 223"/>
                    <p:cNvGrpSpPr/>
                    <p:nvPr/>
                  </p:nvGrpSpPr>
                  <p:grpSpPr>
                    <a:xfrm>
                      <a:off x="2771769" y="1693704"/>
                      <a:ext cx="2453497" cy="552954"/>
                      <a:chOff x="2478512" y="613039"/>
                      <a:chExt cx="2867584" cy="943710"/>
                    </a:xfrm>
                    <a:grpFill/>
                  </p:grpSpPr>
                  <p:sp>
                    <p:nvSpPr>
                      <p:cNvPr id="225" name="직사각형 224"/>
                      <p:cNvSpPr/>
                      <p:nvPr/>
                    </p:nvSpPr>
                    <p:spPr>
                      <a:xfrm rot="20669260">
                        <a:off x="2478512" y="1190976"/>
                        <a:ext cx="1548279" cy="248446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226" name="직사각형 225"/>
                      <p:cNvSpPr/>
                      <p:nvPr/>
                    </p:nvSpPr>
                    <p:spPr>
                      <a:xfrm rot="1418742">
                        <a:off x="3762483" y="1308303"/>
                        <a:ext cx="1377349" cy="248446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227" name="도넛 226"/>
                      <p:cNvSpPr/>
                      <p:nvPr/>
                    </p:nvSpPr>
                    <p:spPr>
                      <a:xfrm rot="243989">
                        <a:off x="2494519" y="613039"/>
                        <a:ext cx="1548193" cy="648081"/>
                      </a:xfrm>
                      <a:prstGeom prst="donut">
                        <a:avLst>
                          <a:gd name="adj" fmla="val 39062"/>
                        </a:avLst>
                      </a:prstGeom>
                      <a:grpFill/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228" name="도넛 227"/>
                      <p:cNvSpPr/>
                      <p:nvPr/>
                    </p:nvSpPr>
                    <p:spPr>
                      <a:xfrm rot="21154882">
                        <a:off x="3797903" y="613039"/>
                        <a:ext cx="1548193" cy="648081"/>
                      </a:xfrm>
                      <a:prstGeom prst="donut">
                        <a:avLst>
                          <a:gd name="adj" fmla="val 39062"/>
                        </a:avLst>
                      </a:prstGeom>
                      <a:grpFill/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anchor="ctr">
                        <a:noAutofit/>
                      </a:bodyPr>
                      <a:lstStyle/>
                      <a:p>
                        <a:pPr>
                          <a:defRPr lang="ko-KR" altLang="en-US"/>
                        </a:pPr>
                        <a:endParaRPr lang="ko-KR" altLang="en-US"/>
                      </a:p>
                    </p:txBody>
                  </p:sp>
                </p:grpSp>
                <p:sp>
                  <p:nvSpPr>
                    <p:cNvPr id="229" name="모서리가 둥근 직사각형 228"/>
                    <p:cNvSpPr/>
                    <p:nvPr/>
                  </p:nvSpPr>
                  <p:spPr>
                    <a:xfrm>
                      <a:off x="3814028" y="1819633"/>
                      <a:ext cx="369025" cy="257636"/>
                    </a:xfrm>
                    <a:prstGeom prst="roundRect">
                      <a:avLst>
                        <a:gd name="adj" fmla="val 47916"/>
                      </a:avLst>
                    </a:prstGeom>
                    <a:grpFill/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anchor="ctr">
                      <a:noAutofit/>
                    </a:bodyPr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p:txBody>
                </p:sp>
              </p:grpSp>
            </p:grpSp>
            <p:sp>
              <p:nvSpPr>
                <p:cNvPr id="230" name="직사각형 229"/>
                <p:cNvSpPr/>
                <p:nvPr/>
              </p:nvSpPr>
              <p:spPr>
                <a:xfrm>
                  <a:off x="6325632" y="5553268"/>
                  <a:ext cx="1338129" cy="79319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>
                      <a:solidFill>
                        <a:schemeClr val="tx1"/>
                      </a:solidFill>
                    </a:rPr>
                    <a:t>수업</a:t>
                  </a:r>
                </a:p>
                <a:p>
                  <a:pPr algn="ctr">
                    <a:defRPr lang="ko-KR" altLang="en-US"/>
                  </a:pPr>
                  <a:r>
                    <a:rPr lang="ko-KR" altLang="en-US" sz="1400">
                      <a:solidFill>
                        <a:schemeClr val="tx1"/>
                      </a:solidFill>
                    </a:rPr>
                    <a:t>강연</a:t>
                  </a:r>
                </a:p>
                <a:p>
                  <a:pPr algn="ctr">
                    <a:defRPr lang="ko-KR" altLang="en-US"/>
                  </a:pPr>
                  <a:r>
                    <a:rPr lang="ko-KR" altLang="en-US" sz="1400">
                      <a:solidFill>
                        <a:schemeClr val="tx1"/>
                      </a:solidFill>
                    </a:rPr>
                    <a:t>금융봉사</a:t>
                  </a:r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6669605" y="5207779"/>
                  <a:ext cx="726498" cy="27347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>
                      <a:solidFill>
                        <a:schemeClr val="tx1"/>
                      </a:solidFill>
                    </a:rPr>
                    <a:t>발표</a:t>
                  </a:r>
                </a:p>
              </p:txBody>
            </p:sp>
          </p:grpSp>
          <p:cxnSp>
            <p:nvCxnSpPr>
              <p:cNvPr id="238" name="직선 화살표 연결선 237"/>
              <p:cNvCxnSpPr/>
              <p:nvPr/>
            </p:nvCxnSpPr>
            <p:spPr>
              <a:xfrm>
                <a:off x="3635877" y="4221099"/>
                <a:ext cx="1872240" cy="1152144"/>
              </a:xfrm>
              <a:prstGeom prst="straightConnector1">
                <a:avLst/>
              </a:prstGeom>
              <a:ln w="19050" algn="ctr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5" name="직사각형 244"/>
          <p:cNvSpPr/>
          <p:nvPr/>
        </p:nvSpPr>
        <p:spPr>
          <a:xfrm>
            <a:off x="1631992" y="115191"/>
            <a:ext cx="1727667" cy="21742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PART</a:t>
            </a:r>
            <a:r>
              <a:rPr lang="ko-KR" altLang="en-US" sz="1000">
                <a:solidFill>
                  <a:schemeClr val="tx1"/>
                </a:solidFill>
              </a:rPr>
              <a:t> 3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r>
              <a:rPr lang="ko-KR" altLang="en-US" sz="1000">
                <a:solidFill>
                  <a:schemeClr val="tx1"/>
                </a:solidFill>
              </a:rPr>
              <a:t> 내가 하고 있는 것</a:t>
            </a:r>
          </a:p>
        </p:txBody>
      </p:sp>
    </p:spTree>
    <p:extLst>
      <p:ext uri="{BB962C8B-B14F-4D97-AF65-F5344CB8AC3E}">
        <p14:creationId xmlns:p14="http://schemas.microsoft.com/office/powerpoint/2010/main" val="1448367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9" grpId="0" animBg="1"/>
      <p:bldP spid="240" grpId="0" animBg="1"/>
      <p:bldP spid="24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4536</Words>
  <Application>Microsoft Office PowerPoint</Application>
  <PresentationFormat>와이드스크린</PresentationFormat>
  <Paragraphs>2446</Paragraphs>
  <Slides>88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맑은 고딕</vt:lpstr>
      <vt:lpstr>함초롬돋움</vt:lpstr>
      <vt:lpstr>함초롬바탕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제영</dc:creator>
  <cp:lastModifiedBy>JEONGJAEYOUNG</cp:lastModifiedBy>
  <cp:revision>91</cp:revision>
  <dcterms:created xsi:type="dcterms:W3CDTF">2019-12-12T06:29:45Z</dcterms:created>
  <dcterms:modified xsi:type="dcterms:W3CDTF">2020-01-23T13:41:31Z</dcterms:modified>
</cp:coreProperties>
</file>