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74" r:id="rId24"/>
    <p:sldId id="276" r:id="rId25"/>
    <p:sldId id="278" r:id="rId26"/>
    <p:sldId id="282" r:id="rId27"/>
    <p:sldId id="280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>
        <p:scale>
          <a:sx n="50" d="100"/>
          <a:sy n="50" d="100"/>
        </p:scale>
        <p:origin x="12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8" Type="http://schemas.openxmlformats.org/officeDocument/2006/relationships/image" Target="../media/image200.png"/><Relationship Id="rId21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7" Type="http://schemas.openxmlformats.org/officeDocument/2006/relationships/image" Target="../media/image19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6" Type="http://schemas.openxmlformats.org/officeDocument/2006/relationships/image" Target="../media/image180.png"/><Relationship Id="rId32" Type="http://schemas.openxmlformats.org/officeDocument/2006/relationships/image" Target="../media/image53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5" Type="http://schemas.openxmlformats.org/officeDocument/2006/relationships/image" Target="../media/image1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0.png"/><Relationship Id="rId10" Type="http://schemas.openxmlformats.org/officeDocument/2006/relationships/image" Target="../media/image56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58.png"/><Relationship Id="rId4" Type="http://schemas.openxmlformats.org/officeDocument/2006/relationships/image" Target="../media/image430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0.png"/><Relationship Id="rId7" Type="http://schemas.openxmlformats.org/officeDocument/2006/relationships/image" Target="../media/image5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440.png"/><Relationship Id="rId10" Type="http://schemas.openxmlformats.org/officeDocument/2006/relationships/image" Target="../media/image64.png"/><Relationship Id="rId4" Type="http://schemas.openxmlformats.org/officeDocument/2006/relationships/image" Target="../media/image430.png"/><Relationship Id="rId9" Type="http://schemas.openxmlformats.org/officeDocument/2006/relationships/image" Target="../media/image5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5.png"/><Relationship Id="rId5" Type="http://schemas.openxmlformats.org/officeDocument/2006/relationships/image" Target="../media/image550.png"/><Relationship Id="rId10" Type="http://schemas.openxmlformats.org/officeDocument/2006/relationships/image" Target="../media/image61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84391" y="166498"/>
            <a:ext cx="3682866" cy="2008667"/>
            <a:chOff x="584391" y="166498"/>
            <a:chExt cx="3682866" cy="2008667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48" y="958748"/>
              <a:ext cx="536116" cy="363407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658" y="984413"/>
              <a:ext cx="532153" cy="335188"/>
            </a:xfrm>
            <a:prstGeom prst="rect">
              <a:avLst/>
            </a:prstGeom>
          </p:spPr>
        </p:pic>
        <p:grpSp>
          <p:nvGrpSpPr>
            <p:cNvPr id="60" name="그룹 59"/>
            <p:cNvGrpSpPr/>
            <p:nvPr/>
          </p:nvGrpSpPr>
          <p:grpSpPr>
            <a:xfrm>
              <a:off x="584391" y="166498"/>
              <a:ext cx="3682866" cy="2008667"/>
              <a:chOff x="584391" y="166498"/>
              <a:chExt cx="3682866" cy="20086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84391" y="668665"/>
                <a:ext cx="286952" cy="2869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그룹 13"/>
              <p:cNvGrpSpPr/>
              <p:nvPr/>
            </p:nvGrpSpPr>
            <p:grpSpPr>
              <a:xfrm>
                <a:off x="2329119" y="166498"/>
                <a:ext cx="286952" cy="2008667"/>
                <a:chOff x="3132425" y="923544"/>
                <a:chExt cx="610154" cy="4271079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3132425" y="923544"/>
                  <a:ext cx="610154" cy="6101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타원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타원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직선 화살표 연결선 17"/>
              <p:cNvCxnSpPr>
                <a:endCxn id="8" idx="2"/>
              </p:cNvCxnSpPr>
              <p:nvPr/>
            </p:nvCxnSpPr>
            <p:spPr>
              <a:xfrm flipV="1">
                <a:off x="871343" y="740402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endCxn id="9" idx="2"/>
              </p:cNvCxnSpPr>
              <p:nvPr/>
            </p:nvCxnSpPr>
            <p:spPr>
              <a:xfrm flipV="1">
                <a:off x="871343" y="1170832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880107" y="815889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endCxn id="10" idx="2"/>
              </p:cNvCxnSpPr>
              <p:nvPr/>
            </p:nvCxnSpPr>
            <p:spPr>
              <a:xfrm>
                <a:off x="871343" y="1170831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13" idx="2"/>
              </p:cNvCxnSpPr>
              <p:nvPr/>
            </p:nvCxnSpPr>
            <p:spPr>
              <a:xfrm>
                <a:off x="871343" y="1529520"/>
                <a:ext cx="1457775" cy="50216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121954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6"/>
              </p:cNvCxnSpPr>
              <p:nvPr/>
            </p:nvCxnSpPr>
            <p:spPr>
              <a:xfrm flipV="1">
                <a:off x="871343" y="740403"/>
                <a:ext cx="1457775" cy="7173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5" idx="6"/>
              </p:cNvCxnSpPr>
              <p:nvPr/>
            </p:nvCxnSpPr>
            <p:spPr>
              <a:xfrm>
                <a:off x="871343" y="1170832"/>
                <a:ext cx="14577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endCxn id="13" idx="2"/>
              </p:cNvCxnSpPr>
              <p:nvPr/>
            </p:nvCxnSpPr>
            <p:spPr>
              <a:xfrm>
                <a:off x="871343" y="1167081"/>
                <a:ext cx="1457775" cy="86460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" idx="6"/>
              </p:cNvCxnSpPr>
              <p:nvPr/>
            </p:nvCxnSpPr>
            <p:spPr>
              <a:xfrm>
                <a:off x="871343" y="1529523"/>
                <a:ext cx="1457774" cy="6075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6" idx="6"/>
              </p:cNvCxnSpPr>
              <p:nvPr/>
            </p:nvCxnSpPr>
            <p:spPr>
              <a:xfrm flipV="1">
                <a:off x="871343" y="751382"/>
                <a:ext cx="1457774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3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4585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2616071" y="857340"/>
                <a:ext cx="1364234" cy="74392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616071" y="857340"/>
                <a:ext cx="1364234" cy="31349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8" idx="6"/>
                <a:endCxn id="11" idx="2"/>
              </p:cNvCxnSpPr>
              <p:nvPr/>
            </p:nvCxnSpPr>
            <p:spPr>
              <a:xfrm>
                <a:off x="2616071" y="740403"/>
                <a:ext cx="1364234" cy="11693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7" idx="6"/>
                <a:endCxn id="86" idx="2"/>
              </p:cNvCxnSpPr>
              <p:nvPr/>
            </p:nvCxnSpPr>
            <p:spPr>
              <a:xfrm>
                <a:off x="2616071" y="309974"/>
                <a:ext cx="1364234" cy="126316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직선 화살표 연결선 94"/>
              <p:cNvCxnSpPr>
                <a:stCxn id="13" idx="6"/>
                <a:endCxn id="11" idx="2"/>
              </p:cNvCxnSpPr>
              <p:nvPr/>
            </p:nvCxnSpPr>
            <p:spPr>
              <a:xfrm flipV="1">
                <a:off x="2616071" y="857340"/>
                <a:ext cx="1364234" cy="11743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>
                <a:stCxn id="10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28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stCxn id="7" idx="6"/>
                <a:endCxn id="11" idx="2"/>
              </p:cNvCxnSpPr>
              <p:nvPr/>
            </p:nvCxnSpPr>
            <p:spPr>
              <a:xfrm>
                <a:off x="2616071" y="309974"/>
                <a:ext cx="1364234" cy="54736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8" idx="6"/>
                <a:endCxn id="86" idx="2"/>
              </p:cNvCxnSpPr>
              <p:nvPr/>
            </p:nvCxnSpPr>
            <p:spPr>
              <a:xfrm>
                <a:off x="2616071" y="740403"/>
                <a:ext cx="1364234" cy="83273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>
                <a:stCxn id="9" idx="6"/>
                <a:endCxn id="86" idx="2"/>
              </p:cNvCxnSpPr>
              <p:nvPr/>
            </p:nvCxnSpPr>
            <p:spPr>
              <a:xfrm>
                <a:off x="2616071" y="1170832"/>
                <a:ext cx="1364234" cy="40230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3552" y="72295"/>
            <a:ext cx="6010007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Backpropagation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29818" y="708126"/>
            <a:ext cx="10447267" cy="5544572"/>
            <a:chOff x="929818" y="708126"/>
            <a:chExt cx="10447267" cy="5544572"/>
          </a:xfrm>
        </p:grpSpPr>
        <p:grpSp>
          <p:nvGrpSpPr>
            <p:cNvPr id="215" name="그룹 214"/>
            <p:cNvGrpSpPr/>
            <p:nvPr/>
          </p:nvGrpSpPr>
          <p:grpSpPr>
            <a:xfrm>
              <a:off x="1297115" y="708126"/>
              <a:ext cx="9691488" cy="4776504"/>
              <a:chOff x="1005015" y="1254226"/>
              <a:chExt cx="9691488" cy="477650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05015" y="1254226"/>
                <a:ext cx="582143" cy="5821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51" y="3769203"/>
                <a:ext cx="1270065" cy="8826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타원 91"/>
                  <p:cNvSpPr/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타원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타원 35"/>
              <p:cNvSpPr/>
              <p:nvPr/>
            </p:nvSpPr>
            <p:spPr>
              <a:xfrm>
                <a:off x="454456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타원 36"/>
                  <p:cNvSpPr/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타원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타원 37"/>
                  <p:cNvSpPr/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타원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타원 38"/>
                  <p:cNvSpPr/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타원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타원 39"/>
                  <p:cNvSpPr/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타원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직선 화살표 연결선 12"/>
              <p:cNvCxnSpPr>
                <a:stCxn id="9" idx="6"/>
                <a:endCxn id="38" idx="2"/>
              </p:cNvCxnSpPr>
              <p:nvPr/>
            </p:nvCxnSpPr>
            <p:spPr>
              <a:xfrm>
                <a:off x="158715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8" idx="6"/>
                <a:endCxn id="38" idx="2"/>
              </p:cNvCxnSpPr>
              <p:nvPr/>
            </p:nvCxnSpPr>
            <p:spPr>
              <a:xfrm>
                <a:off x="158715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0" idx="6"/>
                <a:endCxn id="40" idx="2"/>
              </p:cNvCxnSpPr>
              <p:nvPr/>
            </p:nvCxnSpPr>
            <p:spPr>
              <a:xfrm>
                <a:off x="158715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8" idx="6"/>
                <a:endCxn id="40" idx="2"/>
              </p:cNvCxnSpPr>
              <p:nvPr/>
            </p:nvCxnSpPr>
            <p:spPr>
              <a:xfrm>
                <a:off x="158715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8" idx="6"/>
                <a:endCxn id="37" idx="2"/>
              </p:cNvCxnSpPr>
              <p:nvPr/>
            </p:nvCxnSpPr>
            <p:spPr>
              <a:xfrm>
                <a:off x="158715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9" idx="6"/>
                <a:endCxn id="37" idx="2"/>
              </p:cNvCxnSpPr>
              <p:nvPr/>
            </p:nvCxnSpPr>
            <p:spPr>
              <a:xfrm>
                <a:off x="158715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9" idx="6"/>
                <a:endCxn id="40" idx="2"/>
              </p:cNvCxnSpPr>
              <p:nvPr/>
            </p:nvCxnSpPr>
            <p:spPr>
              <a:xfrm>
                <a:off x="158715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0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9" b="-1"/>
              <a:stretch/>
            </p:blipFill>
            <p:spPr>
              <a:xfrm>
                <a:off x="5988493" y="3770113"/>
                <a:ext cx="1168460" cy="78506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직선 화살표 연결선 148"/>
              <p:cNvCxnSpPr>
                <a:stCxn id="86" idx="6"/>
                <a:endCxn id="40" idx="2"/>
              </p:cNvCxnSpPr>
              <p:nvPr/>
            </p:nvCxnSpPr>
            <p:spPr>
              <a:xfrm>
                <a:off x="158715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/>
              <p:cNvCxnSpPr>
                <a:endCxn id="38" idx="2"/>
              </p:cNvCxnSpPr>
              <p:nvPr/>
            </p:nvCxnSpPr>
            <p:spPr>
              <a:xfrm flipV="1">
                <a:off x="158715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/>
              <p:cNvCxnSpPr>
                <a:stCxn id="86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화살표 연결선 159"/>
              <p:cNvCxnSpPr>
                <a:stCxn id="92" idx="6"/>
                <a:endCxn id="40" idx="2"/>
              </p:cNvCxnSpPr>
              <p:nvPr/>
            </p:nvCxnSpPr>
            <p:spPr>
              <a:xfrm>
                <a:off x="158715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그룹 171"/>
              <p:cNvGrpSpPr/>
              <p:nvPr/>
            </p:nvGrpSpPr>
            <p:grpSpPr>
              <a:xfrm>
                <a:off x="158715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16" name="직선 화살표 연결선 15"/>
                <p:cNvCxnSpPr>
                  <a:stCxn id="9" idx="6"/>
                  <a:endCxn id="39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stCxn id="8" idx="6"/>
                  <a:endCxn id="39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10" idx="6"/>
                  <a:endCxn id="39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화살표 연결선 150"/>
                <p:cNvCxnSpPr>
                  <a:stCxn id="86" idx="6"/>
                  <a:endCxn id="39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/>
                <p:cNvCxnSpPr>
                  <a:stCxn id="92" idx="6"/>
                  <a:endCxn id="39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직선 화살표 연결선 161"/>
              <p:cNvCxnSpPr>
                <a:stCxn id="92" idx="6"/>
                <a:endCxn id="38" idx="2"/>
              </p:cNvCxnSpPr>
              <p:nvPr/>
            </p:nvCxnSpPr>
            <p:spPr>
              <a:xfrm flipV="1">
                <a:off x="158715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/>
              <p:cNvCxnSpPr>
                <a:stCxn id="92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/>
              <p:cNvCxnSpPr>
                <a:endCxn id="177" idx="2"/>
              </p:cNvCxnSpPr>
              <p:nvPr/>
            </p:nvCxnSpPr>
            <p:spPr>
              <a:xfrm>
                <a:off x="513299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/>
              <p:cNvCxnSpPr>
                <a:endCxn id="177" idx="2"/>
              </p:cNvCxnSpPr>
              <p:nvPr/>
            </p:nvCxnSpPr>
            <p:spPr>
              <a:xfrm>
                <a:off x="513299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/>
              <p:cNvCxnSpPr>
                <a:endCxn id="179" idx="2"/>
              </p:cNvCxnSpPr>
              <p:nvPr/>
            </p:nvCxnSpPr>
            <p:spPr>
              <a:xfrm>
                <a:off x="513299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/>
              <p:cNvCxnSpPr>
                <a:endCxn id="179" idx="2"/>
              </p:cNvCxnSpPr>
              <p:nvPr/>
            </p:nvCxnSpPr>
            <p:spPr>
              <a:xfrm>
                <a:off x="513299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/>
              <p:cNvCxnSpPr>
                <a:endCxn id="176" idx="2"/>
              </p:cNvCxnSpPr>
              <p:nvPr/>
            </p:nvCxnSpPr>
            <p:spPr>
              <a:xfrm>
                <a:off x="513299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/>
              <p:cNvCxnSpPr>
                <a:endCxn id="176" idx="2"/>
              </p:cNvCxnSpPr>
              <p:nvPr/>
            </p:nvCxnSpPr>
            <p:spPr>
              <a:xfrm>
                <a:off x="513299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>
                <a:endCxn id="179" idx="2"/>
              </p:cNvCxnSpPr>
              <p:nvPr/>
            </p:nvCxnSpPr>
            <p:spPr>
              <a:xfrm>
                <a:off x="513299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204"/>
              <p:cNvGrpSpPr/>
              <p:nvPr/>
            </p:nvGrpSpPr>
            <p:grpSpPr>
              <a:xfrm>
                <a:off x="8090405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175" name="타원 174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타원 1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타원 176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타원 1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타원 177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타원 1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타원 178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타원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1" name="TextBox 1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2" name="TextBox 1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3" name="직선 화살표 연결선 192"/>
              <p:cNvCxnSpPr>
                <a:endCxn id="179" idx="2"/>
              </p:cNvCxnSpPr>
              <p:nvPr/>
            </p:nvCxnSpPr>
            <p:spPr>
              <a:xfrm>
                <a:off x="513299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/>
              <p:cNvCxnSpPr>
                <a:endCxn id="177" idx="2"/>
              </p:cNvCxnSpPr>
              <p:nvPr/>
            </p:nvCxnSpPr>
            <p:spPr>
              <a:xfrm flipV="1">
                <a:off x="513299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화살표 연결선 194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/>
              <p:cNvCxnSpPr>
                <a:endCxn id="179" idx="2"/>
              </p:cNvCxnSpPr>
              <p:nvPr/>
            </p:nvCxnSpPr>
            <p:spPr>
              <a:xfrm>
                <a:off x="513299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/>
              <p:cNvGrpSpPr/>
              <p:nvPr/>
            </p:nvGrpSpPr>
            <p:grpSpPr>
              <a:xfrm>
                <a:off x="513299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200" name="직선 화살표 연결선 199"/>
                <p:cNvCxnSpPr>
                  <a:endCxn id="178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화살표 연결선 200"/>
                <p:cNvCxnSpPr>
                  <a:endCxn id="178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화살표 연결선 201"/>
                <p:cNvCxnSpPr>
                  <a:endCxn id="178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화살표 연결선 202"/>
                <p:cNvCxnSpPr>
                  <a:endCxn id="178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화살표 연결선 203"/>
                <p:cNvCxnSpPr>
                  <a:endCxn id="178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직선 화살표 연결선 197"/>
              <p:cNvCxnSpPr>
                <a:endCxn id="177" idx="2"/>
              </p:cNvCxnSpPr>
              <p:nvPr/>
            </p:nvCxnSpPr>
            <p:spPr>
              <a:xfrm flipV="1">
                <a:off x="513299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그룹 205"/>
              <p:cNvGrpSpPr/>
              <p:nvPr/>
            </p:nvGrpSpPr>
            <p:grpSpPr>
              <a:xfrm>
                <a:off x="10114360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207" name="타원 206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타원 207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타원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타원 208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9" name="타원 2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타원 209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타원 2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타원 210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타원 2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3" name="TextBox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4" name="TextBox 213"/>
              <p:cNvSpPr txBox="1"/>
              <p:nvPr/>
            </p:nvSpPr>
            <p:spPr>
              <a:xfrm>
                <a:off x="9217257" y="3251818"/>
                <a:ext cx="6299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mtClean="0"/>
                  <a:t>vs</a:t>
                </a:r>
                <a:endParaRPr lang="ko-KR" altLang="en-US" sz="3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29818" y="5697875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input layer</a:t>
              </a:r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78697" y="5697875"/>
              <a:ext cx="1498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hidden layer</a:t>
              </a: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46868" y="5652534"/>
              <a:ext cx="18534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output layer</a:t>
              </a:r>
            </a:p>
            <a:p>
              <a:pPr algn="ctr"/>
              <a:r>
                <a:rPr lang="en-US" altLang="ko-KR" sz="1500" smtClean="0"/>
                <a:t># </a:t>
              </a:r>
              <a:r>
                <a:rPr lang="ko-KR" altLang="en-US" sz="1500" smtClean="0"/>
                <a:t>예측 결과값</a:t>
              </a:r>
              <a:endParaRPr lang="ko-KR" altLang="en-US" sz="15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53480" y="5882542"/>
              <a:ext cx="13236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mtClean="0"/>
                <a:t>#</a:t>
              </a:r>
              <a:r>
                <a:rPr lang="ko-KR" altLang="en-US" sz="1500" smtClean="0"/>
                <a:t>실제 결과값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0272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1218</Words>
  <Application>Microsoft Office PowerPoint</Application>
  <PresentationFormat>와이드스크린</PresentationFormat>
  <Paragraphs>876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94</cp:revision>
  <dcterms:created xsi:type="dcterms:W3CDTF">2020-01-20T03:22:57Z</dcterms:created>
  <dcterms:modified xsi:type="dcterms:W3CDTF">2020-03-12T03:48:03Z</dcterms:modified>
</cp:coreProperties>
</file>