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9419"/>
              </p:ext>
            </p:extLst>
          </p:nvPr>
        </p:nvGraphicFramePr>
        <p:xfrm>
          <a:off x="2356196" y="2789533"/>
          <a:ext cx="8128000" cy="292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55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821803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070"/>
              </p:ext>
            </p:extLst>
          </p:nvPr>
        </p:nvGraphicFramePr>
        <p:xfrm>
          <a:off x="2103120" y="560509"/>
          <a:ext cx="9765860" cy="591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425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064000" y="584200"/>
            <a:ext cx="3251200" cy="6985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7988300" y="730250"/>
            <a:ext cx="1295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9702800" y="730250"/>
            <a:ext cx="10287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6350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3909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1468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Reservation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89027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66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6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25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925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84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043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043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FQA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4" idx="2"/>
          </p:cNvCxnSpPr>
          <p:nvPr/>
        </p:nvCxnSpPr>
        <p:spPr>
          <a:xfrm>
            <a:off x="5689600" y="12827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0"/>
          </p:cNvCxnSpPr>
          <p:nvPr/>
        </p:nvCxnSpPr>
        <p:spPr>
          <a:xfrm flipV="1">
            <a:off x="1784350" y="1638300"/>
            <a:ext cx="0" cy="4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84350" y="1638300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0"/>
          </p:cNvCxnSpPr>
          <p:nvPr/>
        </p:nvCxnSpPr>
        <p:spPr>
          <a:xfrm flipV="1">
            <a:off x="100520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5402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</p:cNvCxnSpPr>
          <p:nvPr/>
        </p:nvCxnSpPr>
        <p:spPr>
          <a:xfrm flipV="1">
            <a:off x="72961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>
            <a:off x="17843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17843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02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402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1520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0520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520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5" idx="1"/>
          </p:cNvCxnSpPr>
          <p:nvPr/>
        </p:nvCxnSpPr>
        <p:spPr>
          <a:xfrm>
            <a:off x="7315200" y="933450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6" idx="1"/>
          </p:cNvCxnSpPr>
          <p:nvPr/>
        </p:nvCxnSpPr>
        <p:spPr>
          <a:xfrm>
            <a:off x="9283700" y="9334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184150" y="368300"/>
            <a:ext cx="11681260" cy="5853741"/>
            <a:chOff x="184150" y="368300"/>
            <a:chExt cx="11681260" cy="5853741"/>
          </a:xfrm>
        </p:grpSpPr>
        <p:grpSp>
          <p:nvGrpSpPr>
            <p:cNvPr id="49" name="그룹 48"/>
            <p:cNvGrpSpPr/>
            <p:nvPr/>
          </p:nvGrpSpPr>
          <p:grpSpPr>
            <a:xfrm>
              <a:off x="184150" y="368300"/>
              <a:ext cx="5683250" cy="3276600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8867131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27656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1989" y="3426223"/>
              <a:ext cx="1073506" cy="450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67131" y="3465710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73038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557008" y="4316177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38363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10258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2786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80047" y="5043679"/>
              <a:ext cx="1301596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84993" y="5043679"/>
              <a:ext cx="1135027" cy="73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8149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255937" y="5043680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730383" y="5043682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730383" y="5771191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198742" y="3066093"/>
              <a:ext cx="1005" cy="36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339222" y="3066093"/>
              <a:ext cx="0" cy="3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7735495" y="3651649"/>
              <a:ext cx="1131636" cy="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297897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297897" y="5494534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6951146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298246" y="4564153"/>
              <a:ext cx="276654" cy="68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015981" y="4528815"/>
              <a:ext cx="276654" cy="7530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8598437" y="4517594"/>
              <a:ext cx="276652" cy="77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335659" y="4555889"/>
              <a:ext cx="276653" cy="69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383634" y="2840668"/>
              <a:ext cx="344023" cy="1700932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518660" y="2840668"/>
              <a:ext cx="153178" cy="1700932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032063" y="4009018"/>
              <a:ext cx="399617" cy="214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7945376" y="2922330"/>
              <a:ext cx="399615" cy="2388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6858689" y="1835642"/>
              <a:ext cx="399615" cy="45614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118752" y="3137030"/>
              <a:ext cx="399615" cy="195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4777773" y="3752615"/>
              <a:ext cx="1399425" cy="5635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71256" y="251805"/>
            <a:ext cx="1471354" cy="399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5101934" y="934484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회원여부</a:t>
            </a:r>
            <a:endParaRPr lang="ko-KR" altLang="en-US" sz="1000" dirty="0"/>
          </a:p>
        </p:txBody>
      </p:sp>
      <p:sp>
        <p:nvSpPr>
          <p:cNvPr id="6" name="순서도: 처리 5"/>
          <p:cNvSpPr/>
          <p:nvPr/>
        </p:nvSpPr>
        <p:spPr>
          <a:xfrm>
            <a:off x="294945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746049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순서도: 데이터 7"/>
          <p:cNvSpPr/>
          <p:nvPr/>
        </p:nvSpPr>
        <p:spPr>
          <a:xfrm>
            <a:off x="7393996" y="1709129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Room </a:t>
            </a:r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9" name="순서도: 처리 8"/>
          <p:cNvSpPr/>
          <p:nvPr/>
        </p:nvSpPr>
        <p:spPr>
          <a:xfrm>
            <a:off x="7460498" y="2368602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제품상세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sz="1000" dirty="0" smtClean="0"/>
              <a:t>정보 확인</a:t>
            </a:r>
            <a:endParaRPr lang="ko-KR" altLang="en-US" sz="1000" dirty="0"/>
          </a:p>
        </p:txBody>
      </p:sp>
      <p:sp>
        <p:nvSpPr>
          <p:cNvPr id="12" name="순서도: 처리 11"/>
          <p:cNvSpPr/>
          <p:nvPr/>
        </p:nvSpPr>
        <p:spPr>
          <a:xfrm>
            <a:off x="7460498" y="3853810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ko-KR" altLang="en-US" sz="1000" dirty="0"/>
          </a:p>
        </p:txBody>
      </p:sp>
      <p:sp>
        <p:nvSpPr>
          <p:cNvPr id="13" name="순서도: 처리 12"/>
          <p:cNvSpPr/>
          <p:nvPr/>
        </p:nvSpPr>
        <p:spPr>
          <a:xfrm>
            <a:off x="8901371" y="3111206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예약취소</a:t>
            </a:r>
            <a:endParaRPr lang="ko-KR" altLang="en-US" sz="1000" dirty="0"/>
          </a:p>
        </p:txBody>
      </p:sp>
      <p:sp>
        <p:nvSpPr>
          <p:cNvPr id="14" name="순서도: 판단 13"/>
          <p:cNvSpPr/>
          <p:nvPr/>
        </p:nvSpPr>
        <p:spPr>
          <a:xfrm>
            <a:off x="7433481" y="3031198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5" name="순서도: 데이터 14"/>
          <p:cNvSpPr/>
          <p:nvPr/>
        </p:nvSpPr>
        <p:spPr>
          <a:xfrm>
            <a:off x="5959876" y="3152771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Room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16" name="순서도: 처리 15"/>
          <p:cNvSpPr/>
          <p:nvPr/>
        </p:nvSpPr>
        <p:spPr>
          <a:xfrm>
            <a:off x="6026378" y="3859520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 버튼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sp>
        <p:nvSpPr>
          <p:cNvPr id="17" name="순서도: 데이터 16"/>
          <p:cNvSpPr/>
          <p:nvPr/>
        </p:nvSpPr>
        <p:spPr>
          <a:xfrm>
            <a:off x="4540651" y="3895375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18" name="순서도: 처리 17"/>
          <p:cNvSpPr/>
          <p:nvPr/>
        </p:nvSpPr>
        <p:spPr>
          <a:xfrm>
            <a:off x="4607153" y="4556064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 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작성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4580136" y="5195624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21" name="순서도: 처리 20"/>
          <p:cNvSpPr/>
          <p:nvPr/>
        </p:nvSpPr>
        <p:spPr>
          <a:xfrm>
            <a:off x="5959876" y="5282905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취소버튼</a:t>
            </a:r>
            <a:endParaRPr lang="ko-KR" altLang="en-US" sz="1000" dirty="0"/>
          </a:p>
        </p:txBody>
      </p:sp>
      <p:sp>
        <p:nvSpPr>
          <p:cNvPr id="22" name="순서도: 처리 21"/>
          <p:cNvSpPr/>
          <p:nvPr/>
        </p:nvSpPr>
        <p:spPr>
          <a:xfrm>
            <a:off x="4607153" y="6009748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결제버튼</a:t>
            </a:r>
            <a:endParaRPr lang="en-US" altLang="ko-KR" sz="1000" dirty="0" smtClean="0"/>
          </a:p>
        </p:txBody>
      </p:sp>
      <p:sp>
        <p:nvSpPr>
          <p:cNvPr id="23" name="순서도: 데이터 22"/>
          <p:cNvSpPr/>
          <p:nvPr/>
        </p:nvSpPr>
        <p:spPr>
          <a:xfrm>
            <a:off x="7285583" y="5324470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24" name="순서도: 데이터 23"/>
          <p:cNvSpPr/>
          <p:nvPr/>
        </p:nvSpPr>
        <p:spPr>
          <a:xfrm>
            <a:off x="5959876" y="6051313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4" idx="2"/>
            <a:endCxn id="5" idx="0"/>
          </p:cNvCxnSpPr>
          <p:nvPr/>
        </p:nvCxnSpPr>
        <p:spPr>
          <a:xfrm>
            <a:off x="5606933" y="650814"/>
            <a:ext cx="0" cy="2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6" idx="0"/>
            <a:endCxn id="4" idx="1"/>
          </p:cNvCxnSpPr>
          <p:nvPr/>
        </p:nvCxnSpPr>
        <p:spPr>
          <a:xfrm rot="5400000" flipH="1" flipV="1">
            <a:off x="3850176" y="28575"/>
            <a:ext cx="598345" cy="1443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1"/>
            <a:endCxn id="6" idx="3"/>
          </p:cNvCxnSpPr>
          <p:nvPr/>
        </p:nvCxnSpPr>
        <p:spPr>
          <a:xfrm flipH="1" flipV="1">
            <a:off x="3905422" y="1224223"/>
            <a:ext cx="1196512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7" idx="1"/>
          </p:cNvCxnSpPr>
          <p:nvPr/>
        </p:nvCxnSpPr>
        <p:spPr>
          <a:xfrm flipV="1">
            <a:off x="6111931" y="1224223"/>
            <a:ext cx="1348567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1"/>
          </p:cNvCxnSpPr>
          <p:nvPr/>
        </p:nvCxnSpPr>
        <p:spPr>
          <a:xfrm>
            <a:off x="7938480" y="1398790"/>
            <a:ext cx="0" cy="3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4"/>
            <a:endCxn id="9" idx="0"/>
          </p:cNvCxnSpPr>
          <p:nvPr/>
        </p:nvCxnSpPr>
        <p:spPr>
          <a:xfrm>
            <a:off x="7938480" y="2058263"/>
            <a:ext cx="0" cy="3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2"/>
            <a:endCxn id="14" idx="0"/>
          </p:cNvCxnSpPr>
          <p:nvPr/>
        </p:nvCxnSpPr>
        <p:spPr>
          <a:xfrm>
            <a:off x="7938480" y="2800867"/>
            <a:ext cx="0" cy="23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3"/>
            <a:endCxn id="13" idx="1"/>
          </p:cNvCxnSpPr>
          <p:nvPr/>
        </p:nvCxnSpPr>
        <p:spPr>
          <a:xfrm flipV="1">
            <a:off x="8443478" y="3327339"/>
            <a:ext cx="457893" cy="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2"/>
            <a:endCxn id="12" idx="0"/>
          </p:cNvCxnSpPr>
          <p:nvPr/>
        </p:nvCxnSpPr>
        <p:spPr>
          <a:xfrm>
            <a:off x="7938480" y="3638027"/>
            <a:ext cx="0" cy="2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1"/>
            <a:endCxn id="15" idx="5"/>
          </p:cNvCxnSpPr>
          <p:nvPr/>
        </p:nvCxnSpPr>
        <p:spPr>
          <a:xfrm flipH="1" flipV="1">
            <a:off x="6939947" y="3327338"/>
            <a:ext cx="520551" cy="74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4"/>
            <a:endCxn id="16" idx="0"/>
          </p:cNvCxnSpPr>
          <p:nvPr/>
        </p:nvCxnSpPr>
        <p:spPr>
          <a:xfrm>
            <a:off x="6504360" y="3501905"/>
            <a:ext cx="0" cy="35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1"/>
            <a:endCxn id="17" idx="5"/>
          </p:cNvCxnSpPr>
          <p:nvPr/>
        </p:nvCxnSpPr>
        <p:spPr>
          <a:xfrm flipH="1" flipV="1">
            <a:off x="5520722" y="4069942"/>
            <a:ext cx="505656" cy="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7" idx="4"/>
            <a:endCxn id="18" idx="0"/>
          </p:cNvCxnSpPr>
          <p:nvPr/>
        </p:nvCxnSpPr>
        <p:spPr>
          <a:xfrm>
            <a:off x="5085135" y="4244509"/>
            <a:ext cx="0" cy="31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8" idx="2"/>
            <a:endCxn id="20" idx="0"/>
          </p:cNvCxnSpPr>
          <p:nvPr/>
        </p:nvCxnSpPr>
        <p:spPr>
          <a:xfrm>
            <a:off x="5085135" y="4988329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0" idx="3"/>
            <a:endCxn id="21" idx="1"/>
          </p:cNvCxnSpPr>
          <p:nvPr/>
        </p:nvCxnSpPr>
        <p:spPr>
          <a:xfrm flipV="1">
            <a:off x="5590133" y="5499038"/>
            <a:ext cx="369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2"/>
            <a:endCxn id="22" idx="0"/>
          </p:cNvCxnSpPr>
          <p:nvPr/>
        </p:nvCxnSpPr>
        <p:spPr>
          <a:xfrm>
            <a:off x="5085135" y="5802453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2" idx="3"/>
            <a:endCxn id="24" idx="2"/>
          </p:cNvCxnSpPr>
          <p:nvPr/>
        </p:nvCxnSpPr>
        <p:spPr>
          <a:xfrm flipV="1">
            <a:off x="5563117" y="6225880"/>
            <a:ext cx="505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1" idx="3"/>
            <a:endCxn id="23" idx="2"/>
          </p:cNvCxnSpPr>
          <p:nvPr/>
        </p:nvCxnSpPr>
        <p:spPr>
          <a:xfrm flipV="1">
            <a:off x="6915840" y="5499037"/>
            <a:ext cx="478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10247858" y="3146010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>
            <a:stCxn id="13" idx="3"/>
            <a:endCxn id="68" idx="2"/>
          </p:cNvCxnSpPr>
          <p:nvPr/>
        </p:nvCxnSpPr>
        <p:spPr>
          <a:xfrm flipV="1">
            <a:off x="9857335" y="3320577"/>
            <a:ext cx="499420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8384" y="94744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6519465" y="927462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7954032" y="3585346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440569" y="308930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574042" y="5242900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085134" y="5774702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5804"/>
              </p:ext>
            </p:extLst>
          </p:nvPr>
        </p:nvGraphicFramePr>
        <p:xfrm>
          <a:off x="856206" y="606851"/>
          <a:ext cx="10274536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7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80087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78241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954944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마이페이지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360</Words>
  <Application>Microsoft Office PowerPoint</Application>
  <PresentationFormat>와이드스크린</PresentationFormat>
  <Paragraphs>238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24</cp:revision>
  <dcterms:created xsi:type="dcterms:W3CDTF">2023-04-19T00:25:23Z</dcterms:created>
  <dcterms:modified xsi:type="dcterms:W3CDTF">2023-04-19T06:59:27Z</dcterms:modified>
</cp:coreProperties>
</file>