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9" r:id="rId5"/>
    <p:sldId id="258" r:id="rId6"/>
    <p:sldId id="263" r:id="rId7"/>
    <p:sldId id="262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29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948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198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477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75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48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34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531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448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8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92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4CD3D-B0DA-4C40-B2D8-01C9BA06E850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52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26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319419"/>
              </p:ext>
            </p:extLst>
          </p:nvPr>
        </p:nvGraphicFramePr>
        <p:xfrm>
          <a:off x="2356196" y="2789533"/>
          <a:ext cx="8128000" cy="2921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213197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805710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511981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68435199"/>
                    </a:ext>
                  </a:extLst>
                </a:gridCol>
              </a:tblGrid>
              <a:tr h="4559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434501"/>
                  </a:ext>
                </a:extLst>
              </a:tr>
              <a:tr h="821803">
                <a:tc row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327950"/>
                  </a:ext>
                </a:extLst>
              </a:tr>
              <a:tr h="82180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476229"/>
                  </a:ext>
                </a:extLst>
              </a:tr>
              <a:tr h="82180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최정기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251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689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709070"/>
              </p:ext>
            </p:extLst>
          </p:nvPr>
        </p:nvGraphicFramePr>
        <p:xfrm>
          <a:off x="2103120" y="560509"/>
          <a:ext cx="9765860" cy="5911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949">
                  <a:extLst>
                    <a:ext uri="{9D8B030D-6E8A-4147-A177-3AD203B41FA5}">
                      <a16:colId xmlns:a16="http://schemas.microsoft.com/office/drawing/2014/main" val="2415137556"/>
                    </a:ext>
                  </a:extLst>
                </a:gridCol>
                <a:gridCol w="946124">
                  <a:extLst>
                    <a:ext uri="{9D8B030D-6E8A-4147-A177-3AD203B41FA5}">
                      <a16:colId xmlns:a16="http://schemas.microsoft.com/office/drawing/2014/main" val="3769371807"/>
                    </a:ext>
                  </a:extLst>
                </a:gridCol>
                <a:gridCol w="1593249">
                  <a:extLst>
                    <a:ext uri="{9D8B030D-6E8A-4147-A177-3AD203B41FA5}">
                      <a16:colId xmlns:a16="http://schemas.microsoft.com/office/drawing/2014/main" val="769656872"/>
                    </a:ext>
                  </a:extLst>
                </a:gridCol>
                <a:gridCol w="2121533">
                  <a:extLst>
                    <a:ext uri="{9D8B030D-6E8A-4147-A177-3AD203B41FA5}">
                      <a16:colId xmlns:a16="http://schemas.microsoft.com/office/drawing/2014/main" val="585913688"/>
                    </a:ext>
                  </a:extLst>
                </a:gridCol>
                <a:gridCol w="3651005">
                  <a:extLst>
                    <a:ext uri="{9D8B030D-6E8A-4147-A177-3AD203B41FA5}">
                      <a16:colId xmlns:a16="http://schemas.microsoft.com/office/drawing/2014/main" val="4250490814"/>
                    </a:ext>
                  </a:extLst>
                </a:gridCol>
              </a:tblGrid>
              <a:tr h="4253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대메뉴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중메뉴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페이지번호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페이지명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8387794"/>
                  </a:ext>
                </a:extLst>
              </a:tr>
              <a:tr h="496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Main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CS-M-0001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Main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로고 클릭 시 </a:t>
                      </a:r>
                      <a:r>
                        <a:rPr lang="ko-KR" altLang="en-US" sz="1400" dirty="0" err="1" smtClean="0"/>
                        <a:t>새로고침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5849610"/>
                  </a:ext>
                </a:extLst>
              </a:tr>
              <a:tr h="49677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About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CS-M-1001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Intro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캠핑장</a:t>
                      </a:r>
                      <a:r>
                        <a:rPr lang="ko-KR" altLang="en-US" sz="1400" dirty="0" smtClean="0"/>
                        <a:t> 소개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2302152"/>
                  </a:ext>
                </a:extLst>
              </a:tr>
              <a:tr h="4967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CS-M-1002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Information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캠핑장</a:t>
                      </a:r>
                      <a:r>
                        <a:rPr lang="ko-KR" altLang="en-US" sz="1400" dirty="0" smtClean="0"/>
                        <a:t> 이용 및 예약 유의사항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112548"/>
                  </a:ext>
                </a:extLst>
              </a:tr>
              <a:tr h="49677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Rooms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CS-M-2001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Private Glamping</a:t>
                      </a:r>
                      <a:r>
                        <a:rPr lang="en-US" altLang="ko-KR" sz="1400" baseline="0" dirty="0" smtClean="0"/>
                        <a:t> A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객실 사진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객실 안내 및 소개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2209375"/>
                  </a:ext>
                </a:extLst>
              </a:tr>
              <a:tr h="4967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CS-M-2002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Private Glamping</a:t>
                      </a:r>
                      <a:r>
                        <a:rPr lang="en-US" altLang="ko-KR" sz="1400" baseline="0" dirty="0" smtClean="0"/>
                        <a:t> B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객실 사진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객실 안내 및 소개</a:t>
                      </a:r>
                      <a:endParaRPr lang="ko-KR" altLang="en-US" sz="1400" dirty="0" smtClean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1734996"/>
                  </a:ext>
                </a:extLst>
              </a:tr>
              <a:tr h="496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Reservation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CS-M-3001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Reservation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회원이 원하는 날짜에 숙소 예약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5637123"/>
                  </a:ext>
                </a:extLst>
              </a:tr>
              <a:tr h="496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Payment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CS-M-4001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Payment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회원이 예약한 숙소에 대한 결제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2594700"/>
                  </a:ext>
                </a:extLst>
              </a:tr>
              <a:tr h="49677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Community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CS-M-5001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Notice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캠핑장</a:t>
                      </a:r>
                      <a:r>
                        <a:rPr lang="ko-KR" altLang="en-US" sz="1400" dirty="0" smtClean="0"/>
                        <a:t> 소식 및 이벤트 안내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1761428"/>
                  </a:ext>
                </a:extLst>
              </a:tr>
              <a:tr h="4967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CS-M-5002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FQA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회원들이 자주하는 질문에 대한 대답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5532551"/>
                  </a:ext>
                </a:extLst>
              </a:tr>
              <a:tr h="496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Log</a:t>
                      </a:r>
                      <a:r>
                        <a:rPr lang="en-US" altLang="ko-KR" sz="1400" baseline="0" dirty="0" smtClean="0"/>
                        <a:t> in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CS-M-6001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Log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dirty="0" smtClean="0"/>
                        <a:t>in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IP/PW </a:t>
                      </a:r>
                      <a:r>
                        <a:rPr lang="ko-KR" altLang="en-US" sz="1400" dirty="0" smtClean="0"/>
                        <a:t>입력해서 로그인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5784705"/>
                  </a:ext>
                </a:extLst>
              </a:tr>
              <a:tr h="496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Sign</a:t>
                      </a:r>
                      <a:r>
                        <a:rPr lang="en-US" altLang="ko-KR" sz="1400" baseline="0" dirty="0" smtClean="0"/>
                        <a:t> in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CS-M-6002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Sign in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회원가입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0823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083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대체 처리 3"/>
          <p:cNvSpPr/>
          <p:nvPr/>
        </p:nvSpPr>
        <p:spPr>
          <a:xfrm>
            <a:off x="4064000" y="584200"/>
            <a:ext cx="3251200" cy="6985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Main Page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순서도: 대체 처리 4"/>
          <p:cNvSpPr/>
          <p:nvPr/>
        </p:nvSpPr>
        <p:spPr>
          <a:xfrm>
            <a:off x="7988300" y="730250"/>
            <a:ext cx="1295400" cy="4064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Log 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순서도: 대체 처리 5"/>
          <p:cNvSpPr/>
          <p:nvPr/>
        </p:nvSpPr>
        <p:spPr>
          <a:xfrm>
            <a:off x="9702800" y="730250"/>
            <a:ext cx="1028700" cy="4064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Sign 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순서도: 대체 처리 6"/>
          <p:cNvSpPr/>
          <p:nvPr/>
        </p:nvSpPr>
        <p:spPr>
          <a:xfrm>
            <a:off x="635000" y="2108200"/>
            <a:ext cx="2298700" cy="6223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About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순서도: 대체 처리 7"/>
          <p:cNvSpPr/>
          <p:nvPr/>
        </p:nvSpPr>
        <p:spPr>
          <a:xfrm>
            <a:off x="3390900" y="2108200"/>
            <a:ext cx="2298700" cy="6223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Rooms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146800" y="2108200"/>
            <a:ext cx="2298700" cy="6223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Reservation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대체 처리 9"/>
          <p:cNvSpPr/>
          <p:nvPr/>
        </p:nvSpPr>
        <p:spPr>
          <a:xfrm>
            <a:off x="8902700" y="2108200"/>
            <a:ext cx="2298700" cy="6223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Community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736600" y="4305300"/>
            <a:ext cx="2095500" cy="736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Information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36600" y="3251200"/>
            <a:ext cx="2095500" cy="736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Intro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492500" y="3251200"/>
            <a:ext cx="2095500" cy="736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Private Camping 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492500" y="4305300"/>
            <a:ext cx="2095500" cy="736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Private Camping 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6248400" y="3251200"/>
            <a:ext cx="2095500" cy="736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Payment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9004300" y="3251200"/>
            <a:ext cx="2095500" cy="736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Notice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9004300" y="4305300"/>
            <a:ext cx="2095500" cy="736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FQA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/>
          <p:cNvCxnSpPr>
            <a:stCxn id="4" idx="2"/>
          </p:cNvCxnSpPr>
          <p:nvPr/>
        </p:nvCxnSpPr>
        <p:spPr>
          <a:xfrm>
            <a:off x="5689600" y="1282700"/>
            <a:ext cx="0" cy="355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7" idx="0"/>
          </p:cNvCxnSpPr>
          <p:nvPr/>
        </p:nvCxnSpPr>
        <p:spPr>
          <a:xfrm flipV="1">
            <a:off x="1784350" y="1638300"/>
            <a:ext cx="0" cy="469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784350" y="1638300"/>
            <a:ext cx="8267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0" idx="0"/>
          </p:cNvCxnSpPr>
          <p:nvPr/>
        </p:nvCxnSpPr>
        <p:spPr>
          <a:xfrm flipV="1">
            <a:off x="10052050" y="1638300"/>
            <a:ext cx="0" cy="469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8" idx="0"/>
          </p:cNvCxnSpPr>
          <p:nvPr/>
        </p:nvCxnSpPr>
        <p:spPr>
          <a:xfrm flipV="1">
            <a:off x="4540250" y="1638300"/>
            <a:ext cx="0" cy="469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9" idx="0"/>
          </p:cNvCxnSpPr>
          <p:nvPr/>
        </p:nvCxnSpPr>
        <p:spPr>
          <a:xfrm flipV="1">
            <a:off x="7296150" y="1638300"/>
            <a:ext cx="0" cy="469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7" idx="2"/>
            <a:endCxn id="14" idx="0"/>
          </p:cNvCxnSpPr>
          <p:nvPr/>
        </p:nvCxnSpPr>
        <p:spPr>
          <a:xfrm>
            <a:off x="1784350" y="2730500"/>
            <a:ext cx="0" cy="520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endCxn id="13" idx="0"/>
          </p:cNvCxnSpPr>
          <p:nvPr/>
        </p:nvCxnSpPr>
        <p:spPr>
          <a:xfrm>
            <a:off x="1784350" y="3987800"/>
            <a:ext cx="0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4540250" y="2730500"/>
            <a:ext cx="0" cy="520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4540250" y="3987800"/>
            <a:ext cx="0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315200" y="2730500"/>
            <a:ext cx="0" cy="520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0052050" y="2730500"/>
            <a:ext cx="0" cy="520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0052050" y="3987800"/>
            <a:ext cx="0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4" idx="3"/>
            <a:endCxn id="5" idx="1"/>
          </p:cNvCxnSpPr>
          <p:nvPr/>
        </p:nvCxnSpPr>
        <p:spPr>
          <a:xfrm>
            <a:off x="7315200" y="933450"/>
            <a:ext cx="673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5" idx="3"/>
            <a:endCxn id="6" idx="1"/>
          </p:cNvCxnSpPr>
          <p:nvPr/>
        </p:nvCxnSpPr>
        <p:spPr>
          <a:xfrm>
            <a:off x="9283700" y="933450"/>
            <a:ext cx="41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6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그룹 119"/>
          <p:cNvGrpSpPr/>
          <p:nvPr/>
        </p:nvGrpSpPr>
        <p:grpSpPr>
          <a:xfrm>
            <a:off x="184150" y="368300"/>
            <a:ext cx="11681260" cy="5853741"/>
            <a:chOff x="184150" y="368300"/>
            <a:chExt cx="11681260" cy="5853741"/>
          </a:xfrm>
        </p:grpSpPr>
        <p:grpSp>
          <p:nvGrpSpPr>
            <p:cNvPr id="49" name="그룹 48"/>
            <p:cNvGrpSpPr/>
            <p:nvPr/>
          </p:nvGrpSpPr>
          <p:grpSpPr>
            <a:xfrm>
              <a:off x="184150" y="368300"/>
              <a:ext cx="5683250" cy="3276600"/>
              <a:chOff x="463550" y="12700"/>
              <a:chExt cx="7289800" cy="4800600"/>
            </a:xfrm>
          </p:grpSpPr>
          <p:sp>
            <p:nvSpPr>
              <p:cNvPr id="4" name="순서도: 카드 3"/>
              <p:cNvSpPr/>
              <p:nvPr/>
            </p:nvSpPr>
            <p:spPr>
              <a:xfrm>
                <a:off x="463550" y="12700"/>
                <a:ext cx="7289800" cy="4800600"/>
              </a:xfrm>
              <a:prstGeom prst="flowChartPunchedCar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5" name="순서도: 대체 처리 4"/>
              <p:cNvSpPr/>
              <p:nvPr/>
            </p:nvSpPr>
            <p:spPr>
              <a:xfrm>
                <a:off x="3176683" y="228602"/>
                <a:ext cx="1879601" cy="774698"/>
              </a:xfrm>
              <a:prstGeom prst="flowChartAlternateProcess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시스템</a:t>
                </a:r>
                <a:endParaRPr lang="en-US" altLang="ko-KR" sz="1600" dirty="0" smtClean="0"/>
              </a:p>
              <a:p>
                <a:pPr algn="ctr"/>
                <a:r>
                  <a:rPr lang="ko-KR" altLang="en-US" sz="1600" dirty="0" smtClean="0"/>
                  <a:t>관리자</a:t>
                </a:r>
                <a:endParaRPr lang="ko-KR" altLang="en-US" sz="1600" dirty="0"/>
              </a:p>
            </p:txBody>
          </p:sp>
          <p:sp>
            <p:nvSpPr>
              <p:cNvPr id="6" name="순서도: 대체 처리 5"/>
              <p:cNvSpPr/>
              <p:nvPr/>
            </p:nvSpPr>
            <p:spPr>
              <a:xfrm>
                <a:off x="3473450" y="1193799"/>
                <a:ext cx="1371600" cy="368299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Sign up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순서도: 대체 처리 8"/>
              <p:cNvSpPr/>
              <p:nvPr/>
            </p:nvSpPr>
            <p:spPr>
              <a:xfrm>
                <a:off x="3473450" y="1695450"/>
                <a:ext cx="1371600" cy="368300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Sign in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순서도: 대체 처리 12"/>
              <p:cNvSpPr/>
              <p:nvPr/>
            </p:nvSpPr>
            <p:spPr>
              <a:xfrm>
                <a:off x="3473450" y="2197100"/>
                <a:ext cx="1371600" cy="368300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Notice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순서도: 대체 처리 13"/>
              <p:cNvSpPr/>
              <p:nvPr/>
            </p:nvSpPr>
            <p:spPr>
              <a:xfrm>
                <a:off x="3473450" y="2698750"/>
                <a:ext cx="1371600" cy="368300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Rooms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순서도: 대체 처리 14"/>
              <p:cNvSpPr/>
              <p:nvPr/>
            </p:nvSpPr>
            <p:spPr>
              <a:xfrm>
                <a:off x="3473450" y="3175000"/>
                <a:ext cx="1371600" cy="368300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My page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순서도: 대체 처리 15"/>
              <p:cNvSpPr/>
              <p:nvPr/>
            </p:nvSpPr>
            <p:spPr>
              <a:xfrm>
                <a:off x="3473450" y="3676650"/>
                <a:ext cx="1371600" cy="368300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FQA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순서도: 대체 처리 16"/>
              <p:cNvSpPr/>
              <p:nvPr/>
            </p:nvSpPr>
            <p:spPr>
              <a:xfrm>
                <a:off x="942975" y="1720850"/>
                <a:ext cx="1638300" cy="368300"/>
              </a:xfrm>
              <a:prstGeom prst="flowChartAlternateProcess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비회원</a:t>
                </a:r>
                <a:endParaRPr lang="ko-KR" altLang="en-US" sz="1600" dirty="0"/>
              </a:p>
            </p:txBody>
          </p:sp>
          <p:sp>
            <p:nvSpPr>
              <p:cNvPr id="18" name="순서도: 대체 처리 17"/>
              <p:cNvSpPr/>
              <p:nvPr/>
            </p:nvSpPr>
            <p:spPr>
              <a:xfrm>
                <a:off x="942975" y="3175000"/>
                <a:ext cx="1638300" cy="368300"/>
              </a:xfrm>
              <a:prstGeom prst="flowChartAlternateProcess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회원</a:t>
                </a:r>
                <a:endParaRPr lang="ko-KR" altLang="en-US" sz="1600" dirty="0"/>
              </a:p>
            </p:txBody>
          </p:sp>
          <p:sp>
            <p:nvSpPr>
              <p:cNvPr id="19" name="순서도: 대체 처리 18"/>
              <p:cNvSpPr/>
              <p:nvPr/>
            </p:nvSpPr>
            <p:spPr>
              <a:xfrm>
                <a:off x="5632450" y="2698750"/>
                <a:ext cx="1638300" cy="368300"/>
              </a:xfrm>
              <a:prstGeom prst="flowChartAlternateProcess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관리자</a:t>
                </a:r>
                <a:endParaRPr lang="ko-KR" altLang="en-US" sz="1600" dirty="0"/>
              </a:p>
            </p:txBody>
          </p:sp>
          <p:cxnSp>
            <p:nvCxnSpPr>
              <p:cNvPr id="21" name="직선 화살표 연결선 20"/>
              <p:cNvCxnSpPr>
                <a:stCxn id="17" idx="2"/>
                <a:endCxn id="18" idx="0"/>
              </p:cNvCxnSpPr>
              <p:nvPr/>
            </p:nvCxnSpPr>
            <p:spPr>
              <a:xfrm>
                <a:off x="1762125" y="2089150"/>
                <a:ext cx="0" cy="10858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048000" y="1377950"/>
                <a:ext cx="12700" cy="25082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화살표 연결선 26"/>
              <p:cNvCxnSpPr>
                <a:endCxn id="6" idx="1"/>
              </p:cNvCxnSpPr>
              <p:nvPr/>
            </p:nvCxnSpPr>
            <p:spPr>
              <a:xfrm>
                <a:off x="3060701" y="1377950"/>
                <a:ext cx="4127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/>
              <p:cNvCxnSpPr/>
              <p:nvPr/>
            </p:nvCxnSpPr>
            <p:spPr>
              <a:xfrm>
                <a:off x="3060700" y="1898650"/>
                <a:ext cx="4127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/>
              <p:cNvCxnSpPr/>
              <p:nvPr/>
            </p:nvCxnSpPr>
            <p:spPr>
              <a:xfrm>
                <a:off x="3060700" y="2413000"/>
                <a:ext cx="4127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화살표 연결선 29"/>
              <p:cNvCxnSpPr/>
              <p:nvPr/>
            </p:nvCxnSpPr>
            <p:spPr>
              <a:xfrm>
                <a:off x="3060700" y="2895600"/>
                <a:ext cx="4127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/>
              <p:cNvCxnSpPr/>
              <p:nvPr/>
            </p:nvCxnSpPr>
            <p:spPr>
              <a:xfrm>
                <a:off x="3060700" y="3365500"/>
                <a:ext cx="4127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/>
              <p:cNvCxnSpPr/>
              <p:nvPr/>
            </p:nvCxnSpPr>
            <p:spPr>
              <a:xfrm>
                <a:off x="3060700" y="3886200"/>
                <a:ext cx="4127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 flipH="1">
                <a:off x="2581275" y="1898650"/>
                <a:ext cx="46672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>
                <a:stCxn id="18" idx="3"/>
              </p:cNvCxnSpPr>
              <p:nvPr/>
            </p:nvCxnSpPr>
            <p:spPr>
              <a:xfrm>
                <a:off x="2581275" y="3359150"/>
                <a:ext cx="593725" cy="63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화살표 연결선 39"/>
              <p:cNvCxnSpPr/>
              <p:nvPr/>
            </p:nvCxnSpPr>
            <p:spPr>
              <a:xfrm flipH="1">
                <a:off x="4845050" y="1905000"/>
                <a:ext cx="3746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화살표 연결선 40"/>
              <p:cNvCxnSpPr/>
              <p:nvPr/>
            </p:nvCxnSpPr>
            <p:spPr>
              <a:xfrm flipH="1">
                <a:off x="4845050" y="2393950"/>
                <a:ext cx="3746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화살표 연결선 41"/>
              <p:cNvCxnSpPr/>
              <p:nvPr/>
            </p:nvCxnSpPr>
            <p:spPr>
              <a:xfrm flipH="1">
                <a:off x="4845050" y="2895600"/>
                <a:ext cx="3746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42"/>
              <p:cNvCxnSpPr/>
              <p:nvPr/>
            </p:nvCxnSpPr>
            <p:spPr>
              <a:xfrm flipH="1">
                <a:off x="4845050" y="3365500"/>
                <a:ext cx="3746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화살표 연결선 43"/>
              <p:cNvCxnSpPr/>
              <p:nvPr/>
            </p:nvCxnSpPr>
            <p:spPr>
              <a:xfrm flipH="1">
                <a:off x="4845050" y="3886200"/>
                <a:ext cx="3746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5219700" y="1905000"/>
                <a:ext cx="0" cy="1981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>
                <a:off x="5219700" y="2895600"/>
                <a:ext cx="41275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직사각형 83"/>
            <p:cNvSpPr/>
            <p:nvPr/>
          </p:nvSpPr>
          <p:spPr>
            <a:xfrm>
              <a:off x="8867131" y="2615243"/>
              <a:ext cx="944182" cy="450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회원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6727656" y="2615243"/>
              <a:ext cx="944182" cy="450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비회원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6661989" y="3426223"/>
              <a:ext cx="1073506" cy="4508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회원가입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8867131" y="3465710"/>
              <a:ext cx="944182" cy="450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로그인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10730383" y="4316175"/>
              <a:ext cx="1135027" cy="450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reservation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8557008" y="4316177"/>
              <a:ext cx="1135027" cy="450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Community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6383633" y="4316175"/>
              <a:ext cx="1135027" cy="450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Rooms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210258" y="4316175"/>
              <a:ext cx="1135027" cy="450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About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3527860" y="5043679"/>
              <a:ext cx="1135027" cy="450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Intro 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조회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880047" y="5043679"/>
              <a:ext cx="1301596" cy="450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Information 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조회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6384993" y="5043679"/>
              <a:ext cx="1135027" cy="7377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Room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정보 및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 목록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7781490" y="5043679"/>
              <a:ext cx="1135027" cy="450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Notice</a:t>
              </a:r>
            </a:p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조회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9255937" y="5043680"/>
              <a:ext cx="1135027" cy="450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FQA 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조회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10730383" y="5043682"/>
              <a:ext cx="1135027" cy="450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숙소 예약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10730383" y="5771191"/>
              <a:ext cx="1135027" cy="450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결제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99" name="직선 화살표 연결선 98"/>
            <p:cNvCxnSpPr>
              <a:stCxn id="85" idx="2"/>
              <a:endCxn id="86" idx="0"/>
            </p:cNvCxnSpPr>
            <p:nvPr/>
          </p:nvCxnSpPr>
          <p:spPr>
            <a:xfrm flipH="1">
              <a:off x="7198742" y="3066093"/>
              <a:ext cx="1005" cy="360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/>
            <p:cNvCxnSpPr/>
            <p:nvPr/>
          </p:nvCxnSpPr>
          <p:spPr>
            <a:xfrm>
              <a:off x="9339222" y="3066093"/>
              <a:ext cx="0" cy="3996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/>
            <p:cNvCxnSpPr>
              <a:stCxn id="86" idx="3"/>
              <a:endCxn id="87" idx="1"/>
            </p:cNvCxnSpPr>
            <p:nvPr/>
          </p:nvCxnSpPr>
          <p:spPr>
            <a:xfrm>
              <a:off x="7735495" y="3651649"/>
              <a:ext cx="1131636" cy="394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/>
            <p:cNvCxnSpPr>
              <a:stCxn id="88" idx="2"/>
              <a:endCxn id="97" idx="0"/>
            </p:cNvCxnSpPr>
            <p:nvPr/>
          </p:nvCxnSpPr>
          <p:spPr>
            <a:xfrm>
              <a:off x="11297897" y="4767025"/>
              <a:ext cx="0" cy="276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/>
            <p:cNvCxnSpPr/>
            <p:nvPr/>
          </p:nvCxnSpPr>
          <p:spPr>
            <a:xfrm>
              <a:off x="11297897" y="5494534"/>
              <a:ext cx="0" cy="276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/>
            <p:cNvCxnSpPr/>
            <p:nvPr/>
          </p:nvCxnSpPr>
          <p:spPr>
            <a:xfrm>
              <a:off x="6951146" y="4767025"/>
              <a:ext cx="0" cy="276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꺾인 연결선 104"/>
            <p:cNvCxnSpPr>
              <a:stCxn id="91" idx="2"/>
              <a:endCxn id="92" idx="0"/>
            </p:cNvCxnSpPr>
            <p:nvPr/>
          </p:nvCxnSpPr>
          <p:spPr>
            <a:xfrm rot="5400000">
              <a:off x="4298246" y="4564153"/>
              <a:ext cx="276654" cy="68239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꺾인 연결선 105"/>
            <p:cNvCxnSpPr>
              <a:stCxn id="91" idx="2"/>
              <a:endCxn id="93" idx="0"/>
            </p:cNvCxnSpPr>
            <p:nvPr/>
          </p:nvCxnSpPr>
          <p:spPr>
            <a:xfrm rot="16200000" flipH="1">
              <a:off x="5015981" y="4528815"/>
              <a:ext cx="276654" cy="75307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꺾인 연결선 106"/>
            <p:cNvCxnSpPr>
              <a:stCxn id="89" idx="2"/>
              <a:endCxn id="95" idx="0"/>
            </p:cNvCxnSpPr>
            <p:nvPr/>
          </p:nvCxnSpPr>
          <p:spPr>
            <a:xfrm rot="5400000">
              <a:off x="8598437" y="4517594"/>
              <a:ext cx="276652" cy="77551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꺾인 연결선 107"/>
            <p:cNvCxnSpPr>
              <a:stCxn id="89" idx="2"/>
              <a:endCxn id="96" idx="0"/>
            </p:cNvCxnSpPr>
            <p:nvPr/>
          </p:nvCxnSpPr>
          <p:spPr>
            <a:xfrm rot="16200000" flipH="1">
              <a:off x="9335659" y="4555889"/>
              <a:ext cx="276653" cy="69892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꺾인 연결선 109"/>
            <p:cNvCxnSpPr>
              <a:stCxn id="85" idx="1"/>
              <a:endCxn id="90" idx="1"/>
            </p:cNvCxnSpPr>
            <p:nvPr/>
          </p:nvCxnSpPr>
          <p:spPr>
            <a:xfrm rot="10800000" flipV="1">
              <a:off x="6383634" y="2840668"/>
              <a:ext cx="344023" cy="1700932"/>
            </a:xfrm>
            <a:prstGeom prst="bentConnector3">
              <a:avLst>
                <a:gd name="adj1" fmla="val 16644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꺾인 연결선 110"/>
            <p:cNvCxnSpPr>
              <a:stCxn id="85" idx="3"/>
              <a:endCxn id="90" idx="3"/>
            </p:cNvCxnSpPr>
            <p:nvPr/>
          </p:nvCxnSpPr>
          <p:spPr>
            <a:xfrm flipH="1">
              <a:off x="7518660" y="2840668"/>
              <a:ext cx="153178" cy="1700932"/>
            </a:xfrm>
            <a:prstGeom prst="bentConnector3">
              <a:avLst>
                <a:gd name="adj1" fmla="val -11803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꺾인 연결선 111"/>
            <p:cNvCxnSpPr>
              <a:stCxn id="87" idx="2"/>
              <a:endCxn id="89" idx="0"/>
            </p:cNvCxnSpPr>
            <p:nvPr/>
          </p:nvCxnSpPr>
          <p:spPr>
            <a:xfrm rot="5400000">
              <a:off x="9032063" y="4009018"/>
              <a:ext cx="399617" cy="2147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꺾인 연결선 112"/>
            <p:cNvCxnSpPr>
              <a:stCxn id="87" idx="2"/>
              <a:endCxn id="90" idx="0"/>
            </p:cNvCxnSpPr>
            <p:nvPr/>
          </p:nvCxnSpPr>
          <p:spPr>
            <a:xfrm rot="5400000">
              <a:off x="7945376" y="2922330"/>
              <a:ext cx="399615" cy="238807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꺾인 연결선 113"/>
            <p:cNvCxnSpPr>
              <a:stCxn id="87" idx="2"/>
              <a:endCxn id="91" idx="0"/>
            </p:cNvCxnSpPr>
            <p:nvPr/>
          </p:nvCxnSpPr>
          <p:spPr>
            <a:xfrm rot="5400000">
              <a:off x="6858689" y="1835642"/>
              <a:ext cx="399615" cy="456145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꺾인 연결선 114"/>
            <p:cNvCxnSpPr>
              <a:stCxn id="87" idx="2"/>
              <a:endCxn id="88" idx="0"/>
            </p:cNvCxnSpPr>
            <p:nvPr/>
          </p:nvCxnSpPr>
          <p:spPr>
            <a:xfrm rot="16200000" flipH="1">
              <a:off x="10118752" y="3137030"/>
              <a:ext cx="399615" cy="195867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꺾인 연결선 117"/>
            <p:cNvCxnSpPr>
              <a:endCxn id="91" idx="0"/>
            </p:cNvCxnSpPr>
            <p:nvPr/>
          </p:nvCxnSpPr>
          <p:spPr>
            <a:xfrm rot="10800000" flipV="1">
              <a:off x="4777773" y="3752615"/>
              <a:ext cx="1399425" cy="56356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521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871256" y="251805"/>
            <a:ext cx="1471354" cy="3990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Reservation</a:t>
            </a:r>
            <a:endParaRPr lang="ko-KR" altLang="en-US" dirty="0"/>
          </a:p>
        </p:txBody>
      </p:sp>
      <p:sp>
        <p:nvSpPr>
          <p:cNvPr id="5" name="순서도: 판단 4"/>
          <p:cNvSpPr/>
          <p:nvPr/>
        </p:nvSpPr>
        <p:spPr>
          <a:xfrm>
            <a:off x="5101934" y="934484"/>
            <a:ext cx="1009997" cy="60682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회원여부</a:t>
            </a:r>
            <a:endParaRPr lang="ko-KR" altLang="en-US" sz="1000" dirty="0"/>
          </a:p>
        </p:txBody>
      </p:sp>
      <p:sp>
        <p:nvSpPr>
          <p:cNvPr id="6" name="순서도: 처리 5"/>
          <p:cNvSpPr/>
          <p:nvPr/>
        </p:nvSpPr>
        <p:spPr>
          <a:xfrm>
            <a:off x="2949458" y="1049655"/>
            <a:ext cx="955964" cy="34913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비회원</a:t>
            </a:r>
            <a:endParaRPr lang="ko-KR" altLang="en-US" dirty="0"/>
          </a:p>
        </p:txBody>
      </p:sp>
      <p:sp>
        <p:nvSpPr>
          <p:cNvPr id="7" name="순서도: 처리 6"/>
          <p:cNvSpPr/>
          <p:nvPr/>
        </p:nvSpPr>
        <p:spPr>
          <a:xfrm>
            <a:off x="7460498" y="1049655"/>
            <a:ext cx="955964" cy="34913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</a:t>
            </a:r>
            <a:endParaRPr lang="ko-KR" altLang="en-US" dirty="0"/>
          </a:p>
        </p:txBody>
      </p:sp>
      <p:sp>
        <p:nvSpPr>
          <p:cNvPr id="8" name="순서도: 데이터 7"/>
          <p:cNvSpPr/>
          <p:nvPr/>
        </p:nvSpPr>
        <p:spPr>
          <a:xfrm>
            <a:off x="7393996" y="1709129"/>
            <a:ext cx="1088968" cy="34913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Room </a:t>
            </a:r>
            <a:r>
              <a:rPr lang="ko-KR" altLang="en-US" sz="1000" dirty="0" smtClean="0"/>
              <a:t>검색</a:t>
            </a:r>
            <a:endParaRPr lang="ko-KR" altLang="en-US" sz="1000" dirty="0"/>
          </a:p>
        </p:txBody>
      </p:sp>
      <p:sp>
        <p:nvSpPr>
          <p:cNvPr id="9" name="순서도: 처리 8"/>
          <p:cNvSpPr/>
          <p:nvPr/>
        </p:nvSpPr>
        <p:spPr>
          <a:xfrm>
            <a:off x="7460498" y="2368602"/>
            <a:ext cx="955964" cy="4322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제품상세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algn="ctr"/>
            <a:r>
              <a:rPr lang="ko-KR" altLang="en-US" sz="1000" dirty="0" smtClean="0"/>
              <a:t>정보 확인</a:t>
            </a:r>
            <a:endParaRPr lang="ko-KR" altLang="en-US" sz="1000" dirty="0"/>
          </a:p>
        </p:txBody>
      </p:sp>
      <p:sp>
        <p:nvSpPr>
          <p:cNvPr id="12" name="순서도: 처리 11"/>
          <p:cNvSpPr/>
          <p:nvPr/>
        </p:nvSpPr>
        <p:spPr>
          <a:xfrm>
            <a:off x="7460498" y="3853810"/>
            <a:ext cx="955964" cy="4322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예약</a:t>
            </a:r>
            <a:endParaRPr lang="ko-KR" altLang="en-US" sz="1000" dirty="0"/>
          </a:p>
        </p:txBody>
      </p:sp>
      <p:sp>
        <p:nvSpPr>
          <p:cNvPr id="13" name="순서도: 처리 12"/>
          <p:cNvSpPr/>
          <p:nvPr/>
        </p:nvSpPr>
        <p:spPr>
          <a:xfrm>
            <a:off x="8901371" y="3111206"/>
            <a:ext cx="955964" cy="4322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예약취소</a:t>
            </a:r>
            <a:endParaRPr lang="ko-KR" altLang="en-US" sz="1000" dirty="0"/>
          </a:p>
        </p:txBody>
      </p:sp>
      <p:sp>
        <p:nvSpPr>
          <p:cNvPr id="14" name="순서도: 판단 13"/>
          <p:cNvSpPr/>
          <p:nvPr/>
        </p:nvSpPr>
        <p:spPr>
          <a:xfrm>
            <a:off x="7433481" y="3031198"/>
            <a:ext cx="1009997" cy="60682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예약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여부</a:t>
            </a:r>
            <a:endParaRPr lang="ko-KR" altLang="en-US" sz="1000" dirty="0"/>
          </a:p>
        </p:txBody>
      </p:sp>
      <p:sp>
        <p:nvSpPr>
          <p:cNvPr id="15" name="순서도: 데이터 14"/>
          <p:cNvSpPr/>
          <p:nvPr/>
        </p:nvSpPr>
        <p:spPr>
          <a:xfrm>
            <a:off x="5959876" y="3152771"/>
            <a:ext cx="1088968" cy="34913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Room </a:t>
            </a:r>
            <a:r>
              <a:rPr lang="ko-KR" altLang="en-US" sz="1000" dirty="0" smtClean="0"/>
              <a:t>정보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화면</a:t>
            </a:r>
            <a:endParaRPr lang="ko-KR" altLang="en-US" sz="1000" dirty="0"/>
          </a:p>
        </p:txBody>
      </p:sp>
      <p:sp>
        <p:nvSpPr>
          <p:cNvPr id="16" name="순서도: 처리 15"/>
          <p:cNvSpPr/>
          <p:nvPr/>
        </p:nvSpPr>
        <p:spPr>
          <a:xfrm>
            <a:off x="6026378" y="3859520"/>
            <a:ext cx="955964" cy="4322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예약 버튼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클릭</a:t>
            </a:r>
            <a:endParaRPr lang="ko-KR" altLang="en-US" sz="1000" dirty="0"/>
          </a:p>
        </p:txBody>
      </p:sp>
      <p:sp>
        <p:nvSpPr>
          <p:cNvPr id="17" name="순서도: 데이터 16"/>
          <p:cNvSpPr/>
          <p:nvPr/>
        </p:nvSpPr>
        <p:spPr>
          <a:xfrm>
            <a:off x="4540651" y="3895375"/>
            <a:ext cx="1088968" cy="34913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결제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화면</a:t>
            </a:r>
            <a:endParaRPr lang="ko-KR" altLang="en-US" sz="1000" dirty="0"/>
          </a:p>
        </p:txBody>
      </p:sp>
      <p:sp>
        <p:nvSpPr>
          <p:cNvPr id="18" name="순서도: 처리 17"/>
          <p:cNvSpPr/>
          <p:nvPr/>
        </p:nvSpPr>
        <p:spPr>
          <a:xfrm>
            <a:off x="4607153" y="4556064"/>
            <a:ext cx="955964" cy="4322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결제 정보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작성</a:t>
            </a:r>
            <a:endParaRPr lang="ko-KR" altLang="en-US" sz="1000" dirty="0"/>
          </a:p>
        </p:txBody>
      </p:sp>
      <p:sp>
        <p:nvSpPr>
          <p:cNvPr id="20" name="순서도: 판단 19"/>
          <p:cNvSpPr/>
          <p:nvPr/>
        </p:nvSpPr>
        <p:spPr>
          <a:xfrm>
            <a:off x="4580136" y="5195624"/>
            <a:ext cx="1009997" cy="60682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결제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여부</a:t>
            </a:r>
            <a:endParaRPr lang="ko-KR" altLang="en-US" sz="1000" dirty="0"/>
          </a:p>
        </p:txBody>
      </p:sp>
      <p:sp>
        <p:nvSpPr>
          <p:cNvPr id="21" name="순서도: 처리 20"/>
          <p:cNvSpPr/>
          <p:nvPr/>
        </p:nvSpPr>
        <p:spPr>
          <a:xfrm>
            <a:off x="5959876" y="5282905"/>
            <a:ext cx="955964" cy="4322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결제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취소버튼</a:t>
            </a:r>
            <a:endParaRPr lang="ko-KR" altLang="en-US" sz="1000" dirty="0"/>
          </a:p>
        </p:txBody>
      </p:sp>
      <p:sp>
        <p:nvSpPr>
          <p:cNvPr id="22" name="순서도: 처리 21"/>
          <p:cNvSpPr/>
          <p:nvPr/>
        </p:nvSpPr>
        <p:spPr>
          <a:xfrm>
            <a:off x="4607153" y="6009748"/>
            <a:ext cx="955964" cy="4322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결제버튼</a:t>
            </a:r>
            <a:endParaRPr lang="en-US" altLang="ko-KR" sz="1000" dirty="0" smtClean="0"/>
          </a:p>
        </p:txBody>
      </p:sp>
      <p:sp>
        <p:nvSpPr>
          <p:cNvPr id="23" name="순서도: 데이터 22"/>
          <p:cNvSpPr/>
          <p:nvPr/>
        </p:nvSpPr>
        <p:spPr>
          <a:xfrm>
            <a:off x="7285583" y="5324470"/>
            <a:ext cx="1088968" cy="34913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결제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취소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화면</a:t>
            </a:r>
            <a:endParaRPr lang="ko-KR" altLang="en-US" sz="1000" dirty="0"/>
          </a:p>
        </p:txBody>
      </p:sp>
      <p:sp>
        <p:nvSpPr>
          <p:cNvPr id="24" name="순서도: 데이터 23"/>
          <p:cNvSpPr/>
          <p:nvPr/>
        </p:nvSpPr>
        <p:spPr>
          <a:xfrm>
            <a:off x="5959876" y="6051313"/>
            <a:ext cx="1088968" cy="34913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결제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승인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화면</a:t>
            </a:r>
            <a:endParaRPr lang="ko-KR" altLang="en-US" sz="1000" dirty="0"/>
          </a:p>
        </p:txBody>
      </p:sp>
      <p:cxnSp>
        <p:nvCxnSpPr>
          <p:cNvPr id="30" name="직선 화살표 연결선 29"/>
          <p:cNvCxnSpPr>
            <a:stCxn id="4" idx="2"/>
            <a:endCxn id="5" idx="0"/>
          </p:cNvCxnSpPr>
          <p:nvPr/>
        </p:nvCxnSpPr>
        <p:spPr>
          <a:xfrm>
            <a:off x="5606933" y="650814"/>
            <a:ext cx="0" cy="283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6" idx="0"/>
            <a:endCxn id="4" idx="1"/>
          </p:cNvCxnSpPr>
          <p:nvPr/>
        </p:nvCxnSpPr>
        <p:spPr>
          <a:xfrm rot="5400000" flipH="1" flipV="1">
            <a:off x="3850176" y="28575"/>
            <a:ext cx="598345" cy="14438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5" idx="1"/>
            <a:endCxn id="6" idx="3"/>
          </p:cNvCxnSpPr>
          <p:nvPr/>
        </p:nvCxnSpPr>
        <p:spPr>
          <a:xfrm flipH="1" flipV="1">
            <a:off x="3905422" y="1224223"/>
            <a:ext cx="1196512" cy="13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5" idx="3"/>
            <a:endCxn id="7" idx="1"/>
          </p:cNvCxnSpPr>
          <p:nvPr/>
        </p:nvCxnSpPr>
        <p:spPr>
          <a:xfrm flipV="1">
            <a:off x="6111931" y="1224223"/>
            <a:ext cx="1348567" cy="13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7" idx="2"/>
            <a:endCxn id="8" idx="1"/>
          </p:cNvCxnSpPr>
          <p:nvPr/>
        </p:nvCxnSpPr>
        <p:spPr>
          <a:xfrm>
            <a:off x="7938480" y="1398790"/>
            <a:ext cx="0" cy="310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8" idx="4"/>
            <a:endCxn id="9" idx="0"/>
          </p:cNvCxnSpPr>
          <p:nvPr/>
        </p:nvCxnSpPr>
        <p:spPr>
          <a:xfrm>
            <a:off x="7938480" y="2058263"/>
            <a:ext cx="0" cy="310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9" idx="2"/>
            <a:endCxn id="14" idx="0"/>
          </p:cNvCxnSpPr>
          <p:nvPr/>
        </p:nvCxnSpPr>
        <p:spPr>
          <a:xfrm>
            <a:off x="7938480" y="2800867"/>
            <a:ext cx="0" cy="230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4" idx="3"/>
            <a:endCxn id="13" idx="1"/>
          </p:cNvCxnSpPr>
          <p:nvPr/>
        </p:nvCxnSpPr>
        <p:spPr>
          <a:xfrm flipV="1">
            <a:off x="8443478" y="3327339"/>
            <a:ext cx="457893" cy="7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14" idx="2"/>
            <a:endCxn id="12" idx="0"/>
          </p:cNvCxnSpPr>
          <p:nvPr/>
        </p:nvCxnSpPr>
        <p:spPr>
          <a:xfrm>
            <a:off x="7938480" y="3638027"/>
            <a:ext cx="0" cy="215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12" idx="1"/>
            <a:endCxn id="15" idx="5"/>
          </p:cNvCxnSpPr>
          <p:nvPr/>
        </p:nvCxnSpPr>
        <p:spPr>
          <a:xfrm flipH="1" flipV="1">
            <a:off x="6939947" y="3327338"/>
            <a:ext cx="520551" cy="742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15" idx="4"/>
            <a:endCxn id="16" idx="0"/>
          </p:cNvCxnSpPr>
          <p:nvPr/>
        </p:nvCxnSpPr>
        <p:spPr>
          <a:xfrm>
            <a:off x="6504360" y="3501905"/>
            <a:ext cx="0" cy="357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16" idx="1"/>
            <a:endCxn id="17" idx="5"/>
          </p:cNvCxnSpPr>
          <p:nvPr/>
        </p:nvCxnSpPr>
        <p:spPr>
          <a:xfrm flipH="1" flipV="1">
            <a:off x="5520722" y="4069942"/>
            <a:ext cx="505656" cy="5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7" idx="4"/>
            <a:endCxn id="18" idx="0"/>
          </p:cNvCxnSpPr>
          <p:nvPr/>
        </p:nvCxnSpPr>
        <p:spPr>
          <a:xfrm>
            <a:off x="5085135" y="4244509"/>
            <a:ext cx="0" cy="311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18" idx="2"/>
            <a:endCxn id="20" idx="0"/>
          </p:cNvCxnSpPr>
          <p:nvPr/>
        </p:nvCxnSpPr>
        <p:spPr>
          <a:xfrm>
            <a:off x="5085135" y="4988329"/>
            <a:ext cx="0" cy="20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20" idx="3"/>
            <a:endCxn id="21" idx="1"/>
          </p:cNvCxnSpPr>
          <p:nvPr/>
        </p:nvCxnSpPr>
        <p:spPr>
          <a:xfrm flipV="1">
            <a:off x="5590133" y="5499038"/>
            <a:ext cx="3697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20" idx="2"/>
            <a:endCxn id="22" idx="0"/>
          </p:cNvCxnSpPr>
          <p:nvPr/>
        </p:nvCxnSpPr>
        <p:spPr>
          <a:xfrm>
            <a:off x="5085135" y="5802453"/>
            <a:ext cx="0" cy="20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22" idx="3"/>
            <a:endCxn id="24" idx="2"/>
          </p:cNvCxnSpPr>
          <p:nvPr/>
        </p:nvCxnSpPr>
        <p:spPr>
          <a:xfrm flipV="1">
            <a:off x="5563117" y="6225880"/>
            <a:ext cx="5056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21" idx="3"/>
            <a:endCxn id="23" idx="2"/>
          </p:cNvCxnSpPr>
          <p:nvPr/>
        </p:nvCxnSpPr>
        <p:spPr>
          <a:xfrm flipV="1">
            <a:off x="6915840" y="5499037"/>
            <a:ext cx="4786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데이터 67"/>
          <p:cNvSpPr/>
          <p:nvPr/>
        </p:nvSpPr>
        <p:spPr>
          <a:xfrm>
            <a:off x="10247858" y="3146010"/>
            <a:ext cx="1088968" cy="34913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예약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취소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화면</a:t>
            </a:r>
            <a:endParaRPr lang="ko-KR" altLang="en-US" sz="1000" dirty="0"/>
          </a:p>
        </p:txBody>
      </p:sp>
      <p:cxnSp>
        <p:nvCxnSpPr>
          <p:cNvPr id="70" name="직선 화살표 연결선 69"/>
          <p:cNvCxnSpPr>
            <a:stCxn id="13" idx="3"/>
            <a:endCxn id="68" idx="2"/>
          </p:cNvCxnSpPr>
          <p:nvPr/>
        </p:nvCxnSpPr>
        <p:spPr>
          <a:xfrm flipV="1">
            <a:off x="9857335" y="3320577"/>
            <a:ext cx="499420" cy="6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388384" y="947447"/>
            <a:ext cx="7503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NO</a:t>
            </a:r>
            <a:endParaRPr lang="ko-KR" altLang="en-US" sz="1050" dirty="0"/>
          </a:p>
        </p:txBody>
      </p:sp>
      <p:sp>
        <p:nvSpPr>
          <p:cNvPr id="72" name="TextBox 71"/>
          <p:cNvSpPr txBox="1"/>
          <p:nvPr/>
        </p:nvSpPr>
        <p:spPr>
          <a:xfrm>
            <a:off x="6519465" y="927462"/>
            <a:ext cx="7503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YES</a:t>
            </a:r>
            <a:endParaRPr lang="ko-KR" altLang="en-US" sz="1050" dirty="0"/>
          </a:p>
        </p:txBody>
      </p:sp>
      <p:sp>
        <p:nvSpPr>
          <p:cNvPr id="73" name="TextBox 72"/>
          <p:cNvSpPr txBox="1"/>
          <p:nvPr/>
        </p:nvSpPr>
        <p:spPr>
          <a:xfrm>
            <a:off x="7954032" y="3585346"/>
            <a:ext cx="7503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YES</a:t>
            </a:r>
            <a:endParaRPr lang="ko-KR" altLang="en-US" sz="1050" dirty="0"/>
          </a:p>
        </p:txBody>
      </p:sp>
      <p:sp>
        <p:nvSpPr>
          <p:cNvPr id="74" name="TextBox 73"/>
          <p:cNvSpPr txBox="1"/>
          <p:nvPr/>
        </p:nvSpPr>
        <p:spPr>
          <a:xfrm>
            <a:off x="8440569" y="3089307"/>
            <a:ext cx="7503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NO</a:t>
            </a:r>
            <a:endParaRPr lang="ko-KR" altLang="en-US" sz="1050" dirty="0"/>
          </a:p>
        </p:txBody>
      </p:sp>
      <p:sp>
        <p:nvSpPr>
          <p:cNvPr id="75" name="TextBox 74"/>
          <p:cNvSpPr txBox="1"/>
          <p:nvPr/>
        </p:nvSpPr>
        <p:spPr>
          <a:xfrm>
            <a:off x="5574042" y="5242900"/>
            <a:ext cx="7503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NO</a:t>
            </a:r>
            <a:endParaRPr lang="ko-KR" altLang="en-US" sz="1050" dirty="0"/>
          </a:p>
        </p:txBody>
      </p:sp>
      <p:sp>
        <p:nvSpPr>
          <p:cNvPr id="76" name="TextBox 75"/>
          <p:cNvSpPr txBox="1"/>
          <p:nvPr/>
        </p:nvSpPr>
        <p:spPr>
          <a:xfrm>
            <a:off x="5085134" y="5774702"/>
            <a:ext cx="7503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YES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08087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505804"/>
              </p:ext>
            </p:extLst>
          </p:nvPr>
        </p:nvGraphicFramePr>
        <p:xfrm>
          <a:off x="856206" y="606851"/>
          <a:ext cx="10274536" cy="5693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5272">
                  <a:extLst>
                    <a:ext uri="{9D8B030D-6E8A-4147-A177-3AD203B41FA5}">
                      <a16:colId xmlns:a16="http://schemas.microsoft.com/office/drawing/2014/main" val="4281809056"/>
                    </a:ext>
                  </a:extLst>
                </a:gridCol>
                <a:gridCol w="1780087">
                  <a:extLst>
                    <a:ext uri="{9D8B030D-6E8A-4147-A177-3AD203B41FA5}">
                      <a16:colId xmlns:a16="http://schemas.microsoft.com/office/drawing/2014/main" val="1820145893"/>
                    </a:ext>
                  </a:extLst>
                </a:gridCol>
                <a:gridCol w="1178241">
                  <a:extLst>
                    <a:ext uri="{9D8B030D-6E8A-4147-A177-3AD203B41FA5}">
                      <a16:colId xmlns:a16="http://schemas.microsoft.com/office/drawing/2014/main" val="2521827412"/>
                    </a:ext>
                  </a:extLst>
                </a:gridCol>
                <a:gridCol w="716498">
                  <a:extLst>
                    <a:ext uri="{9D8B030D-6E8A-4147-A177-3AD203B41FA5}">
                      <a16:colId xmlns:a16="http://schemas.microsoft.com/office/drawing/2014/main" val="3290011555"/>
                    </a:ext>
                  </a:extLst>
                </a:gridCol>
                <a:gridCol w="716498">
                  <a:extLst>
                    <a:ext uri="{9D8B030D-6E8A-4147-A177-3AD203B41FA5}">
                      <a16:colId xmlns:a16="http://schemas.microsoft.com/office/drawing/2014/main" val="869097799"/>
                    </a:ext>
                  </a:extLst>
                </a:gridCol>
                <a:gridCol w="716498">
                  <a:extLst>
                    <a:ext uri="{9D8B030D-6E8A-4147-A177-3AD203B41FA5}">
                      <a16:colId xmlns:a16="http://schemas.microsoft.com/office/drawing/2014/main" val="234767701"/>
                    </a:ext>
                  </a:extLst>
                </a:gridCol>
                <a:gridCol w="716498">
                  <a:extLst>
                    <a:ext uri="{9D8B030D-6E8A-4147-A177-3AD203B41FA5}">
                      <a16:colId xmlns:a16="http://schemas.microsoft.com/office/drawing/2014/main" val="2028434317"/>
                    </a:ext>
                  </a:extLst>
                </a:gridCol>
                <a:gridCol w="2954944">
                  <a:extLst>
                    <a:ext uri="{9D8B030D-6E8A-4147-A177-3AD203B41FA5}">
                      <a16:colId xmlns:a16="http://schemas.microsoft.com/office/drawing/2014/main" val="906271747"/>
                    </a:ext>
                  </a:extLst>
                </a:gridCol>
              </a:tblGrid>
              <a:tr h="5029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 smtClean="0"/>
                        <a:t>대메뉴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 smtClean="0"/>
                        <a:t>중메뉴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사용자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등록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조회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수정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삭제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비고</a:t>
                      </a: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7526213"/>
                  </a:ext>
                </a:extLst>
              </a:tr>
              <a:tr h="295068">
                <a:tc rowSpan="15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 smtClean="0"/>
                        <a:t>페이지별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2000" b="1" dirty="0" smtClean="0"/>
                        <a:t>권한</a:t>
                      </a:r>
                      <a:endParaRPr lang="ko-KR" altLang="en-US" sz="2000" b="1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About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비회원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About </a:t>
                      </a:r>
                      <a:r>
                        <a:rPr lang="ko-KR" altLang="en-US" sz="1400" b="0" dirty="0" smtClean="0"/>
                        <a:t>등록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8151335"/>
                  </a:ext>
                </a:extLst>
              </a:tr>
              <a:tr h="29506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회원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About </a:t>
                      </a:r>
                      <a:r>
                        <a:rPr lang="ko-KR" altLang="en-US" sz="1400" b="0" dirty="0" smtClean="0"/>
                        <a:t>조회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896074"/>
                  </a:ext>
                </a:extLst>
              </a:tr>
              <a:tr h="45939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관리자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About </a:t>
                      </a:r>
                      <a:r>
                        <a:rPr lang="ko-KR" altLang="en-US" sz="1400" b="0" dirty="0" smtClean="0"/>
                        <a:t>등록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조회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수정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삭제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076309"/>
                  </a:ext>
                </a:extLst>
              </a:tr>
              <a:tr h="29506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Rooms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비회원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Rooms </a:t>
                      </a:r>
                      <a:r>
                        <a:rPr lang="ko-KR" altLang="en-US" sz="1400" b="0" dirty="0" smtClean="0"/>
                        <a:t>조회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144545"/>
                  </a:ext>
                </a:extLst>
              </a:tr>
              <a:tr h="29506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회원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Rooms </a:t>
                      </a:r>
                      <a:r>
                        <a:rPr lang="ko-KR" altLang="en-US" sz="1400" b="0" dirty="0" smtClean="0"/>
                        <a:t>조회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6805147"/>
                  </a:ext>
                </a:extLst>
              </a:tr>
              <a:tr h="45939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관리자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Rooms </a:t>
                      </a:r>
                      <a:r>
                        <a:rPr lang="ko-KR" altLang="en-US" sz="1400" b="0" dirty="0" smtClean="0"/>
                        <a:t>등록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조회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수정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삭제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9100480"/>
                  </a:ext>
                </a:extLst>
              </a:tr>
              <a:tr h="29506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Reservation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비회원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Reservation </a:t>
                      </a:r>
                      <a:r>
                        <a:rPr lang="ko-KR" altLang="en-US" sz="1400" b="0" dirty="0" smtClean="0"/>
                        <a:t>조회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17914"/>
                  </a:ext>
                </a:extLst>
              </a:tr>
              <a:tr h="45939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회원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Reservation</a:t>
                      </a:r>
                      <a:r>
                        <a:rPr lang="en-US" altLang="ko-KR" sz="1400" b="0" baseline="0" dirty="0" smtClean="0"/>
                        <a:t> </a:t>
                      </a:r>
                      <a:r>
                        <a:rPr lang="ko-KR" altLang="en-US" sz="1400" b="0" baseline="0" dirty="0" smtClean="0"/>
                        <a:t>등록</a:t>
                      </a:r>
                      <a:r>
                        <a:rPr lang="en-US" altLang="ko-KR" sz="1400" b="0" baseline="0" dirty="0" smtClean="0"/>
                        <a:t>/</a:t>
                      </a:r>
                      <a:r>
                        <a:rPr lang="ko-KR" altLang="en-US" sz="1400" b="0" baseline="0" dirty="0" smtClean="0"/>
                        <a:t>조회</a:t>
                      </a:r>
                      <a:r>
                        <a:rPr lang="en-US" altLang="ko-KR" sz="1400" b="0" baseline="0" dirty="0" smtClean="0"/>
                        <a:t>/</a:t>
                      </a:r>
                      <a:r>
                        <a:rPr lang="ko-KR" altLang="en-US" sz="1400" b="0" baseline="0" dirty="0" smtClean="0"/>
                        <a:t>수정</a:t>
                      </a:r>
                      <a:r>
                        <a:rPr lang="en-US" altLang="ko-KR" sz="1400" b="0" baseline="0" dirty="0" smtClean="0"/>
                        <a:t>/</a:t>
                      </a:r>
                      <a:r>
                        <a:rPr lang="ko-KR" altLang="en-US" sz="1400" b="0" baseline="0" dirty="0" smtClean="0"/>
                        <a:t>삭제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4371404"/>
                  </a:ext>
                </a:extLst>
              </a:tr>
              <a:tr h="45939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관리자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Reservation </a:t>
                      </a:r>
                      <a:r>
                        <a:rPr lang="ko-KR" altLang="en-US" sz="1400" b="0" dirty="0" smtClean="0"/>
                        <a:t>등록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조회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수정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삭제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8352780"/>
                  </a:ext>
                </a:extLst>
              </a:tr>
              <a:tr h="29506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Community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비회원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Community</a:t>
                      </a:r>
                      <a:r>
                        <a:rPr lang="en-US" altLang="ko-KR" sz="1400" b="0" baseline="0" dirty="0" smtClean="0"/>
                        <a:t> </a:t>
                      </a:r>
                      <a:r>
                        <a:rPr lang="ko-KR" altLang="en-US" sz="1400" b="0" baseline="0" dirty="0" smtClean="0"/>
                        <a:t>조회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5433573"/>
                  </a:ext>
                </a:extLst>
              </a:tr>
              <a:tr h="2884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회원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Community </a:t>
                      </a:r>
                      <a:r>
                        <a:rPr lang="ko-KR" altLang="en-US" sz="1400" b="0" dirty="0" smtClean="0"/>
                        <a:t>조회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6107846"/>
                  </a:ext>
                </a:extLst>
              </a:tr>
              <a:tr h="30279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관리자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Community </a:t>
                      </a:r>
                      <a:r>
                        <a:rPr lang="ko-KR" altLang="en-US" sz="1400" b="0" dirty="0" smtClean="0"/>
                        <a:t>등록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조회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수정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삭제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0090483"/>
                  </a:ext>
                </a:extLst>
              </a:tr>
              <a:tr h="2884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 smtClean="0"/>
                        <a:t>마이페이지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비회원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2639267"/>
                  </a:ext>
                </a:extLst>
              </a:tr>
              <a:tr h="2884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회원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/>
                        <a:t>마이페이지</a:t>
                      </a:r>
                      <a:r>
                        <a:rPr lang="ko-KR" altLang="en-US" sz="1400" b="0" dirty="0" smtClean="0"/>
                        <a:t> 조회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수정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삭제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8137091"/>
                  </a:ext>
                </a:extLst>
              </a:tr>
              <a:tr h="2895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관리자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/>
                        <a:t>마이페이지</a:t>
                      </a:r>
                      <a:r>
                        <a:rPr lang="ko-KR" altLang="en-US" sz="1400" b="0" dirty="0" smtClean="0"/>
                        <a:t> 등록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조회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수정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삭제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9043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759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138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360</Words>
  <Application>Microsoft Office PowerPoint</Application>
  <PresentationFormat>와이드스크린</PresentationFormat>
  <Paragraphs>238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Organization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FullName</dc:creator>
  <cp:lastModifiedBy>FullName</cp:lastModifiedBy>
  <cp:revision>24</cp:revision>
  <dcterms:created xsi:type="dcterms:W3CDTF">2023-04-19T00:25:23Z</dcterms:created>
  <dcterms:modified xsi:type="dcterms:W3CDTF">2023-04-19T06:59:57Z</dcterms:modified>
</cp:coreProperties>
</file>